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60" r:id="rId6"/>
    <p:sldId id="259"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9"/>
    <a:srgbClr val="6BB9DC"/>
    <a:srgbClr val="009B6D"/>
    <a:srgbClr val="D81480"/>
    <a:srgbClr val="991F6D"/>
    <a:srgbClr val="F0B781"/>
    <a:srgbClr val="F5B9AD"/>
    <a:srgbClr val="C20857"/>
    <a:srgbClr val="C5D320"/>
    <a:srgbClr val="84B0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798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8.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image" Target="../media/image6.svg"/></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9.svg"/><Relationship Id="rId7"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9.svg"/><Relationship Id="rId7"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26" Type="http://schemas.openxmlformats.org/officeDocument/2006/relationships/image" Target="../media/image41.png"/><Relationship Id="rId21" Type="http://schemas.openxmlformats.org/officeDocument/2006/relationships/image" Target="../media/image36.svg"/><Relationship Id="rId42" Type="http://schemas.openxmlformats.org/officeDocument/2006/relationships/image" Target="../media/image57.png"/><Relationship Id="rId47" Type="http://schemas.openxmlformats.org/officeDocument/2006/relationships/image" Target="../media/image62.svg"/><Relationship Id="rId63" Type="http://schemas.openxmlformats.org/officeDocument/2006/relationships/image" Target="../media/image78.svg"/><Relationship Id="rId68" Type="http://schemas.openxmlformats.org/officeDocument/2006/relationships/image" Target="../media/image83.png"/><Relationship Id="rId84" Type="http://schemas.openxmlformats.org/officeDocument/2006/relationships/image" Target="../media/image99.png"/><Relationship Id="rId89" Type="http://schemas.openxmlformats.org/officeDocument/2006/relationships/image" Target="../media/image104.svg"/><Relationship Id="rId16" Type="http://schemas.openxmlformats.org/officeDocument/2006/relationships/image" Target="../media/image31.png"/><Relationship Id="rId11" Type="http://schemas.openxmlformats.org/officeDocument/2006/relationships/image" Target="../media/image26.svg"/><Relationship Id="rId32" Type="http://schemas.openxmlformats.org/officeDocument/2006/relationships/image" Target="../media/image47.png"/><Relationship Id="rId37" Type="http://schemas.openxmlformats.org/officeDocument/2006/relationships/image" Target="../media/image52.svg"/><Relationship Id="rId53" Type="http://schemas.openxmlformats.org/officeDocument/2006/relationships/image" Target="../media/image68.svg"/><Relationship Id="rId58" Type="http://schemas.openxmlformats.org/officeDocument/2006/relationships/image" Target="../media/image73.png"/><Relationship Id="rId74" Type="http://schemas.openxmlformats.org/officeDocument/2006/relationships/image" Target="../media/image89.png"/><Relationship Id="rId79" Type="http://schemas.openxmlformats.org/officeDocument/2006/relationships/image" Target="../media/image94.svg"/><Relationship Id="rId102" Type="http://schemas.openxmlformats.org/officeDocument/2006/relationships/image" Target="../media/image117.png"/><Relationship Id="rId5" Type="http://schemas.openxmlformats.org/officeDocument/2006/relationships/image" Target="../media/image20.svg"/><Relationship Id="rId90" Type="http://schemas.openxmlformats.org/officeDocument/2006/relationships/image" Target="../media/image105.png"/><Relationship Id="rId95" Type="http://schemas.openxmlformats.org/officeDocument/2006/relationships/image" Target="../media/image110.svg"/><Relationship Id="rId22" Type="http://schemas.openxmlformats.org/officeDocument/2006/relationships/image" Target="../media/image37.png"/><Relationship Id="rId27" Type="http://schemas.openxmlformats.org/officeDocument/2006/relationships/image" Target="../media/image42.svg"/><Relationship Id="rId43" Type="http://schemas.openxmlformats.org/officeDocument/2006/relationships/image" Target="../media/image58.svg"/><Relationship Id="rId48" Type="http://schemas.openxmlformats.org/officeDocument/2006/relationships/image" Target="../media/image63.png"/><Relationship Id="rId64" Type="http://schemas.openxmlformats.org/officeDocument/2006/relationships/image" Target="../media/image79.png"/><Relationship Id="rId69" Type="http://schemas.openxmlformats.org/officeDocument/2006/relationships/image" Target="../media/image84.svg"/><Relationship Id="rId80" Type="http://schemas.openxmlformats.org/officeDocument/2006/relationships/image" Target="../media/image95.png"/><Relationship Id="rId85" Type="http://schemas.openxmlformats.org/officeDocument/2006/relationships/image" Target="../media/image100.svg"/><Relationship Id="rId12" Type="http://schemas.openxmlformats.org/officeDocument/2006/relationships/image" Target="../media/image27.png"/><Relationship Id="rId17" Type="http://schemas.openxmlformats.org/officeDocument/2006/relationships/image" Target="../media/image32.svg"/><Relationship Id="rId33" Type="http://schemas.openxmlformats.org/officeDocument/2006/relationships/image" Target="../media/image48.svg"/><Relationship Id="rId38" Type="http://schemas.openxmlformats.org/officeDocument/2006/relationships/image" Target="../media/image53.png"/><Relationship Id="rId59" Type="http://schemas.openxmlformats.org/officeDocument/2006/relationships/image" Target="../media/image74.svg"/><Relationship Id="rId103" Type="http://schemas.openxmlformats.org/officeDocument/2006/relationships/image" Target="../media/image118.svg"/><Relationship Id="rId20" Type="http://schemas.openxmlformats.org/officeDocument/2006/relationships/image" Target="../media/image35.png"/><Relationship Id="rId41" Type="http://schemas.openxmlformats.org/officeDocument/2006/relationships/image" Target="../media/image56.svg"/><Relationship Id="rId54" Type="http://schemas.openxmlformats.org/officeDocument/2006/relationships/image" Target="../media/image69.png"/><Relationship Id="rId62" Type="http://schemas.openxmlformats.org/officeDocument/2006/relationships/image" Target="../media/image77.png"/><Relationship Id="rId70" Type="http://schemas.openxmlformats.org/officeDocument/2006/relationships/image" Target="../media/image85.png"/><Relationship Id="rId75" Type="http://schemas.openxmlformats.org/officeDocument/2006/relationships/image" Target="../media/image90.svg"/><Relationship Id="rId83" Type="http://schemas.openxmlformats.org/officeDocument/2006/relationships/image" Target="../media/image98.svg"/><Relationship Id="rId88" Type="http://schemas.openxmlformats.org/officeDocument/2006/relationships/image" Target="../media/image103.png"/><Relationship Id="rId91" Type="http://schemas.openxmlformats.org/officeDocument/2006/relationships/image" Target="../media/image106.svg"/><Relationship Id="rId96" Type="http://schemas.openxmlformats.org/officeDocument/2006/relationships/image" Target="../media/image111.png"/><Relationship Id="rId1" Type="http://schemas.openxmlformats.org/officeDocument/2006/relationships/slideMaster" Target="../slideMasters/slideMaster1.xml"/><Relationship Id="rId6" Type="http://schemas.openxmlformats.org/officeDocument/2006/relationships/image" Target="../media/image21.png"/><Relationship Id="rId15" Type="http://schemas.openxmlformats.org/officeDocument/2006/relationships/image" Target="../media/image30.svg"/><Relationship Id="rId23" Type="http://schemas.openxmlformats.org/officeDocument/2006/relationships/image" Target="../media/image38.svg"/><Relationship Id="rId28" Type="http://schemas.openxmlformats.org/officeDocument/2006/relationships/image" Target="../media/image43.png"/><Relationship Id="rId36" Type="http://schemas.openxmlformats.org/officeDocument/2006/relationships/image" Target="../media/image51.png"/><Relationship Id="rId49" Type="http://schemas.openxmlformats.org/officeDocument/2006/relationships/image" Target="../media/image64.svg"/><Relationship Id="rId57" Type="http://schemas.openxmlformats.org/officeDocument/2006/relationships/image" Target="../media/image72.svg"/><Relationship Id="rId106" Type="http://schemas.openxmlformats.org/officeDocument/2006/relationships/image" Target="../media/image6.svg"/><Relationship Id="rId10" Type="http://schemas.openxmlformats.org/officeDocument/2006/relationships/image" Target="../media/image25.png"/><Relationship Id="rId31" Type="http://schemas.openxmlformats.org/officeDocument/2006/relationships/image" Target="../media/image46.svg"/><Relationship Id="rId44" Type="http://schemas.openxmlformats.org/officeDocument/2006/relationships/image" Target="../media/image59.png"/><Relationship Id="rId52" Type="http://schemas.openxmlformats.org/officeDocument/2006/relationships/image" Target="../media/image67.png"/><Relationship Id="rId60" Type="http://schemas.openxmlformats.org/officeDocument/2006/relationships/image" Target="../media/image75.png"/><Relationship Id="rId65" Type="http://schemas.openxmlformats.org/officeDocument/2006/relationships/image" Target="../media/image80.svg"/><Relationship Id="rId73" Type="http://schemas.openxmlformats.org/officeDocument/2006/relationships/image" Target="../media/image88.svg"/><Relationship Id="rId78" Type="http://schemas.openxmlformats.org/officeDocument/2006/relationships/image" Target="../media/image93.png"/><Relationship Id="rId81" Type="http://schemas.openxmlformats.org/officeDocument/2006/relationships/image" Target="../media/image96.svg"/><Relationship Id="rId86" Type="http://schemas.openxmlformats.org/officeDocument/2006/relationships/image" Target="../media/image101.png"/><Relationship Id="rId94" Type="http://schemas.openxmlformats.org/officeDocument/2006/relationships/image" Target="../media/image109.png"/><Relationship Id="rId99" Type="http://schemas.openxmlformats.org/officeDocument/2006/relationships/image" Target="../media/image114.svg"/><Relationship Id="rId101" Type="http://schemas.openxmlformats.org/officeDocument/2006/relationships/image" Target="../media/image116.svg"/><Relationship Id="rId4" Type="http://schemas.openxmlformats.org/officeDocument/2006/relationships/image" Target="../media/image19.png"/><Relationship Id="rId9" Type="http://schemas.openxmlformats.org/officeDocument/2006/relationships/image" Target="../media/image24.svg"/><Relationship Id="rId13" Type="http://schemas.openxmlformats.org/officeDocument/2006/relationships/image" Target="../media/image28.svg"/><Relationship Id="rId18" Type="http://schemas.openxmlformats.org/officeDocument/2006/relationships/image" Target="../media/image33.png"/><Relationship Id="rId39" Type="http://schemas.openxmlformats.org/officeDocument/2006/relationships/image" Target="../media/image54.svg"/><Relationship Id="rId34" Type="http://schemas.openxmlformats.org/officeDocument/2006/relationships/image" Target="../media/image49.png"/><Relationship Id="rId50" Type="http://schemas.openxmlformats.org/officeDocument/2006/relationships/image" Target="../media/image65.png"/><Relationship Id="rId55" Type="http://schemas.openxmlformats.org/officeDocument/2006/relationships/image" Target="../media/image70.svg"/><Relationship Id="rId76" Type="http://schemas.openxmlformats.org/officeDocument/2006/relationships/image" Target="../media/image91.png"/><Relationship Id="rId97" Type="http://schemas.openxmlformats.org/officeDocument/2006/relationships/image" Target="../media/image112.svg"/><Relationship Id="rId104" Type="http://schemas.openxmlformats.org/officeDocument/2006/relationships/image" Target="../media/image4.png"/><Relationship Id="rId7" Type="http://schemas.openxmlformats.org/officeDocument/2006/relationships/image" Target="../media/image22.svg"/><Relationship Id="rId71" Type="http://schemas.openxmlformats.org/officeDocument/2006/relationships/image" Target="../media/image86.svg"/><Relationship Id="rId92" Type="http://schemas.openxmlformats.org/officeDocument/2006/relationships/image" Target="../media/image107.png"/><Relationship Id="rId2" Type="http://schemas.openxmlformats.org/officeDocument/2006/relationships/image" Target="../media/image17.png"/><Relationship Id="rId29" Type="http://schemas.openxmlformats.org/officeDocument/2006/relationships/image" Target="../media/image44.svg"/><Relationship Id="rId24" Type="http://schemas.openxmlformats.org/officeDocument/2006/relationships/image" Target="../media/image39.png"/><Relationship Id="rId40" Type="http://schemas.openxmlformats.org/officeDocument/2006/relationships/image" Target="../media/image55.png"/><Relationship Id="rId45" Type="http://schemas.openxmlformats.org/officeDocument/2006/relationships/image" Target="../media/image60.svg"/><Relationship Id="rId66" Type="http://schemas.openxmlformats.org/officeDocument/2006/relationships/image" Target="../media/image81.png"/><Relationship Id="rId87" Type="http://schemas.openxmlformats.org/officeDocument/2006/relationships/image" Target="../media/image102.svg"/><Relationship Id="rId61" Type="http://schemas.openxmlformats.org/officeDocument/2006/relationships/image" Target="../media/image76.svg"/><Relationship Id="rId82" Type="http://schemas.openxmlformats.org/officeDocument/2006/relationships/image" Target="../media/image97.png"/><Relationship Id="rId19" Type="http://schemas.openxmlformats.org/officeDocument/2006/relationships/image" Target="../media/image34.svg"/><Relationship Id="rId14" Type="http://schemas.openxmlformats.org/officeDocument/2006/relationships/image" Target="../media/image29.png"/><Relationship Id="rId30" Type="http://schemas.openxmlformats.org/officeDocument/2006/relationships/image" Target="../media/image45.png"/><Relationship Id="rId35" Type="http://schemas.openxmlformats.org/officeDocument/2006/relationships/image" Target="../media/image50.svg"/><Relationship Id="rId56" Type="http://schemas.openxmlformats.org/officeDocument/2006/relationships/image" Target="../media/image71.png"/><Relationship Id="rId77" Type="http://schemas.openxmlformats.org/officeDocument/2006/relationships/image" Target="../media/image92.svg"/><Relationship Id="rId100" Type="http://schemas.openxmlformats.org/officeDocument/2006/relationships/image" Target="../media/image115.png"/><Relationship Id="rId105" Type="http://schemas.openxmlformats.org/officeDocument/2006/relationships/image" Target="../media/image5.png"/><Relationship Id="rId8" Type="http://schemas.openxmlformats.org/officeDocument/2006/relationships/image" Target="../media/image23.png"/><Relationship Id="rId51" Type="http://schemas.openxmlformats.org/officeDocument/2006/relationships/image" Target="../media/image66.svg"/><Relationship Id="rId72" Type="http://schemas.openxmlformats.org/officeDocument/2006/relationships/image" Target="../media/image87.png"/><Relationship Id="rId93" Type="http://schemas.openxmlformats.org/officeDocument/2006/relationships/image" Target="../media/image108.svg"/><Relationship Id="rId98" Type="http://schemas.openxmlformats.org/officeDocument/2006/relationships/image" Target="../media/image113.png"/><Relationship Id="rId3" Type="http://schemas.openxmlformats.org/officeDocument/2006/relationships/image" Target="../media/image18.svg"/><Relationship Id="rId25" Type="http://schemas.openxmlformats.org/officeDocument/2006/relationships/image" Target="../media/image40.svg"/><Relationship Id="rId46" Type="http://schemas.openxmlformats.org/officeDocument/2006/relationships/image" Target="../media/image61.png"/><Relationship Id="rId67" Type="http://schemas.openxmlformats.org/officeDocument/2006/relationships/image" Target="../media/image82.sv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image" Target="../media/image119.png"/><Relationship Id="rId1" Type="http://schemas.openxmlformats.org/officeDocument/2006/relationships/slideMaster" Target="../slideMasters/slideMaster1.xml"/><Relationship Id="rId5" Type="http://schemas.openxmlformats.org/officeDocument/2006/relationships/image" Target="../media/image122.svg"/><Relationship Id="rId4" Type="http://schemas.openxmlformats.org/officeDocument/2006/relationships/image" Target="../media/image12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pic>
        <p:nvPicPr>
          <p:cNvPr id="2" name="Group 2195">
            <a:extLst>
              <a:ext uri="{FF2B5EF4-FFF2-40B4-BE49-F238E27FC236}">
                <a16:creationId xmlns:a16="http://schemas.microsoft.com/office/drawing/2014/main" id="{1A5E60D0-AA79-EC65-4140-1ECF3638A3D5}"/>
              </a:ext>
            </a:extLst>
          </p:cNvPr>
          <p:cNvPicPr>
            <a:picLocks noChangeAspect="1"/>
          </p:cNvPicPr>
          <p:nvPr userDrawn="1"/>
        </p:nvPicPr>
        <p:blipFill>
          <a:blip r:embed="rId2"/>
          <a:srcRect/>
          <a:stretch/>
        </p:blipFill>
        <p:spPr>
          <a:xfrm>
            <a:off x="13115925" y="0"/>
            <a:ext cx="5172075" cy="10287000"/>
          </a:xfrm>
          <a:prstGeom prst="rect">
            <a:avLst/>
          </a:prstGeom>
        </p:spPr>
      </p:pic>
      <p:pic>
        <p:nvPicPr>
          <p:cNvPr id="3" name="Group 2174" descr="preencoded.png">
            <a:extLst>
              <a:ext uri="{FF2B5EF4-FFF2-40B4-BE49-F238E27FC236}">
                <a16:creationId xmlns:a16="http://schemas.microsoft.com/office/drawing/2014/main" id="{45C580C3-E601-1BAE-AA2D-31EE238F8EC5}"/>
              </a:ext>
            </a:extLst>
          </p:cNvPr>
          <p:cNvPicPr>
            <a:picLocks noChangeAspect="1"/>
          </p:cNvPicPr>
          <p:nvPr userDrawn="1"/>
        </p:nvPicPr>
        <p:blipFill>
          <a:blip r:embed="rId3"/>
          <a:srcRect/>
          <a:stretch/>
        </p:blipFill>
        <p:spPr>
          <a:xfrm>
            <a:off x="14163190" y="9238766"/>
            <a:ext cx="4124810" cy="1048234"/>
          </a:xfrm>
          <a:prstGeom prst="rect">
            <a:avLst/>
          </a:prstGeom>
        </p:spPr>
      </p:pic>
      <p:sp>
        <p:nvSpPr>
          <p:cNvPr id="9" name="Espace réservé du texte 8">
            <a:extLst>
              <a:ext uri="{FF2B5EF4-FFF2-40B4-BE49-F238E27FC236}">
                <a16:creationId xmlns:a16="http://schemas.microsoft.com/office/drawing/2014/main" id="{B9C9DA18-7D6C-795E-EA6E-C8E5EE4F00F6}"/>
              </a:ext>
            </a:extLst>
          </p:cNvPr>
          <p:cNvSpPr>
            <a:spLocks noGrp="1"/>
          </p:cNvSpPr>
          <p:nvPr>
            <p:ph type="body" sz="quarter" idx="10" hasCustomPrompt="1"/>
          </p:nvPr>
        </p:nvSpPr>
        <p:spPr>
          <a:xfrm>
            <a:off x="1428750" y="3877712"/>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PRESENTATION</a:t>
            </a:r>
          </a:p>
        </p:txBody>
      </p:sp>
      <p:sp>
        <p:nvSpPr>
          <p:cNvPr id="11" name="Espace réservé du texte 8">
            <a:extLst>
              <a:ext uri="{FF2B5EF4-FFF2-40B4-BE49-F238E27FC236}">
                <a16:creationId xmlns:a16="http://schemas.microsoft.com/office/drawing/2014/main" id="{F8031B90-170E-5D98-EF42-C140F79DE2F4}"/>
              </a:ext>
            </a:extLst>
          </p:cNvPr>
          <p:cNvSpPr>
            <a:spLocks noGrp="1"/>
          </p:cNvSpPr>
          <p:nvPr>
            <p:ph type="body" sz="quarter" idx="11" hasCustomPrompt="1"/>
          </p:nvPr>
        </p:nvSpPr>
        <p:spPr>
          <a:xfrm>
            <a:off x="1428750" y="5140003"/>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sp>
        <p:nvSpPr>
          <p:cNvPr id="12" name="Espace réservé du texte 8">
            <a:extLst>
              <a:ext uri="{FF2B5EF4-FFF2-40B4-BE49-F238E27FC236}">
                <a16:creationId xmlns:a16="http://schemas.microsoft.com/office/drawing/2014/main" id="{44893A91-0868-42EB-3E81-2657D83C2A14}"/>
              </a:ext>
            </a:extLst>
          </p:cNvPr>
          <p:cNvSpPr>
            <a:spLocks noGrp="1"/>
          </p:cNvSpPr>
          <p:nvPr>
            <p:ph type="body" sz="quarter" idx="12" hasCustomPrompt="1"/>
          </p:nvPr>
        </p:nvSpPr>
        <p:spPr>
          <a:xfrm>
            <a:off x="1428750" y="7426002"/>
            <a:ext cx="4683292" cy="972041"/>
          </a:xfrm>
          <a:prstGeom prst="rect">
            <a:avLst/>
          </a:prstGeom>
        </p:spPr>
        <p:txBody>
          <a:bodyPr/>
          <a:lstStyle>
            <a:lvl1pPr marL="0" indent="0">
              <a:spcBef>
                <a:spcPts val="100"/>
              </a:spcBef>
              <a:buNone/>
              <a:defRPr sz="2630" b="1" i="0">
                <a:solidFill>
                  <a:srgbClr val="006FB9"/>
                </a:solidFill>
                <a:latin typeface="Arial Narrow" panose="020B0604020202020204" pitchFamily="34" charset="0"/>
                <a:cs typeface="Arial Narrow" panose="020B0604020202020204" pitchFamily="34" charset="0"/>
              </a:defRPr>
            </a:lvl1pPr>
          </a:lstStyle>
          <a:p>
            <a:pPr lvl="0"/>
            <a:r>
              <a:rPr lang="fr-FR"/>
              <a:t>Name</a:t>
            </a:r>
          </a:p>
          <a:p>
            <a:pPr lvl="0"/>
            <a:r>
              <a:rPr lang="fr-FR"/>
              <a:t>First </a:t>
            </a:r>
            <a:r>
              <a:rPr lang="fr-FR" err="1"/>
              <a:t>name</a:t>
            </a:r>
            <a:r>
              <a:rPr lang="fr-FR"/>
              <a:t>, last </a:t>
            </a:r>
            <a:r>
              <a:rPr lang="fr-FR" err="1"/>
              <a:t>name</a:t>
            </a:r>
            <a:endParaRPr lang="fr-FR"/>
          </a:p>
        </p:txBody>
      </p:sp>
      <p:sp>
        <p:nvSpPr>
          <p:cNvPr id="13" name="Espace réservé du texte 8">
            <a:extLst>
              <a:ext uri="{FF2B5EF4-FFF2-40B4-BE49-F238E27FC236}">
                <a16:creationId xmlns:a16="http://schemas.microsoft.com/office/drawing/2014/main" id="{CEB38686-4747-1069-55C2-B15B44B92B74}"/>
              </a:ext>
            </a:extLst>
          </p:cNvPr>
          <p:cNvSpPr>
            <a:spLocks noGrp="1"/>
          </p:cNvSpPr>
          <p:nvPr>
            <p:ph type="body" sz="quarter" idx="13" hasCustomPrompt="1"/>
          </p:nvPr>
        </p:nvSpPr>
        <p:spPr>
          <a:xfrm>
            <a:off x="1428750" y="8508846"/>
            <a:ext cx="4683292" cy="543917"/>
          </a:xfrm>
          <a:prstGeom prst="rect">
            <a:avLst/>
          </a:prstGeom>
        </p:spPr>
        <p:txBody>
          <a:bodyPr/>
          <a:lstStyle>
            <a:lvl1pPr marL="0" indent="0">
              <a:spcBef>
                <a:spcPts val="600"/>
              </a:spcBef>
              <a:buNone/>
              <a:defRPr sz="2630" b="0" i="0">
                <a:solidFill>
                  <a:srgbClr val="006FB9"/>
                </a:solidFill>
                <a:latin typeface="Arial Narrow" panose="020B0604020202020204" pitchFamily="34" charset="0"/>
                <a:cs typeface="Arial Narrow" panose="020B0604020202020204" pitchFamily="34" charset="0"/>
              </a:defRPr>
            </a:lvl1pPr>
          </a:lstStyle>
          <a:p>
            <a:pPr lvl="0"/>
            <a:r>
              <a:rPr lang="fr-FR"/>
              <a:t>00 </a:t>
            </a:r>
            <a:r>
              <a:rPr lang="fr-FR" err="1"/>
              <a:t>Month</a:t>
            </a:r>
            <a:r>
              <a:rPr lang="fr-FR"/>
              <a:t> 2025</a:t>
            </a:r>
          </a:p>
        </p:txBody>
      </p:sp>
      <p:pic>
        <p:nvPicPr>
          <p:cNvPr id="4" name="Logo-one-line">
            <a:extLst>
              <a:ext uri="{FF2B5EF4-FFF2-40B4-BE49-F238E27FC236}">
                <a16:creationId xmlns:a16="http://schemas.microsoft.com/office/drawing/2014/main" id="{9A901D6E-7345-563F-CF0D-448B04222EB6}"/>
              </a:ext>
            </a:extLst>
          </p:cNvPr>
          <p:cNvPicPr>
            <a:picLocks noChangeAspect="1"/>
          </p:cNvPicPr>
          <p:nvPr userDrawn="1"/>
        </p:nvPicPr>
        <p:blipFill>
          <a:blip r:embed="rId4"/>
          <a:srcRect/>
          <a:stretch/>
        </p:blipFill>
        <p:spPr>
          <a:xfrm>
            <a:off x="1428750" y="1431757"/>
            <a:ext cx="11430000" cy="113347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Visual 3">
    <p:spTree>
      <p:nvGrpSpPr>
        <p:cNvPr id="1" name=""/>
        <p:cNvGrpSpPr/>
        <p:nvPr/>
      </p:nvGrpSpPr>
      <p:grpSpPr>
        <a:xfrm>
          <a:off x="0" y="0"/>
          <a:ext cx="0" cy="0"/>
          <a:chOff x="0" y="0"/>
          <a:chExt cx="0" cy="0"/>
        </a:xfrm>
      </p:grpSpPr>
      <p:pic>
        <p:nvPicPr>
          <p:cNvPr id="2" name="Group 2195">
            <a:extLst>
              <a:ext uri="{FF2B5EF4-FFF2-40B4-BE49-F238E27FC236}">
                <a16:creationId xmlns:a16="http://schemas.microsoft.com/office/drawing/2014/main" id="{D8159B00-9265-7E63-E5A0-7A8DEC617D4E}"/>
              </a:ext>
            </a:extLst>
          </p:cNvPr>
          <p:cNvPicPr>
            <a:picLocks noChangeAspect="1"/>
          </p:cNvPicPr>
          <p:nvPr userDrawn="1"/>
        </p:nvPicPr>
        <p:blipFill>
          <a:blip r:embed="rId2"/>
          <a:srcRect/>
          <a:stretch/>
        </p:blipFill>
        <p:spPr>
          <a:xfrm>
            <a:off x="15194956" y="0"/>
            <a:ext cx="3093044" cy="9108351"/>
          </a:xfrm>
          <a:prstGeom prst="rect">
            <a:avLst/>
          </a:prstGeom>
        </p:spPr>
      </p:pic>
      <p:sp>
        <p:nvSpPr>
          <p:cNvPr id="6" name="Content of this presentation is copyrightand responsibility of the author Permission is required for re-use">
            <a:extLst>
              <a:ext uri="{FF2B5EF4-FFF2-40B4-BE49-F238E27FC236}">
                <a16:creationId xmlns:a16="http://schemas.microsoft.com/office/drawing/2014/main" id="{8682D5A5-A524-DEF4-9DF4-396D38E813E6}"/>
              </a:ext>
            </a:extLst>
          </p:cNvPr>
          <p:cNvSpPr/>
          <p:nvPr userDrawn="1"/>
        </p:nvSpPr>
        <p:spPr>
          <a:xfrm>
            <a:off x="1500939" y="9667633"/>
            <a:ext cx="7334250" cy="190500"/>
          </a:xfrm>
          <a:prstGeom prst="rect">
            <a:avLst/>
          </a:prstGeom>
          <a:noFill/>
          <a:ln/>
        </p:spPr>
        <p:txBody>
          <a:bodyPr wrap="square" lIns="0" tIns="0" rIns="0" bIns="0" rtlCol="0" anchor="t"/>
          <a:lstStyle/>
          <a:p>
            <a:pPr marL="0" indent="0" algn="l">
              <a:lnSpc>
                <a:spcPts val="1500"/>
              </a:lnSpc>
              <a:buNone/>
            </a:pPr>
            <a:r>
              <a:rPr lang="en-US" sz="1500">
                <a:solidFill>
                  <a:srgbClr val="006FB9"/>
                </a:solidFill>
                <a:latin typeface="Arial Narrow" pitchFamily="34" charset="0"/>
                <a:ea typeface="Arial Narrow" pitchFamily="34" charset="-122"/>
                <a:cs typeface="Arial Narrow" pitchFamily="34" charset="-120"/>
              </a:rPr>
              <a:t>Content of this presentation is copyrightand responsibility of the author. Permission is required for re-use.</a:t>
            </a:r>
            <a:endParaRPr lang="en-US" sz="1500">
              <a:solidFill>
                <a:srgbClr val="006FB9"/>
              </a:solidFill>
            </a:endParaRPr>
          </a:p>
        </p:txBody>
      </p:sp>
      <p:sp>
        <p:nvSpPr>
          <p:cNvPr id="10" name="Espace réservé du texte 8">
            <a:extLst>
              <a:ext uri="{FF2B5EF4-FFF2-40B4-BE49-F238E27FC236}">
                <a16:creationId xmlns:a16="http://schemas.microsoft.com/office/drawing/2014/main" id="{CA6B783B-ED58-5F95-B652-B1E24B3249BD}"/>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12" name="Espace réservé du texte 9">
            <a:extLst>
              <a:ext uri="{FF2B5EF4-FFF2-40B4-BE49-F238E27FC236}">
                <a16:creationId xmlns:a16="http://schemas.microsoft.com/office/drawing/2014/main" id="{122B9CBE-1C42-53D2-040E-CE9FAADFC55C}"/>
              </a:ext>
            </a:extLst>
          </p:cNvPr>
          <p:cNvSpPr>
            <a:spLocks noGrp="1"/>
          </p:cNvSpPr>
          <p:nvPr>
            <p:ph type="body" sz="quarter" idx="12" hasCustomPrompt="1"/>
          </p:nvPr>
        </p:nvSpPr>
        <p:spPr>
          <a:xfrm>
            <a:off x="1428750" y="9238766"/>
            <a:ext cx="5751513" cy="361449"/>
          </a:xfrm>
          <a:prstGeom prst="rect">
            <a:avLst/>
          </a:prstGeom>
        </p:spPr>
        <p:txBody>
          <a:bodyPr/>
          <a:lstStyle>
            <a:lvl1pPr marL="0" indent="0">
              <a:buNone/>
              <a:defRPr sz="1500" b="1" i="0">
                <a:solidFill>
                  <a:srgbClr val="006FB9"/>
                </a:solidFill>
                <a:latin typeface="Arial Narrow" panose="020B0604020202020204" pitchFamily="34" charset="0"/>
                <a:cs typeface="Arial Narrow" panose="020B0604020202020204" pitchFamily="34" charset="0"/>
              </a:defRPr>
            </a:lvl1pPr>
          </a:lstStyle>
          <a:p>
            <a:pPr lvl="0"/>
            <a:r>
              <a:rPr lang="fr-FR"/>
              <a:t>Name of the </a:t>
            </a:r>
            <a:r>
              <a:rPr lang="fr-FR" err="1"/>
              <a:t>presenter</a:t>
            </a:r>
            <a:r>
              <a:rPr lang="fr-FR"/>
              <a:t> </a:t>
            </a:r>
            <a:r>
              <a:rPr lang="fr-FR" err="1"/>
              <a:t>here</a:t>
            </a:r>
            <a:endParaRPr lang="fr-FR"/>
          </a:p>
        </p:txBody>
      </p:sp>
      <p:pic>
        <p:nvPicPr>
          <p:cNvPr id="3" name="Rectangle 95" descr="preencoded.png">
            <a:extLst>
              <a:ext uri="{FF2B5EF4-FFF2-40B4-BE49-F238E27FC236}">
                <a16:creationId xmlns:a16="http://schemas.microsoft.com/office/drawing/2014/main" id="{ED877C8D-630A-1468-1074-E9BE0184C428}"/>
              </a:ext>
            </a:extLst>
          </p:cNvPr>
          <p:cNvPicPr>
            <a:picLocks noChangeAspect="1"/>
          </p:cNvPicPr>
          <p:nvPr userDrawn="1"/>
        </p:nvPicPr>
        <p:blipFill>
          <a:blip r:embed="rId3"/>
          <a:srcRect/>
          <a:stretch/>
        </p:blipFill>
        <p:spPr>
          <a:xfrm>
            <a:off x="16068190" y="9238766"/>
            <a:ext cx="2219810" cy="1048234"/>
          </a:xfrm>
          <a:prstGeom prst="rect">
            <a:avLst/>
          </a:prstGeom>
        </p:spPr>
      </p:pic>
      <p:pic>
        <p:nvPicPr>
          <p:cNvPr id="8" name="Group 399" descr="preencoded.png">
            <a:extLst>
              <a:ext uri="{FF2B5EF4-FFF2-40B4-BE49-F238E27FC236}">
                <a16:creationId xmlns:a16="http://schemas.microsoft.com/office/drawing/2014/main" id="{BD828994-3964-5677-DDC7-B33E1E970EDF}"/>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6722722" y="9651995"/>
            <a:ext cx="1265767" cy="330201"/>
          </a:xfrm>
          <a:prstGeom prst="rect">
            <a:avLst/>
          </a:prstGeom>
        </p:spPr>
      </p:pic>
      <p:sp>
        <p:nvSpPr>
          <p:cNvPr id="4" name="Espace réservé du texte 2">
            <a:extLst>
              <a:ext uri="{FF2B5EF4-FFF2-40B4-BE49-F238E27FC236}">
                <a16:creationId xmlns:a16="http://schemas.microsoft.com/office/drawing/2014/main" id="{1662A4DF-CD04-426F-7F94-0589B8773B8F}"/>
              </a:ext>
            </a:extLst>
          </p:cNvPr>
          <p:cNvSpPr>
            <a:spLocks noGrp="1"/>
          </p:cNvSpPr>
          <p:nvPr>
            <p:ph type="body" sz="quarter" idx="14" hasCustomPrompt="1"/>
          </p:nvPr>
        </p:nvSpPr>
        <p:spPr>
          <a:xfrm>
            <a:off x="1428750" y="2590832"/>
            <a:ext cx="13802541" cy="4226090"/>
          </a:xfrm>
          <a:prstGeom prst="rect">
            <a:avLst/>
          </a:prstGeom>
        </p:spPr>
        <p:txBody>
          <a:bodyPr/>
          <a:lstStyle>
            <a:lvl1pPr marL="0" indent="0">
              <a:lnSpc>
                <a:spcPts val="3900"/>
              </a:lnSpc>
              <a:spcBef>
                <a:spcPts val="300"/>
              </a:spcBef>
              <a:buNone/>
              <a:defRPr sz="3750">
                <a:solidFill>
                  <a:srgbClr val="006FB9"/>
                </a:solidFill>
              </a:defRPr>
            </a:lvl1pPr>
          </a:lstStyle>
          <a:p>
            <a:r>
              <a:rPr lang="fr-CH">
                <a:effectLst/>
                <a:latin typeface="Arial Narrow" panose="020B0604020202020204" pitchFamily="34" charset="0"/>
              </a:rPr>
              <a:t>In </a:t>
            </a:r>
            <a:r>
              <a:rPr lang="fr-CH" err="1">
                <a:effectLst/>
                <a:latin typeface="Arial Narrow" panose="020B0604020202020204" pitchFamily="34" charset="0"/>
              </a:rPr>
              <a:t>egestas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ipsum,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tempus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a:t>
            </a:r>
            <a:r>
              <a:rPr lang="fr-CH" err="1">
                <a:effectLst/>
                <a:latin typeface="Arial Narrow" panose="020B0604020202020204" pitchFamily="34" charset="0"/>
              </a:rPr>
              <a:t>porttitor</a:t>
            </a:r>
            <a:r>
              <a:rPr lang="fr-CH">
                <a:effectLst/>
                <a:latin typeface="Arial Narrow" panose="020B0604020202020204" pitchFamily="34" charset="0"/>
              </a:rPr>
              <a:t> </a:t>
            </a:r>
            <a:r>
              <a:rPr lang="fr-CH" err="1">
                <a:effectLst/>
                <a:latin typeface="Arial Narrow" panose="020B0604020202020204" pitchFamily="34" charset="0"/>
              </a:rPr>
              <a:t>sit</a:t>
            </a:r>
            <a:r>
              <a:rPr lang="fr-CH">
                <a:effectLst/>
                <a:latin typeface="Arial Narrow" panose="020B0604020202020204" pitchFamily="34" charset="0"/>
              </a:rPr>
              <a:t> </a:t>
            </a:r>
            <a:r>
              <a:rPr lang="fr-CH" err="1">
                <a:effectLst/>
                <a:latin typeface="Arial Narrow" panose="020B0604020202020204" pitchFamily="34" charset="0"/>
              </a:rPr>
              <a:t>amet</a:t>
            </a:r>
            <a:r>
              <a:rPr lang="fr-CH">
                <a:effectLst/>
                <a:latin typeface="Arial Narrow" panose="020B0604020202020204" pitchFamily="34" charset="0"/>
              </a:rPr>
              <a:t>. Cras non </a:t>
            </a:r>
            <a:r>
              <a:rPr lang="fr-CH" err="1">
                <a:effectLst/>
                <a:latin typeface="Arial Narrow" panose="020B0604020202020204" pitchFamily="34" charset="0"/>
              </a:rPr>
              <a:t>sagittis</a:t>
            </a:r>
            <a:r>
              <a:rPr lang="fr-CH">
                <a:effectLst/>
                <a:latin typeface="Arial Narrow" panose="020B0604020202020204" pitchFamily="34" charset="0"/>
              </a:rPr>
              <a:t> </a:t>
            </a:r>
            <a:r>
              <a:rPr lang="fr-CH" err="1">
                <a:effectLst/>
                <a:latin typeface="Arial Narrow" panose="020B0604020202020204" pitchFamily="34" charset="0"/>
              </a:rPr>
              <a:t>felis</a:t>
            </a:r>
            <a:r>
              <a:rPr lang="fr-CH">
                <a:effectLst/>
                <a:latin typeface="Arial Narrow" panose="020B0604020202020204" pitchFamily="34" charset="0"/>
              </a:rPr>
              <a:t>. </a:t>
            </a:r>
            <a:r>
              <a:rPr lang="fr-CH" err="1">
                <a:effectLst/>
                <a:latin typeface="Arial Narrow" panose="020B0604020202020204" pitchFamily="34" charset="0"/>
              </a:rPr>
              <a:t>Phasellus</a:t>
            </a:r>
            <a:r>
              <a:rPr lang="fr-CH">
                <a:effectLst/>
                <a:latin typeface="Arial Narrow" panose="020B0604020202020204" pitchFamily="34" charset="0"/>
              </a:rPr>
              <a:t> </a:t>
            </a:r>
            <a:r>
              <a:rPr lang="fr-CH" err="1">
                <a:effectLst/>
                <a:latin typeface="Arial Narrow" panose="020B0604020202020204" pitchFamily="34" charset="0"/>
              </a:rPr>
              <a:t>mauris</a:t>
            </a:r>
            <a:r>
              <a:rPr lang="fr-CH">
                <a:effectLst/>
                <a:latin typeface="Arial Narrow" panose="020B0604020202020204" pitchFamily="34" charset="0"/>
              </a:rPr>
              <a:t> massa, </a:t>
            </a:r>
            <a:r>
              <a:rPr lang="fr-CH" err="1">
                <a:effectLst/>
                <a:latin typeface="Arial Narrow" panose="020B0604020202020204" pitchFamily="34" charset="0"/>
              </a:rPr>
              <a:t>ultrices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posuere</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vulputate</a:t>
            </a:r>
            <a:r>
              <a:rPr lang="fr-CH">
                <a:effectLst/>
                <a:latin typeface="Arial Narrow" panose="020B0604020202020204" pitchFamily="34" charset="0"/>
              </a:rPr>
              <a:t> </a:t>
            </a:r>
            <a:r>
              <a:rPr lang="fr-CH" err="1">
                <a:effectLst/>
                <a:latin typeface="Arial Narrow" panose="020B0604020202020204" pitchFamily="34" charset="0"/>
              </a:rPr>
              <a:t>eget</a:t>
            </a:r>
            <a:r>
              <a:rPr lang="fr-CH">
                <a:effectLst/>
                <a:latin typeface="Arial Narrow" panose="020B0604020202020204" pitchFamily="34" charset="0"/>
              </a:rPr>
              <a:t> nunc. Morbi </a:t>
            </a:r>
            <a:r>
              <a:rPr lang="fr-CH" err="1">
                <a:effectLst/>
                <a:latin typeface="Arial Narrow" panose="020B0604020202020204" pitchFamily="34" charset="0"/>
              </a:rPr>
              <a:t>faucibus</a:t>
            </a:r>
            <a:r>
              <a:rPr lang="fr-CH">
                <a:effectLst/>
                <a:latin typeface="Arial Narrow" panose="020B0604020202020204" pitchFamily="34" charset="0"/>
              </a:rPr>
              <a:t> </a:t>
            </a:r>
            <a:r>
              <a:rPr lang="fr-CH" err="1">
                <a:effectLst/>
                <a:latin typeface="Arial Narrow" panose="020B0604020202020204" pitchFamily="34" charset="0"/>
              </a:rPr>
              <a:t>odio</a:t>
            </a:r>
            <a:r>
              <a:rPr lang="fr-CH">
                <a:effectLst/>
                <a:latin typeface="Arial Narrow" panose="020B0604020202020204" pitchFamily="34" charset="0"/>
              </a:rPr>
              <a:t> non </a:t>
            </a:r>
            <a:r>
              <a:rPr lang="fr-CH" err="1">
                <a:effectLst/>
                <a:latin typeface="Arial Narrow" panose="020B0604020202020204" pitchFamily="34" charset="0"/>
              </a:rPr>
              <a:t>orci</a:t>
            </a:r>
            <a:r>
              <a:rPr lang="fr-CH">
                <a:effectLst/>
                <a:latin typeface="Arial Narrow" panose="020B0604020202020204" pitchFamily="34" charset="0"/>
              </a:rPr>
              <a:t> </a:t>
            </a:r>
            <a:r>
              <a:rPr lang="fr-CH" err="1">
                <a:effectLst/>
                <a:latin typeface="Arial Narrow" panose="020B0604020202020204" pitchFamily="34" charset="0"/>
              </a:rPr>
              <a:t>maximus</a:t>
            </a:r>
            <a:r>
              <a:rPr lang="fr-CH">
                <a:effectLst/>
                <a:latin typeface="Arial Narrow" panose="020B0604020202020204" pitchFamily="34" charset="0"/>
              </a:rPr>
              <a:t>, </a:t>
            </a:r>
            <a:r>
              <a:rPr lang="fr-CH" err="1">
                <a:effectLst/>
                <a:latin typeface="Arial Narrow" panose="020B0604020202020204" pitchFamily="34" charset="0"/>
              </a:rPr>
              <a:t>sed</a:t>
            </a:r>
            <a:r>
              <a:rPr lang="fr-CH">
                <a:effectLst/>
                <a:latin typeface="Arial Narrow" panose="020B0604020202020204" pitchFamily="34" charset="0"/>
              </a:rPr>
              <a:t> tristique </a:t>
            </a:r>
            <a:r>
              <a:rPr lang="fr-CH" err="1">
                <a:effectLst/>
                <a:latin typeface="Arial Narrow" panose="020B0604020202020204" pitchFamily="34" charset="0"/>
              </a:rPr>
              <a:t>enim</a:t>
            </a:r>
            <a:r>
              <a:rPr lang="fr-CH">
                <a:effectLst/>
                <a:latin typeface="Arial Narrow" panose="020B0604020202020204" pitchFamily="34" charset="0"/>
              </a:rPr>
              <a:t> </a:t>
            </a:r>
            <a:r>
              <a:rPr lang="fr-CH" err="1">
                <a:effectLst/>
                <a:latin typeface="Arial Narrow" panose="020B0604020202020204" pitchFamily="34" charset="0"/>
              </a:rPr>
              <a:t>sollicitudin</a:t>
            </a:r>
            <a:r>
              <a:rPr lang="fr-CH">
                <a:effectLst/>
                <a:latin typeface="Arial Narrow" panose="020B0604020202020204" pitchFamily="34" charset="0"/>
              </a:rPr>
              <a:t>. </a:t>
            </a:r>
            <a:r>
              <a:rPr lang="fr-CH" err="1">
                <a:effectLst/>
                <a:latin typeface="Arial Narrow" panose="020B0604020202020204" pitchFamily="34" charset="0"/>
              </a:rPr>
              <a:t>Pellentesque</a:t>
            </a:r>
            <a:r>
              <a:rPr lang="fr-CH">
                <a:effectLst/>
                <a:latin typeface="Arial Narrow" panose="020B0604020202020204" pitchFamily="34" charset="0"/>
              </a:rPr>
              <a:t> habitant morbi tristique </a:t>
            </a:r>
            <a:r>
              <a:rPr lang="fr-CH" err="1">
                <a:effectLst/>
                <a:latin typeface="Arial Narrow" panose="020B0604020202020204" pitchFamily="34" charset="0"/>
              </a:rPr>
              <a:t>senectus</a:t>
            </a:r>
            <a:r>
              <a:rPr lang="fr-CH">
                <a:effectLst/>
                <a:latin typeface="Arial Narrow" panose="020B0604020202020204" pitchFamily="34" charset="0"/>
              </a:rPr>
              <a:t> et </a:t>
            </a:r>
            <a:r>
              <a:rPr lang="fr-CH" err="1">
                <a:effectLst/>
                <a:latin typeface="Arial Narrow" panose="020B0604020202020204" pitchFamily="34" charset="0"/>
              </a:rPr>
              <a:t>netus</a:t>
            </a:r>
            <a:r>
              <a:rPr lang="fr-CH">
                <a:effectLst/>
                <a:latin typeface="Arial Narrow" panose="020B0604020202020204" pitchFamily="34" charset="0"/>
              </a:rPr>
              <a:t> et </a:t>
            </a:r>
            <a:r>
              <a:rPr lang="fr-CH" err="1">
                <a:effectLst/>
                <a:latin typeface="Arial Narrow" panose="020B0604020202020204" pitchFamily="34" charset="0"/>
              </a:rPr>
              <a:t>malesuada</a:t>
            </a:r>
            <a:r>
              <a:rPr lang="fr-CH">
                <a:effectLst/>
                <a:latin typeface="Arial Narrow" panose="020B0604020202020204" pitchFamily="34" charset="0"/>
              </a:rPr>
              <a:t> </a:t>
            </a:r>
            <a:r>
              <a:rPr lang="fr-CH" err="1">
                <a:effectLst/>
                <a:latin typeface="Arial Narrow" panose="020B0604020202020204" pitchFamily="34" charset="0"/>
              </a:rPr>
              <a:t>fames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turpis</a:t>
            </a:r>
            <a:r>
              <a:rPr lang="fr-CH">
                <a:effectLst/>
                <a:latin typeface="Arial Narrow" panose="020B0604020202020204" pitchFamily="34" charset="0"/>
              </a:rPr>
              <a:t> </a:t>
            </a:r>
            <a:r>
              <a:rPr lang="fr-CH" err="1">
                <a:effectLst/>
                <a:latin typeface="Arial Narrow" panose="020B0604020202020204" pitchFamily="34" charset="0"/>
              </a:rPr>
              <a:t>egestas</a:t>
            </a:r>
            <a:r>
              <a:rPr lang="fr-CH">
                <a:effectLst/>
                <a:latin typeface="Arial Narrow" panose="020B0604020202020204" pitchFamily="34" charset="0"/>
              </a:rPr>
              <a:t>.</a:t>
            </a:r>
          </a:p>
        </p:txBody>
      </p:sp>
    </p:spTree>
    <p:extLst>
      <p:ext uri="{BB962C8B-B14F-4D97-AF65-F5344CB8AC3E}">
        <p14:creationId xmlns:p14="http://schemas.microsoft.com/office/powerpoint/2010/main" val="68146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Notes 1">
    <p:spTree>
      <p:nvGrpSpPr>
        <p:cNvPr id="1" name=""/>
        <p:cNvGrpSpPr/>
        <p:nvPr/>
      </p:nvGrpSpPr>
      <p:grpSpPr>
        <a:xfrm>
          <a:off x="0" y="0"/>
          <a:ext cx="0" cy="0"/>
          <a:chOff x="0" y="0"/>
          <a:chExt cx="0" cy="0"/>
        </a:xfrm>
      </p:grpSpPr>
      <p:pic>
        <p:nvPicPr>
          <p:cNvPr id="5" name="Group 2195">
            <a:extLst>
              <a:ext uri="{FF2B5EF4-FFF2-40B4-BE49-F238E27FC236}">
                <a16:creationId xmlns:a16="http://schemas.microsoft.com/office/drawing/2014/main" id="{82414E20-5A27-E271-346B-4C6A3DA5320F}"/>
              </a:ext>
            </a:extLst>
          </p:cNvPr>
          <p:cNvPicPr>
            <a:picLocks noChangeAspect="1"/>
          </p:cNvPicPr>
          <p:nvPr userDrawn="1"/>
        </p:nvPicPr>
        <p:blipFill>
          <a:blip r:embed="rId2"/>
          <a:srcRect/>
          <a:stretch/>
        </p:blipFill>
        <p:spPr>
          <a:xfrm>
            <a:off x="13115925" y="0"/>
            <a:ext cx="5172075" cy="10287000"/>
          </a:xfrm>
          <a:prstGeom prst="rect">
            <a:avLst/>
          </a:prstGeom>
        </p:spPr>
      </p:pic>
      <p:grpSp>
        <p:nvGrpSpPr>
          <p:cNvPr id="6" name="Group 5">
            <a:extLst>
              <a:ext uri="{FF2B5EF4-FFF2-40B4-BE49-F238E27FC236}">
                <a16:creationId xmlns:a16="http://schemas.microsoft.com/office/drawing/2014/main" id="{385DC60E-BABD-BE81-651F-B66712591C60}"/>
              </a:ext>
            </a:extLst>
          </p:cNvPr>
          <p:cNvGrpSpPr/>
          <p:nvPr userDrawn="1"/>
        </p:nvGrpSpPr>
        <p:grpSpPr>
          <a:xfrm>
            <a:off x="0" y="4572000"/>
            <a:ext cx="18288000" cy="5715000"/>
            <a:chOff x="0" y="4572000"/>
            <a:chExt cx="18288000" cy="5715000"/>
          </a:xfrm>
        </p:grpSpPr>
        <p:pic>
          <p:nvPicPr>
            <p:cNvPr id="3" name="Rectangle 103" descr="preencoded.png">
              <a:extLst>
                <a:ext uri="{FF2B5EF4-FFF2-40B4-BE49-F238E27FC236}">
                  <a16:creationId xmlns:a16="http://schemas.microsoft.com/office/drawing/2014/main" id="{B4E883B1-1ADB-D1E6-ED55-8BFDF6A4DD88}"/>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0" y="7905750"/>
              <a:ext cx="18288000" cy="2381250"/>
            </a:xfrm>
            <a:prstGeom prst="rect">
              <a:avLst/>
            </a:prstGeom>
          </p:spPr>
        </p:pic>
        <p:pic>
          <p:nvPicPr>
            <p:cNvPr id="4" name="Vector" descr="preencoded.png">
              <a:extLst>
                <a:ext uri="{FF2B5EF4-FFF2-40B4-BE49-F238E27FC236}">
                  <a16:creationId xmlns:a16="http://schemas.microsoft.com/office/drawing/2014/main" id="{BB2593CE-F913-F03B-3CDC-9B9C16E4E440}"/>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4954250" y="4572000"/>
              <a:ext cx="3333750" cy="3333750"/>
            </a:xfrm>
            <a:prstGeom prst="rect">
              <a:avLst/>
            </a:prstGeom>
          </p:spPr>
        </p:pic>
      </p:grpSp>
      <p:sp>
        <p:nvSpPr>
          <p:cNvPr id="2" name="Espace réservé du texte 8">
            <a:extLst>
              <a:ext uri="{FF2B5EF4-FFF2-40B4-BE49-F238E27FC236}">
                <a16:creationId xmlns:a16="http://schemas.microsoft.com/office/drawing/2014/main" id="{B8770D00-9A3D-B590-E43A-EBB0705010B0}"/>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7" name="Espace réservé du texte 8">
            <a:extLst>
              <a:ext uri="{FF2B5EF4-FFF2-40B4-BE49-F238E27FC236}">
                <a16:creationId xmlns:a16="http://schemas.microsoft.com/office/drawing/2014/main" id="{8C07CF53-7102-7698-45AD-FEC93BBA11A8}"/>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sp>
        <p:nvSpPr>
          <p:cNvPr id="8" name="Espace réservé du texte 8">
            <a:extLst>
              <a:ext uri="{FF2B5EF4-FFF2-40B4-BE49-F238E27FC236}">
                <a16:creationId xmlns:a16="http://schemas.microsoft.com/office/drawing/2014/main" id="{4907DE55-5A58-6668-51F8-B90EDFC18ADB}"/>
              </a:ext>
            </a:extLst>
          </p:cNvPr>
          <p:cNvSpPr>
            <a:spLocks noGrp="1"/>
          </p:cNvSpPr>
          <p:nvPr>
            <p:ph type="body" sz="quarter" idx="12" hasCustomPrompt="1"/>
          </p:nvPr>
        </p:nvSpPr>
        <p:spPr>
          <a:xfrm>
            <a:off x="1428750" y="8836170"/>
            <a:ext cx="11753850" cy="513352"/>
          </a:xfrm>
          <a:prstGeom prst="rect">
            <a:avLst/>
          </a:prstGeom>
        </p:spPr>
        <p:txBody>
          <a:bodyPr/>
          <a:lstStyle>
            <a:lvl1pPr marL="0" indent="0">
              <a:buNone/>
              <a:defRPr sz="2630" b="0" i="0">
                <a:solidFill>
                  <a:schemeClr val="bg1"/>
                </a:solidFill>
                <a:latin typeface="Arial Narrow" panose="020B0604020202020204" pitchFamily="34" charset="0"/>
                <a:cs typeface="Arial Narrow" panose="020B0604020202020204" pitchFamily="34" charset="0"/>
              </a:defRPr>
            </a:lvl1pPr>
          </a:lstStyle>
          <a:p>
            <a:pPr lvl="0"/>
            <a:r>
              <a:rPr lang="fr-FR"/>
              <a:t>Notes</a:t>
            </a:r>
          </a:p>
        </p:txBody>
      </p:sp>
      <p:pic>
        <p:nvPicPr>
          <p:cNvPr id="9" name="Rectangle 95" descr="preencoded.png">
            <a:extLst>
              <a:ext uri="{FF2B5EF4-FFF2-40B4-BE49-F238E27FC236}">
                <a16:creationId xmlns:a16="http://schemas.microsoft.com/office/drawing/2014/main" id="{42CDC33F-CA66-3011-47AF-BF96BB3D25C5}"/>
              </a:ext>
            </a:extLst>
          </p:cNvPr>
          <p:cNvPicPr>
            <a:picLocks noChangeAspect="1"/>
          </p:cNvPicPr>
          <p:nvPr userDrawn="1"/>
        </p:nvPicPr>
        <p:blipFill>
          <a:blip r:embed="rId7"/>
          <a:srcRect/>
          <a:stretch/>
        </p:blipFill>
        <p:spPr>
          <a:xfrm>
            <a:off x="16068190" y="9238766"/>
            <a:ext cx="2219810" cy="1048234"/>
          </a:xfrm>
          <a:prstGeom prst="rect">
            <a:avLst/>
          </a:prstGeom>
        </p:spPr>
      </p:pic>
      <p:pic>
        <p:nvPicPr>
          <p:cNvPr id="10" name="Group 399" descr="preencoded.png">
            <a:extLst>
              <a:ext uri="{FF2B5EF4-FFF2-40B4-BE49-F238E27FC236}">
                <a16:creationId xmlns:a16="http://schemas.microsoft.com/office/drawing/2014/main" id="{3B96D82A-A877-7436-56E4-B9E7069EB169}"/>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16722722" y="9651995"/>
            <a:ext cx="1265767" cy="330201"/>
          </a:xfrm>
          <a:prstGeom prst="rect">
            <a:avLst/>
          </a:prstGeom>
        </p:spPr>
      </p:pic>
    </p:spTree>
    <p:extLst>
      <p:ext uri="{BB962C8B-B14F-4D97-AF65-F5344CB8AC3E}">
        <p14:creationId xmlns:p14="http://schemas.microsoft.com/office/powerpoint/2010/main" val="924021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 Notes 2">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11C508-FB2D-E665-8400-3ABF0DAB5450}"/>
              </a:ext>
            </a:extLst>
          </p:cNvPr>
          <p:cNvGrpSpPr/>
          <p:nvPr userDrawn="1"/>
        </p:nvGrpSpPr>
        <p:grpSpPr>
          <a:xfrm>
            <a:off x="0" y="4572000"/>
            <a:ext cx="18288000" cy="5715000"/>
            <a:chOff x="0" y="4572000"/>
            <a:chExt cx="18288000" cy="5715000"/>
          </a:xfrm>
        </p:grpSpPr>
        <p:pic>
          <p:nvPicPr>
            <p:cNvPr id="4" name="Rectangle 103" descr="preencoded.png">
              <a:extLst>
                <a:ext uri="{FF2B5EF4-FFF2-40B4-BE49-F238E27FC236}">
                  <a16:creationId xmlns:a16="http://schemas.microsoft.com/office/drawing/2014/main" id="{FC0A4CA0-08BF-9270-4C4D-ACA1E905AB10}"/>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0" y="7905750"/>
              <a:ext cx="18288000" cy="2381250"/>
            </a:xfrm>
            <a:prstGeom prst="rect">
              <a:avLst/>
            </a:prstGeom>
          </p:spPr>
        </p:pic>
        <p:pic>
          <p:nvPicPr>
            <p:cNvPr id="5" name="Vector" descr="preencoded.png">
              <a:extLst>
                <a:ext uri="{FF2B5EF4-FFF2-40B4-BE49-F238E27FC236}">
                  <a16:creationId xmlns:a16="http://schemas.microsoft.com/office/drawing/2014/main" id="{D6BA664C-202C-AFB2-95A1-BDC66E7830A2}"/>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4954250" y="4572000"/>
              <a:ext cx="3333750" cy="3333750"/>
            </a:xfrm>
            <a:prstGeom prst="rect">
              <a:avLst/>
            </a:prstGeom>
          </p:spPr>
        </p:pic>
      </p:grpSp>
      <p:sp>
        <p:nvSpPr>
          <p:cNvPr id="8" name="Espace réservé du texte 8">
            <a:extLst>
              <a:ext uri="{FF2B5EF4-FFF2-40B4-BE49-F238E27FC236}">
                <a16:creationId xmlns:a16="http://schemas.microsoft.com/office/drawing/2014/main" id="{4907DE55-5A58-6668-51F8-B90EDFC18ADB}"/>
              </a:ext>
            </a:extLst>
          </p:cNvPr>
          <p:cNvSpPr>
            <a:spLocks noGrp="1"/>
          </p:cNvSpPr>
          <p:nvPr>
            <p:ph type="body" sz="quarter" idx="12" hasCustomPrompt="1"/>
          </p:nvPr>
        </p:nvSpPr>
        <p:spPr>
          <a:xfrm>
            <a:off x="1428750" y="8836170"/>
            <a:ext cx="11753850" cy="513352"/>
          </a:xfrm>
          <a:prstGeom prst="rect">
            <a:avLst/>
          </a:prstGeom>
        </p:spPr>
        <p:txBody>
          <a:bodyPr/>
          <a:lstStyle>
            <a:lvl1pPr marL="0" indent="0">
              <a:buNone/>
              <a:defRPr sz="2630" b="0" i="0">
                <a:solidFill>
                  <a:schemeClr val="bg1"/>
                </a:solidFill>
                <a:latin typeface="Arial Narrow" panose="020B0604020202020204" pitchFamily="34" charset="0"/>
                <a:cs typeface="Arial Narrow" panose="020B0604020202020204" pitchFamily="34" charset="0"/>
              </a:defRPr>
            </a:lvl1pPr>
          </a:lstStyle>
          <a:p>
            <a:pPr lvl="0"/>
            <a:r>
              <a:rPr lang="fr-FR"/>
              <a:t>Notes</a:t>
            </a:r>
          </a:p>
        </p:txBody>
      </p:sp>
      <p:sp>
        <p:nvSpPr>
          <p:cNvPr id="9" name="Espace réservé du texte 8">
            <a:extLst>
              <a:ext uri="{FF2B5EF4-FFF2-40B4-BE49-F238E27FC236}">
                <a16:creationId xmlns:a16="http://schemas.microsoft.com/office/drawing/2014/main" id="{1927E9E9-6871-4A58-95EE-7F35DA67F9EA}"/>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10" name="Espace réservé du texte 8">
            <a:extLst>
              <a:ext uri="{FF2B5EF4-FFF2-40B4-BE49-F238E27FC236}">
                <a16:creationId xmlns:a16="http://schemas.microsoft.com/office/drawing/2014/main" id="{89F3FCAC-40F8-3FB0-C227-8934B23A5CBF}"/>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pic>
        <p:nvPicPr>
          <p:cNvPr id="2" name="Rectangle 95" descr="preencoded.png">
            <a:extLst>
              <a:ext uri="{FF2B5EF4-FFF2-40B4-BE49-F238E27FC236}">
                <a16:creationId xmlns:a16="http://schemas.microsoft.com/office/drawing/2014/main" id="{CF8C330E-7BFB-2265-8DB0-76C267866533}"/>
              </a:ext>
            </a:extLst>
          </p:cNvPr>
          <p:cNvPicPr>
            <a:picLocks noChangeAspect="1"/>
          </p:cNvPicPr>
          <p:nvPr userDrawn="1"/>
        </p:nvPicPr>
        <p:blipFill>
          <a:blip r:embed="rId6"/>
          <a:srcRect/>
          <a:stretch/>
        </p:blipFill>
        <p:spPr>
          <a:xfrm>
            <a:off x="16068190" y="9238766"/>
            <a:ext cx="2219810" cy="1048234"/>
          </a:xfrm>
          <a:prstGeom prst="rect">
            <a:avLst/>
          </a:prstGeom>
        </p:spPr>
      </p:pic>
      <p:pic>
        <p:nvPicPr>
          <p:cNvPr id="7" name="Group 399" descr="preencoded.png">
            <a:extLst>
              <a:ext uri="{FF2B5EF4-FFF2-40B4-BE49-F238E27FC236}">
                <a16:creationId xmlns:a16="http://schemas.microsoft.com/office/drawing/2014/main" id="{34EFE5AA-A4D5-77F2-E333-6B72342665B9}"/>
              </a:ext>
            </a:extLst>
          </p:cNvPr>
          <p:cNvPicPr>
            <a:picLocks noChangeAspect="1"/>
          </p:cNvPicPr>
          <p:nvPr userDrawn="1"/>
        </p:nvPicPr>
        <p:blipFill>
          <a:blip r:embed="rId7">
            <a:extLst>
              <a:ext uri="{96DAC541-7B7A-43D3-8B79-37D633B846F1}">
                <asvg:svgBlip xmlns:asvg="http://schemas.microsoft.com/office/drawing/2016/SVG/main" r:embed="rId8"/>
              </a:ext>
            </a:extLst>
          </a:blip>
          <a:srcRect/>
          <a:stretch/>
        </p:blipFill>
        <p:spPr>
          <a:xfrm>
            <a:off x="16722722" y="9651995"/>
            <a:ext cx="1265767" cy="330201"/>
          </a:xfrm>
          <a:prstGeom prst="rect">
            <a:avLst/>
          </a:prstGeom>
        </p:spPr>
      </p:pic>
      <p:sp>
        <p:nvSpPr>
          <p:cNvPr id="3" name="Espace réservé du texte 2">
            <a:extLst>
              <a:ext uri="{FF2B5EF4-FFF2-40B4-BE49-F238E27FC236}">
                <a16:creationId xmlns:a16="http://schemas.microsoft.com/office/drawing/2014/main" id="{DC064BAD-2098-A2EF-6E7C-A82E5FBE33A9}"/>
              </a:ext>
            </a:extLst>
          </p:cNvPr>
          <p:cNvSpPr>
            <a:spLocks noGrp="1"/>
          </p:cNvSpPr>
          <p:nvPr>
            <p:ph type="body" sz="quarter" idx="13" hasCustomPrompt="1"/>
          </p:nvPr>
        </p:nvSpPr>
        <p:spPr>
          <a:xfrm>
            <a:off x="1428750" y="3495665"/>
            <a:ext cx="13802541" cy="4226090"/>
          </a:xfrm>
          <a:prstGeom prst="rect">
            <a:avLst/>
          </a:prstGeom>
        </p:spPr>
        <p:txBody>
          <a:bodyPr/>
          <a:lstStyle>
            <a:lvl1pPr marL="0" indent="0">
              <a:lnSpc>
                <a:spcPts val="3900"/>
              </a:lnSpc>
              <a:spcBef>
                <a:spcPts val="300"/>
              </a:spcBef>
              <a:buNone/>
              <a:defRPr sz="3750">
                <a:solidFill>
                  <a:srgbClr val="006FB9"/>
                </a:solidFill>
              </a:defRPr>
            </a:lvl1pPr>
          </a:lstStyle>
          <a:p>
            <a:r>
              <a:rPr lang="fr-CH">
                <a:effectLst/>
                <a:latin typeface="Arial Narrow" panose="020B0604020202020204" pitchFamily="34" charset="0"/>
              </a:rPr>
              <a:t>In </a:t>
            </a:r>
            <a:r>
              <a:rPr lang="fr-CH" err="1">
                <a:effectLst/>
                <a:latin typeface="Arial Narrow" panose="020B0604020202020204" pitchFamily="34" charset="0"/>
              </a:rPr>
              <a:t>egestas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ipsum,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tempus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a:t>
            </a:r>
            <a:r>
              <a:rPr lang="fr-CH" err="1">
                <a:effectLst/>
                <a:latin typeface="Arial Narrow" panose="020B0604020202020204" pitchFamily="34" charset="0"/>
              </a:rPr>
              <a:t>porttitor</a:t>
            </a:r>
            <a:r>
              <a:rPr lang="fr-CH">
                <a:effectLst/>
                <a:latin typeface="Arial Narrow" panose="020B0604020202020204" pitchFamily="34" charset="0"/>
              </a:rPr>
              <a:t> </a:t>
            </a:r>
            <a:r>
              <a:rPr lang="fr-CH" err="1">
                <a:effectLst/>
                <a:latin typeface="Arial Narrow" panose="020B0604020202020204" pitchFamily="34" charset="0"/>
              </a:rPr>
              <a:t>sit</a:t>
            </a:r>
            <a:r>
              <a:rPr lang="fr-CH">
                <a:effectLst/>
                <a:latin typeface="Arial Narrow" panose="020B0604020202020204" pitchFamily="34" charset="0"/>
              </a:rPr>
              <a:t> </a:t>
            </a:r>
            <a:r>
              <a:rPr lang="fr-CH" err="1">
                <a:effectLst/>
                <a:latin typeface="Arial Narrow" panose="020B0604020202020204" pitchFamily="34" charset="0"/>
              </a:rPr>
              <a:t>amet</a:t>
            </a:r>
            <a:r>
              <a:rPr lang="fr-CH">
                <a:effectLst/>
                <a:latin typeface="Arial Narrow" panose="020B0604020202020204" pitchFamily="34" charset="0"/>
              </a:rPr>
              <a:t>. Cras non </a:t>
            </a:r>
            <a:r>
              <a:rPr lang="fr-CH" err="1">
                <a:effectLst/>
                <a:latin typeface="Arial Narrow" panose="020B0604020202020204" pitchFamily="34" charset="0"/>
              </a:rPr>
              <a:t>sagittis</a:t>
            </a:r>
            <a:r>
              <a:rPr lang="fr-CH">
                <a:effectLst/>
                <a:latin typeface="Arial Narrow" panose="020B0604020202020204" pitchFamily="34" charset="0"/>
              </a:rPr>
              <a:t> </a:t>
            </a:r>
            <a:r>
              <a:rPr lang="fr-CH" err="1">
                <a:effectLst/>
                <a:latin typeface="Arial Narrow" panose="020B0604020202020204" pitchFamily="34" charset="0"/>
              </a:rPr>
              <a:t>felis</a:t>
            </a:r>
            <a:r>
              <a:rPr lang="fr-CH">
                <a:effectLst/>
                <a:latin typeface="Arial Narrow" panose="020B0604020202020204" pitchFamily="34" charset="0"/>
              </a:rPr>
              <a:t>. </a:t>
            </a:r>
            <a:r>
              <a:rPr lang="fr-CH" err="1">
                <a:effectLst/>
                <a:latin typeface="Arial Narrow" panose="020B0604020202020204" pitchFamily="34" charset="0"/>
              </a:rPr>
              <a:t>Phasellus</a:t>
            </a:r>
            <a:r>
              <a:rPr lang="fr-CH">
                <a:effectLst/>
                <a:latin typeface="Arial Narrow" panose="020B0604020202020204" pitchFamily="34" charset="0"/>
              </a:rPr>
              <a:t> </a:t>
            </a:r>
            <a:r>
              <a:rPr lang="fr-CH" err="1">
                <a:effectLst/>
                <a:latin typeface="Arial Narrow" panose="020B0604020202020204" pitchFamily="34" charset="0"/>
              </a:rPr>
              <a:t>mauris</a:t>
            </a:r>
            <a:r>
              <a:rPr lang="fr-CH">
                <a:effectLst/>
                <a:latin typeface="Arial Narrow" panose="020B0604020202020204" pitchFamily="34" charset="0"/>
              </a:rPr>
              <a:t> massa, </a:t>
            </a:r>
            <a:r>
              <a:rPr lang="fr-CH" err="1">
                <a:effectLst/>
                <a:latin typeface="Arial Narrow" panose="020B0604020202020204" pitchFamily="34" charset="0"/>
              </a:rPr>
              <a:t>ultrices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posuere</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vulputate</a:t>
            </a:r>
            <a:r>
              <a:rPr lang="fr-CH">
                <a:effectLst/>
                <a:latin typeface="Arial Narrow" panose="020B0604020202020204" pitchFamily="34" charset="0"/>
              </a:rPr>
              <a:t> </a:t>
            </a:r>
            <a:r>
              <a:rPr lang="fr-CH" err="1">
                <a:effectLst/>
                <a:latin typeface="Arial Narrow" panose="020B0604020202020204" pitchFamily="34" charset="0"/>
              </a:rPr>
              <a:t>eget</a:t>
            </a:r>
            <a:r>
              <a:rPr lang="fr-CH">
                <a:effectLst/>
                <a:latin typeface="Arial Narrow" panose="020B0604020202020204" pitchFamily="34" charset="0"/>
              </a:rPr>
              <a:t> nunc. Morbi </a:t>
            </a:r>
            <a:r>
              <a:rPr lang="fr-CH" err="1">
                <a:effectLst/>
                <a:latin typeface="Arial Narrow" panose="020B0604020202020204" pitchFamily="34" charset="0"/>
              </a:rPr>
              <a:t>faucibus</a:t>
            </a:r>
            <a:r>
              <a:rPr lang="fr-CH">
                <a:effectLst/>
                <a:latin typeface="Arial Narrow" panose="020B0604020202020204" pitchFamily="34" charset="0"/>
              </a:rPr>
              <a:t> </a:t>
            </a:r>
            <a:r>
              <a:rPr lang="fr-CH" err="1">
                <a:effectLst/>
                <a:latin typeface="Arial Narrow" panose="020B0604020202020204" pitchFamily="34" charset="0"/>
              </a:rPr>
              <a:t>odio</a:t>
            </a:r>
            <a:r>
              <a:rPr lang="fr-CH">
                <a:effectLst/>
                <a:latin typeface="Arial Narrow" panose="020B0604020202020204" pitchFamily="34" charset="0"/>
              </a:rPr>
              <a:t> non </a:t>
            </a:r>
            <a:r>
              <a:rPr lang="fr-CH" err="1">
                <a:effectLst/>
                <a:latin typeface="Arial Narrow" panose="020B0604020202020204" pitchFamily="34" charset="0"/>
              </a:rPr>
              <a:t>orci</a:t>
            </a:r>
            <a:r>
              <a:rPr lang="fr-CH">
                <a:effectLst/>
                <a:latin typeface="Arial Narrow" panose="020B0604020202020204" pitchFamily="34" charset="0"/>
              </a:rPr>
              <a:t> </a:t>
            </a:r>
            <a:r>
              <a:rPr lang="fr-CH" err="1">
                <a:effectLst/>
                <a:latin typeface="Arial Narrow" panose="020B0604020202020204" pitchFamily="34" charset="0"/>
              </a:rPr>
              <a:t>maximus</a:t>
            </a:r>
            <a:r>
              <a:rPr lang="fr-CH">
                <a:effectLst/>
                <a:latin typeface="Arial Narrow" panose="020B0604020202020204" pitchFamily="34" charset="0"/>
              </a:rPr>
              <a:t>, </a:t>
            </a:r>
            <a:r>
              <a:rPr lang="fr-CH" err="1">
                <a:effectLst/>
                <a:latin typeface="Arial Narrow" panose="020B0604020202020204" pitchFamily="34" charset="0"/>
              </a:rPr>
              <a:t>sed</a:t>
            </a:r>
            <a:r>
              <a:rPr lang="fr-CH">
                <a:effectLst/>
                <a:latin typeface="Arial Narrow" panose="020B0604020202020204" pitchFamily="34" charset="0"/>
              </a:rPr>
              <a:t> tristique </a:t>
            </a:r>
            <a:r>
              <a:rPr lang="fr-CH" err="1">
                <a:effectLst/>
                <a:latin typeface="Arial Narrow" panose="020B0604020202020204" pitchFamily="34" charset="0"/>
              </a:rPr>
              <a:t>enim</a:t>
            </a:r>
            <a:r>
              <a:rPr lang="fr-CH">
                <a:effectLst/>
                <a:latin typeface="Arial Narrow" panose="020B0604020202020204" pitchFamily="34" charset="0"/>
              </a:rPr>
              <a:t> </a:t>
            </a:r>
            <a:r>
              <a:rPr lang="fr-CH" err="1">
                <a:effectLst/>
                <a:latin typeface="Arial Narrow" panose="020B0604020202020204" pitchFamily="34" charset="0"/>
              </a:rPr>
              <a:t>sollicitudin</a:t>
            </a:r>
            <a:r>
              <a:rPr lang="fr-CH">
                <a:effectLst/>
                <a:latin typeface="Arial Narrow" panose="020B0604020202020204" pitchFamily="34" charset="0"/>
              </a:rPr>
              <a:t>. </a:t>
            </a:r>
            <a:r>
              <a:rPr lang="fr-CH" err="1">
                <a:effectLst/>
                <a:latin typeface="Arial Narrow" panose="020B0604020202020204" pitchFamily="34" charset="0"/>
              </a:rPr>
              <a:t>Pellentesque</a:t>
            </a:r>
            <a:r>
              <a:rPr lang="fr-CH">
                <a:effectLst/>
                <a:latin typeface="Arial Narrow" panose="020B0604020202020204" pitchFamily="34" charset="0"/>
              </a:rPr>
              <a:t> habitant morbi tristique </a:t>
            </a:r>
            <a:r>
              <a:rPr lang="fr-CH" err="1">
                <a:effectLst/>
                <a:latin typeface="Arial Narrow" panose="020B0604020202020204" pitchFamily="34" charset="0"/>
              </a:rPr>
              <a:t>senectus</a:t>
            </a:r>
            <a:r>
              <a:rPr lang="fr-CH">
                <a:effectLst/>
                <a:latin typeface="Arial Narrow" panose="020B0604020202020204" pitchFamily="34" charset="0"/>
              </a:rPr>
              <a:t> et </a:t>
            </a:r>
            <a:r>
              <a:rPr lang="fr-CH" err="1">
                <a:effectLst/>
                <a:latin typeface="Arial Narrow" panose="020B0604020202020204" pitchFamily="34" charset="0"/>
              </a:rPr>
              <a:t>netus</a:t>
            </a:r>
            <a:r>
              <a:rPr lang="fr-CH">
                <a:effectLst/>
                <a:latin typeface="Arial Narrow" panose="020B0604020202020204" pitchFamily="34" charset="0"/>
              </a:rPr>
              <a:t> et </a:t>
            </a:r>
            <a:r>
              <a:rPr lang="fr-CH" err="1">
                <a:effectLst/>
                <a:latin typeface="Arial Narrow" panose="020B0604020202020204" pitchFamily="34" charset="0"/>
              </a:rPr>
              <a:t>malesuada</a:t>
            </a:r>
            <a:r>
              <a:rPr lang="fr-CH">
                <a:effectLst/>
                <a:latin typeface="Arial Narrow" panose="020B0604020202020204" pitchFamily="34" charset="0"/>
              </a:rPr>
              <a:t> </a:t>
            </a:r>
            <a:r>
              <a:rPr lang="fr-CH" err="1">
                <a:effectLst/>
                <a:latin typeface="Arial Narrow" panose="020B0604020202020204" pitchFamily="34" charset="0"/>
              </a:rPr>
              <a:t>fames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turpis</a:t>
            </a:r>
            <a:r>
              <a:rPr lang="fr-CH">
                <a:effectLst/>
                <a:latin typeface="Arial Narrow" panose="020B0604020202020204" pitchFamily="34" charset="0"/>
              </a:rPr>
              <a:t> </a:t>
            </a:r>
            <a:r>
              <a:rPr lang="fr-CH" err="1">
                <a:effectLst/>
                <a:latin typeface="Arial Narrow" panose="020B0604020202020204" pitchFamily="34" charset="0"/>
              </a:rPr>
              <a:t>egestas</a:t>
            </a:r>
            <a:r>
              <a:rPr lang="fr-CH">
                <a:effectLst/>
                <a:latin typeface="Arial Narrow" panose="020B0604020202020204" pitchFamily="34" charset="0"/>
              </a:rPr>
              <a:t>.</a:t>
            </a:r>
          </a:p>
        </p:txBody>
      </p:sp>
    </p:spTree>
    <p:extLst>
      <p:ext uri="{BB962C8B-B14F-4D97-AF65-F5344CB8AC3E}">
        <p14:creationId xmlns:p14="http://schemas.microsoft.com/office/powerpoint/2010/main" val="309275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lide Notes 3">
    <p:spTree>
      <p:nvGrpSpPr>
        <p:cNvPr id="1" name=""/>
        <p:cNvGrpSpPr/>
        <p:nvPr/>
      </p:nvGrpSpPr>
      <p:grpSpPr>
        <a:xfrm>
          <a:off x="0" y="0"/>
          <a:ext cx="0" cy="0"/>
          <a:chOff x="0" y="0"/>
          <a:chExt cx="0" cy="0"/>
        </a:xfrm>
      </p:grpSpPr>
      <p:pic>
        <p:nvPicPr>
          <p:cNvPr id="2" name="Rectangle 103" descr="preencoded.png">
            <a:extLst>
              <a:ext uri="{FF2B5EF4-FFF2-40B4-BE49-F238E27FC236}">
                <a16:creationId xmlns:a16="http://schemas.microsoft.com/office/drawing/2014/main" id="{2732E5D8-01C7-B6BA-D818-528D67E26E83}"/>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0" y="7905750"/>
            <a:ext cx="18288000" cy="2381250"/>
          </a:xfrm>
          <a:prstGeom prst="rect">
            <a:avLst/>
          </a:prstGeom>
        </p:spPr>
      </p:pic>
      <p:pic>
        <p:nvPicPr>
          <p:cNvPr id="4" name="Vector" descr="preencoded.png">
            <a:extLst>
              <a:ext uri="{FF2B5EF4-FFF2-40B4-BE49-F238E27FC236}">
                <a16:creationId xmlns:a16="http://schemas.microsoft.com/office/drawing/2014/main" id="{B0697F25-4F49-182C-38F7-6B83BEFD2269}"/>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4954250" y="4572000"/>
            <a:ext cx="3333750" cy="3333750"/>
          </a:xfrm>
          <a:prstGeom prst="rect">
            <a:avLst/>
          </a:prstGeom>
        </p:spPr>
      </p:pic>
      <p:sp>
        <p:nvSpPr>
          <p:cNvPr id="8" name="Espace réservé du texte 8">
            <a:extLst>
              <a:ext uri="{FF2B5EF4-FFF2-40B4-BE49-F238E27FC236}">
                <a16:creationId xmlns:a16="http://schemas.microsoft.com/office/drawing/2014/main" id="{4907DE55-5A58-6668-51F8-B90EDFC18ADB}"/>
              </a:ext>
            </a:extLst>
          </p:cNvPr>
          <p:cNvSpPr>
            <a:spLocks noGrp="1"/>
          </p:cNvSpPr>
          <p:nvPr>
            <p:ph type="body" sz="quarter" idx="12" hasCustomPrompt="1"/>
          </p:nvPr>
        </p:nvSpPr>
        <p:spPr>
          <a:xfrm>
            <a:off x="1428750" y="8836170"/>
            <a:ext cx="11753850" cy="513352"/>
          </a:xfrm>
          <a:prstGeom prst="rect">
            <a:avLst/>
          </a:prstGeom>
        </p:spPr>
        <p:txBody>
          <a:bodyPr/>
          <a:lstStyle>
            <a:lvl1pPr marL="0" indent="0">
              <a:buNone/>
              <a:defRPr sz="2630" b="0" i="0">
                <a:solidFill>
                  <a:schemeClr val="bg1"/>
                </a:solidFill>
                <a:latin typeface="Arial Narrow" panose="020B0604020202020204" pitchFamily="34" charset="0"/>
                <a:cs typeface="Arial Narrow" panose="020B0604020202020204" pitchFamily="34" charset="0"/>
              </a:defRPr>
            </a:lvl1pPr>
          </a:lstStyle>
          <a:p>
            <a:pPr lvl="0"/>
            <a:r>
              <a:rPr lang="fr-FR"/>
              <a:t>Notes</a:t>
            </a:r>
          </a:p>
        </p:txBody>
      </p:sp>
      <p:sp>
        <p:nvSpPr>
          <p:cNvPr id="9" name="Espace réservé du texte 8">
            <a:extLst>
              <a:ext uri="{FF2B5EF4-FFF2-40B4-BE49-F238E27FC236}">
                <a16:creationId xmlns:a16="http://schemas.microsoft.com/office/drawing/2014/main" id="{1927E9E9-6871-4A58-95EE-7F35DA67F9EA}"/>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pic>
        <p:nvPicPr>
          <p:cNvPr id="7" name="Rectangle 95" descr="preencoded.png">
            <a:extLst>
              <a:ext uri="{FF2B5EF4-FFF2-40B4-BE49-F238E27FC236}">
                <a16:creationId xmlns:a16="http://schemas.microsoft.com/office/drawing/2014/main" id="{9F98DE30-1AE2-6C1A-8251-5EEDD793326A}"/>
              </a:ext>
            </a:extLst>
          </p:cNvPr>
          <p:cNvPicPr>
            <a:picLocks noChangeAspect="1"/>
          </p:cNvPicPr>
          <p:nvPr userDrawn="1"/>
        </p:nvPicPr>
        <p:blipFill>
          <a:blip r:embed="rId6"/>
          <a:srcRect/>
          <a:stretch/>
        </p:blipFill>
        <p:spPr>
          <a:xfrm>
            <a:off x="16068190" y="9238766"/>
            <a:ext cx="2219810" cy="1048234"/>
          </a:xfrm>
          <a:prstGeom prst="rect">
            <a:avLst/>
          </a:prstGeom>
        </p:spPr>
      </p:pic>
      <p:pic>
        <p:nvPicPr>
          <p:cNvPr id="10" name="Group 399" descr="preencoded.png">
            <a:extLst>
              <a:ext uri="{FF2B5EF4-FFF2-40B4-BE49-F238E27FC236}">
                <a16:creationId xmlns:a16="http://schemas.microsoft.com/office/drawing/2014/main" id="{2B0F14A4-EF09-6C24-C2FE-ADB10F8331B4}"/>
              </a:ext>
            </a:extLst>
          </p:cNvPr>
          <p:cNvPicPr>
            <a:picLocks noChangeAspect="1"/>
          </p:cNvPicPr>
          <p:nvPr userDrawn="1"/>
        </p:nvPicPr>
        <p:blipFill>
          <a:blip r:embed="rId7">
            <a:extLst>
              <a:ext uri="{96DAC541-7B7A-43D3-8B79-37D633B846F1}">
                <asvg:svgBlip xmlns:asvg="http://schemas.microsoft.com/office/drawing/2016/SVG/main" r:embed="rId8"/>
              </a:ext>
            </a:extLst>
          </a:blip>
          <a:srcRect/>
          <a:stretch/>
        </p:blipFill>
        <p:spPr>
          <a:xfrm>
            <a:off x="16722722" y="9651995"/>
            <a:ext cx="1265767" cy="330201"/>
          </a:xfrm>
          <a:prstGeom prst="rect">
            <a:avLst/>
          </a:prstGeom>
        </p:spPr>
      </p:pic>
      <p:sp>
        <p:nvSpPr>
          <p:cNvPr id="3" name="Espace réservé du texte 2">
            <a:extLst>
              <a:ext uri="{FF2B5EF4-FFF2-40B4-BE49-F238E27FC236}">
                <a16:creationId xmlns:a16="http://schemas.microsoft.com/office/drawing/2014/main" id="{0102F9B2-72BC-6E48-7DDB-A4226A4A8E10}"/>
              </a:ext>
            </a:extLst>
          </p:cNvPr>
          <p:cNvSpPr>
            <a:spLocks noGrp="1"/>
          </p:cNvSpPr>
          <p:nvPr>
            <p:ph type="body" sz="quarter" idx="14" hasCustomPrompt="1"/>
          </p:nvPr>
        </p:nvSpPr>
        <p:spPr>
          <a:xfrm>
            <a:off x="1428750" y="2590832"/>
            <a:ext cx="13802541" cy="4226090"/>
          </a:xfrm>
          <a:prstGeom prst="rect">
            <a:avLst/>
          </a:prstGeom>
        </p:spPr>
        <p:txBody>
          <a:bodyPr/>
          <a:lstStyle>
            <a:lvl1pPr marL="0" indent="0">
              <a:lnSpc>
                <a:spcPts val="3900"/>
              </a:lnSpc>
              <a:spcBef>
                <a:spcPts val="300"/>
              </a:spcBef>
              <a:buNone/>
              <a:defRPr sz="3750">
                <a:solidFill>
                  <a:srgbClr val="006FB9"/>
                </a:solidFill>
              </a:defRPr>
            </a:lvl1pPr>
          </a:lstStyle>
          <a:p>
            <a:r>
              <a:rPr lang="fr-CH">
                <a:effectLst/>
                <a:latin typeface="Arial Narrow" panose="020B0604020202020204" pitchFamily="34" charset="0"/>
              </a:rPr>
              <a:t>In </a:t>
            </a:r>
            <a:r>
              <a:rPr lang="fr-CH" err="1">
                <a:effectLst/>
                <a:latin typeface="Arial Narrow" panose="020B0604020202020204" pitchFamily="34" charset="0"/>
              </a:rPr>
              <a:t>egestas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ipsum,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tempus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a:t>
            </a:r>
            <a:r>
              <a:rPr lang="fr-CH" err="1">
                <a:effectLst/>
                <a:latin typeface="Arial Narrow" panose="020B0604020202020204" pitchFamily="34" charset="0"/>
              </a:rPr>
              <a:t>porttitor</a:t>
            </a:r>
            <a:r>
              <a:rPr lang="fr-CH">
                <a:effectLst/>
                <a:latin typeface="Arial Narrow" panose="020B0604020202020204" pitchFamily="34" charset="0"/>
              </a:rPr>
              <a:t> </a:t>
            </a:r>
            <a:r>
              <a:rPr lang="fr-CH" err="1">
                <a:effectLst/>
                <a:latin typeface="Arial Narrow" panose="020B0604020202020204" pitchFamily="34" charset="0"/>
              </a:rPr>
              <a:t>sit</a:t>
            </a:r>
            <a:r>
              <a:rPr lang="fr-CH">
                <a:effectLst/>
                <a:latin typeface="Arial Narrow" panose="020B0604020202020204" pitchFamily="34" charset="0"/>
              </a:rPr>
              <a:t> </a:t>
            </a:r>
            <a:r>
              <a:rPr lang="fr-CH" err="1">
                <a:effectLst/>
                <a:latin typeface="Arial Narrow" panose="020B0604020202020204" pitchFamily="34" charset="0"/>
              </a:rPr>
              <a:t>amet</a:t>
            </a:r>
            <a:r>
              <a:rPr lang="fr-CH">
                <a:effectLst/>
                <a:latin typeface="Arial Narrow" panose="020B0604020202020204" pitchFamily="34" charset="0"/>
              </a:rPr>
              <a:t>. Cras non </a:t>
            </a:r>
            <a:r>
              <a:rPr lang="fr-CH" err="1">
                <a:effectLst/>
                <a:latin typeface="Arial Narrow" panose="020B0604020202020204" pitchFamily="34" charset="0"/>
              </a:rPr>
              <a:t>sagittis</a:t>
            </a:r>
            <a:r>
              <a:rPr lang="fr-CH">
                <a:effectLst/>
                <a:latin typeface="Arial Narrow" panose="020B0604020202020204" pitchFamily="34" charset="0"/>
              </a:rPr>
              <a:t> </a:t>
            </a:r>
            <a:r>
              <a:rPr lang="fr-CH" err="1">
                <a:effectLst/>
                <a:latin typeface="Arial Narrow" panose="020B0604020202020204" pitchFamily="34" charset="0"/>
              </a:rPr>
              <a:t>felis</a:t>
            </a:r>
            <a:r>
              <a:rPr lang="fr-CH">
                <a:effectLst/>
                <a:latin typeface="Arial Narrow" panose="020B0604020202020204" pitchFamily="34" charset="0"/>
              </a:rPr>
              <a:t>. </a:t>
            </a:r>
            <a:r>
              <a:rPr lang="fr-CH" err="1">
                <a:effectLst/>
                <a:latin typeface="Arial Narrow" panose="020B0604020202020204" pitchFamily="34" charset="0"/>
              </a:rPr>
              <a:t>Phasellus</a:t>
            </a:r>
            <a:r>
              <a:rPr lang="fr-CH">
                <a:effectLst/>
                <a:latin typeface="Arial Narrow" panose="020B0604020202020204" pitchFamily="34" charset="0"/>
              </a:rPr>
              <a:t> </a:t>
            </a:r>
            <a:r>
              <a:rPr lang="fr-CH" err="1">
                <a:effectLst/>
                <a:latin typeface="Arial Narrow" panose="020B0604020202020204" pitchFamily="34" charset="0"/>
              </a:rPr>
              <a:t>mauris</a:t>
            </a:r>
            <a:r>
              <a:rPr lang="fr-CH">
                <a:effectLst/>
                <a:latin typeface="Arial Narrow" panose="020B0604020202020204" pitchFamily="34" charset="0"/>
              </a:rPr>
              <a:t> massa, </a:t>
            </a:r>
            <a:r>
              <a:rPr lang="fr-CH" err="1">
                <a:effectLst/>
                <a:latin typeface="Arial Narrow" panose="020B0604020202020204" pitchFamily="34" charset="0"/>
              </a:rPr>
              <a:t>ultrices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posuere</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vulputate</a:t>
            </a:r>
            <a:r>
              <a:rPr lang="fr-CH">
                <a:effectLst/>
                <a:latin typeface="Arial Narrow" panose="020B0604020202020204" pitchFamily="34" charset="0"/>
              </a:rPr>
              <a:t> </a:t>
            </a:r>
            <a:r>
              <a:rPr lang="fr-CH" err="1">
                <a:effectLst/>
                <a:latin typeface="Arial Narrow" panose="020B0604020202020204" pitchFamily="34" charset="0"/>
              </a:rPr>
              <a:t>eget</a:t>
            </a:r>
            <a:r>
              <a:rPr lang="fr-CH">
                <a:effectLst/>
                <a:latin typeface="Arial Narrow" panose="020B0604020202020204" pitchFamily="34" charset="0"/>
              </a:rPr>
              <a:t> nunc. Morbi </a:t>
            </a:r>
            <a:r>
              <a:rPr lang="fr-CH" err="1">
                <a:effectLst/>
                <a:latin typeface="Arial Narrow" panose="020B0604020202020204" pitchFamily="34" charset="0"/>
              </a:rPr>
              <a:t>faucibus</a:t>
            </a:r>
            <a:r>
              <a:rPr lang="fr-CH">
                <a:effectLst/>
                <a:latin typeface="Arial Narrow" panose="020B0604020202020204" pitchFamily="34" charset="0"/>
              </a:rPr>
              <a:t> </a:t>
            </a:r>
            <a:r>
              <a:rPr lang="fr-CH" err="1">
                <a:effectLst/>
                <a:latin typeface="Arial Narrow" panose="020B0604020202020204" pitchFamily="34" charset="0"/>
              </a:rPr>
              <a:t>odio</a:t>
            </a:r>
            <a:r>
              <a:rPr lang="fr-CH">
                <a:effectLst/>
                <a:latin typeface="Arial Narrow" panose="020B0604020202020204" pitchFamily="34" charset="0"/>
              </a:rPr>
              <a:t> non </a:t>
            </a:r>
            <a:r>
              <a:rPr lang="fr-CH" err="1">
                <a:effectLst/>
                <a:latin typeface="Arial Narrow" panose="020B0604020202020204" pitchFamily="34" charset="0"/>
              </a:rPr>
              <a:t>orci</a:t>
            </a:r>
            <a:r>
              <a:rPr lang="fr-CH">
                <a:effectLst/>
                <a:latin typeface="Arial Narrow" panose="020B0604020202020204" pitchFamily="34" charset="0"/>
              </a:rPr>
              <a:t> </a:t>
            </a:r>
            <a:r>
              <a:rPr lang="fr-CH" err="1">
                <a:effectLst/>
                <a:latin typeface="Arial Narrow" panose="020B0604020202020204" pitchFamily="34" charset="0"/>
              </a:rPr>
              <a:t>maximus</a:t>
            </a:r>
            <a:r>
              <a:rPr lang="fr-CH">
                <a:effectLst/>
                <a:latin typeface="Arial Narrow" panose="020B0604020202020204" pitchFamily="34" charset="0"/>
              </a:rPr>
              <a:t>, </a:t>
            </a:r>
            <a:r>
              <a:rPr lang="fr-CH" err="1">
                <a:effectLst/>
                <a:latin typeface="Arial Narrow" panose="020B0604020202020204" pitchFamily="34" charset="0"/>
              </a:rPr>
              <a:t>sed</a:t>
            </a:r>
            <a:r>
              <a:rPr lang="fr-CH">
                <a:effectLst/>
                <a:latin typeface="Arial Narrow" panose="020B0604020202020204" pitchFamily="34" charset="0"/>
              </a:rPr>
              <a:t> tristique </a:t>
            </a:r>
            <a:r>
              <a:rPr lang="fr-CH" err="1">
                <a:effectLst/>
                <a:latin typeface="Arial Narrow" panose="020B0604020202020204" pitchFamily="34" charset="0"/>
              </a:rPr>
              <a:t>enim</a:t>
            </a:r>
            <a:r>
              <a:rPr lang="fr-CH">
                <a:effectLst/>
                <a:latin typeface="Arial Narrow" panose="020B0604020202020204" pitchFamily="34" charset="0"/>
              </a:rPr>
              <a:t> </a:t>
            </a:r>
            <a:r>
              <a:rPr lang="fr-CH" err="1">
                <a:effectLst/>
                <a:latin typeface="Arial Narrow" panose="020B0604020202020204" pitchFamily="34" charset="0"/>
              </a:rPr>
              <a:t>sollicitudin</a:t>
            </a:r>
            <a:r>
              <a:rPr lang="fr-CH">
                <a:effectLst/>
                <a:latin typeface="Arial Narrow" panose="020B0604020202020204" pitchFamily="34" charset="0"/>
              </a:rPr>
              <a:t>. </a:t>
            </a:r>
            <a:r>
              <a:rPr lang="fr-CH" err="1">
                <a:effectLst/>
                <a:latin typeface="Arial Narrow" panose="020B0604020202020204" pitchFamily="34" charset="0"/>
              </a:rPr>
              <a:t>Pellentesque</a:t>
            </a:r>
            <a:r>
              <a:rPr lang="fr-CH">
                <a:effectLst/>
                <a:latin typeface="Arial Narrow" panose="020B0604020202020204" pitchFamily="34" charset="0"/>
              </a:rPr>
              <a:t> habitant morbi tristique </a:t>
            </a:r>
            <a:r>
              <a:rPr lang="fr-CH" err="1">
                <a:effectLst/>
                <a:latin typeface="Arial Narrow" panose="020B0604020202020204" pitchFamily="34" charset="0"/>
              </a:rPr>
              <a:t>senectus</a:t>
            </a:r>
            <a:r>
              <a:rPr lang="fr-CH">
                <a:effectLst/>
                <a:latin typeface="Arial Narrow" panose="020B0604020202020204" pitchFamily="34" charset="0"/>
              </a:rPr>
              <a:t> et </a:t>
            </a:r>
            <a:r>
              <a:rPr lang="fr-CH" err="1">
                <a:effectLst/>
                <a:latin typeface="Arial Narrow" panose="020B0604020202020204" pitchFamily="34" charset="0"/>
              </a:rPr>
              <a:t>netus</a:t>
            </a:r>
            <a:r>
              <a:rPr lang="fr-CH">
                <a:effectLst/>
                <a:latin typeface="Arial Narrow" panose="020B0604020202020204" pitchFamily="34" charset="0"/>
              </a:rPr>
              <a:t> et </a:t>
            </a:r>
            <a:r>
              <a:rPr lang="fr-CH" err="1">
                <a:effectLst/>
                <a:latin typeface="Arial Narrow" panose="020B0604020202020204" pitchFamily="34" charset="0"/>
              </a:rPr>
              <a:t>malesuada</a:t>
            </a:r>
            <a:r>
              <a:rPr lang="fr-CH">
                <a:effectLst/>
                <a:latin typeface="Arial Narrow" panose="020B0604020202020204" pitchFamily="34" charset="0"/>
              </a:rPr>
              <a:t> </a:t>
            </a:r>
            <a:r>
              <a:rPr lang="fr-CH" err="1">
                <a:effectLst/>
                <a:latin typeface="Arial Narrow" panose="020B0604020202020204" pitchFamily="34" charset="0"/>
              </a:rPr>
              <a:t>fames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turpis</a:t>
            </a:r>
            <a:r>
              <a:rPr lang="fr-CH">
                <a:effectLst/>
                <a:latin typeface="Arial Narrow" panose="020B0604020202020204" pitchFamily="34" charset="0"/>
              </a:rPr>
              <a:t> </a:t>
            </a:r>
            <a:r>
              <a:rPr lang="fr-CH" err="1">
                <a:effectLst/>
                <a:latin typeface="Arial Narrow" panose="020B0604020202020204" pitchFamily="34" charset="0"/>
              </a:rPr>
              <a:t>egestas</a:t>
            </a:r>
            <a:r>
              <a:rPr lang="fr-CH">
                <a:effectLst/>
                <a:latin typeface="Arial Narrow" panose="020B0604020202020204" pitchFamily="34" charset="0"/>
              </a:rPr>
              <a:t>.</a:t>
            </a:r>
          </a:p>
        </p:txBody>
      </p:sp>
    </p:spTree>
    <p:extLst>
      <p:ext uri="{BB962C8B-B14F-4D97-AF65-F5344CB8AC3E}">
        <p14:creationId xmlns:p14="http://schemas.microsoft.com/office/powerpoint/2010/main" val="2082208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ide with 2 titles">
    <p:spTree>
      <p:nvGrpSpPr>
        <p:cNvPr id="1" name=""/>
        <p:cNvGrpSpPr/>
        <p:nvPr/>
      </p:nvGrpSpPr>
      <p:grpSpPr>
        <a:xfrm>
          <a:off x="0" y="0"/>
          <a:ext cx="0" cy="0"/>
          <a:chOff x="0" y="0"/>
          <a:chExt cx="0" cy="0"/>
        </a:xfrm>
      </p:grpSpPr>
      <p:pic>
        <p:nvPicPr>
          <p:cNvPr id="3" name="Rectangle 696" descr="preencoded.png">
            <a:extLst>
              <a:ext uri="{FF2B5EF4-FFF2-40B4-BE49-F238E27FC236}">
                <a16:creationId xmlns:a16="http://schemas.microsoft.com/office/drawing/2014/main" id="{DF14D86F-CF4C-2212-8F15-FA3DF9F66F4E}"/>
              </a:ext>
            </a:extLst>
          </p:cNvPr>
          <p:cNvPicPr>
            <a:picLocks noChangeAspect="1"/>
          </p:cNvPicPr>
          <p:nvPr userDrawn="1"/>
        </p:nvPicPr>
        <p:blipFill>
          <a:blip r:embed="rId2"/>
          <a:srcRect/>
          <a:stretch/>
        </p:blipFill>
        <p:spPr>
          <a:xfrm>
            <a:off x="1333016" y="3476141"/>
            <a:ext cx="8103891" cy="5541666"/>
          </a:xfrm>
          <a:prstGeom prst="rect">
            <a:avLst/>
          </a:prstGeom>
        </p:spPr>
      </p:pic>
      <p:pic>
        <p:nvPicPr>
          <p:cNvPr id="4" name="Rectangle 698" descr="preencoded.png">
            <a:extLst>
              <a:ext uri="{FF2B5EF4-FFF2-40B4-BE49-F238E27FC236}">
                <a16:creationId xmlns:a16="http://schemas.microsoft.com/office/drawing/2014/main" id="{98111DF9-F839-E3FA-EE82-6C03DB213F4F}"/>
              </a:ext>
            </a:extLst>
          </p:cNvPr>
          <p:cNvPicPr>
            <a:picLocks noChangeAspect="1"/>
          </p:cNvPicPr>
          <p:nvPr userDrawn="1"/>
        </p:nvPicPr>
        <p:blipFill>
          <a:blip r:embed="rId3"/>
          <a:srcRect/>
          <a:stretch/>
        </p:blipFill>
        <p:spPr>
          <a:xfrm>
            <a:off x="9419740" y="3476141"/>
            <a:ext cx="8075318" cy="5541666"/>
          </a:xfrm>
          <a:prstGeom prst="rect">
            <a:avLst/>
          </a:prstGeom>
        </p:spPr>
      </p:pic>
      <p:sp>
        <p:nvSpPr>
          <p:cNvPr id="2" name="Espace réservé du texte 8">
            <a:extLst>
              <a:ext uri="{FF2B5EF4-FFF2-40B4-BE49-F238E27FC236}">
                <a16:creationId xmlns:a16="http://schemas.microsoft.com/office/drawing/2014/main" id="{BF606252-868B-CE68-5B32-B65236C96F0F}"/>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7" name="Espace réservé du texte 8">
            <a:extLst>
              <a:ext uri="{FF2B5EF4-FFF2-40B4-BE49-F238E27FC236}">
                <a16:creationId xmlns:a16="http://schemas.microsoft.com/office/drawing/2014/main" id="{054B066B-B56A-AFB3-18F1-B5D77549F213}"/>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pic>
        <p:nvPicPr>
          <p:cNvPr id="12" name="Rectangle 95" descr="preencoded.png">
            <a:extLst>
              <a:ext uri="{FF2B5EF4-FFF2-40B4-BE49-F238E27FC236}">
                <a16:creationId xmlns:a16="http://schemas.microsoft.com/office/drawing/2014/main" id="{9BE3E29D-799B-3EB9-6514-7DCB7619568F}"/>
              </a:ext>
            </a:extLst>
          </p:cNvPr>
          <p:cNvPicPr>
            <a:picLocks noChangeAspect="1"/>
          </p:cNvPicPr>
          <p:nvPr userDrawn="1"/>
        </p:nvPicPr>
        <p:blipFill>
          <a:blip r:embed="rId4"/>
          <a:srcRect/>
          <a:stretch/>
        </p:blipFill>
        <p:spPr>
          <a:xfrm>
            <a:off x="16068190" y="9238766"/>
            <a:ext cx="2219810" cy="1048234"/>
          </a:xfrm>
          <a:prstGeom prst="rect">
            <a:avLst/>
          </a:prstGeom>
        </p:spPr>
      </p:pic>
      <p:pic>
        <p:nvPicPr>
          <p:cNvPr id="13" name="Group 399" descr="preencoded.png">
            <a:extLst>
              <a:ext uri="{FF2B5EF4-FFF2-40B4-BE49-F238E27FC236}">
                <a16:creationId xmlns:a16="http://schemas.microsoft.com/office/drawing/2014/main" id="{D97DD967-EB47-82FC-1600-F87772190CD5}"/>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6722722" y="9651995"/>
            <a:ext cx="1265767" cy="330201"/>
          </a:xfrm>
          <a:prstGeom prst="rect">
            <a:avLst/>
          </a:prstGeom>
        </p:spPr>
      </p:pic>
      <p:sp>
        <p:nvSpPr>
          <p:cNvPr id="14" name="Espace réservé du texte 13">
            <a:extLst>
              <a:ext uri="{FF2B5EF4-FFF2-40B4-BE49-F238E27FC236}">
                <a16:creationId xmlns:a16="http://schemas.microsoft.com/office/drawing/2014/main" id="{891966FF-F4DE-5287-4675-AFEEE0124EE1}"/>
              </a:ext>
            </a:extLst>
          </p:cNvPr>
          <p:cNvSpPr>
            <a:spLocks noGrp="1"/>
          </p:cNvSpPr>
          <p:nvPr>
            <p:ph type="body" sz="quarter" idx="16" hasCustomPrompt="1"/>
          </p:nvPr>
        </p:nvSpPr>
        <p:spPr>
          <a:xfrm>
            <a:off x="1982202"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16" name="Espace réservé du texte 13">
            <a:extLst>
              <a:ext uri="{FF2B5EF4-FFF2-40B4-BE49-F238E27FC236}">
                <a16:creationId xmlns:a16="http://schemas.microsoft.com/office/drawing/2014/main" id="{94FA36C6-457A-EAD6-C561-0FBD979D7E56}"/>
              </a:ext>
            </a:extLst>
          </p:cNvPr>
          <p:cNvSpPr>
            <a:spLocks noGrp="1"/>
          </p:cNvSpPr>
          <p:nvPr>
            <p:ph type="body" sz="quarter" idx="17" hasCustomPrompt="1"/>
          </p:nvPr>
        </p:nvSpPr>
        <p:spPr>
          <a:xfrm>
            <a:off x="10081173"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20" name="Espace réservé du texte 19">
            <a:extLst>
              <a:ext uri="{FF2B5EF4-FFF2-40B4-BE49-F238E27FC236}">
                <a16:creationId xmlns:a16="http://schemas.microsoft.com/office/drawing/2014/main" id="{0D993CF6-0CB3-4062-1497-3F984CA082D9}"/>
              </a:ext>
            </a:extLst>
          </p:cNvPr>
          <p:cNvSpPr>
            <a:spLocks noGrp="1"/>
          </p:cNvSpPr>
          <p:nvPr>
            <p:ph type="body" sz="quarter" idx="18" hasCustomPrompt="1"/>
          </p:nvPr>
        </p:nvSpPr>
        <p:spPr>
          <a:xfrm>
            <a:off x="1982788" y="4955708"/>
            <a:ext cx="6450012" cy="34131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a:t>
            </a:r>
            <a:r>
              <a:rPr lang="fr-FR"/>
              <a:t>, </a:t>
            </a:r>
            <a:r>
              <a:rPr lang="fr-FR" err="1"/>
              <a:t>vulputate</a:t>
            </a:r>
            <a:r>
              <a:rPr lang="fr-FR"/>
              <a:t> </a:t>
            </a:r>
            <a:r>
              <a:rPr lang="fr-FR" err="1"/>
              <a:t>eget</a:t>
            </a:r>
            <a:r>
              <a:rPr lang="fr-FR"/>
              <a:t> nunc. Morbi </a:t>
            </a:r>
            <a:r>
              <a:rPr lang="fr-FR" err="1"/>
              <a:t>faucibus</a:t>
            </a:r>
            <a:r>
              <a:rPr lang="fr-FR"/>
              <a:t> </a:t>
            </a:r>
            <a:r>
              <a:rPr lang="fr-FR" err="1"/>
              <a:t>odio</a:t>
            </a:r>
            <a:r>
              <a:rPr lang="fr-FR"/>
              <a:t> non </a:t>
            </a:r>
            <a:r>
              <a:rPr lang="fr-FR" err="1"/>
              <a:t>orci</a:t>
            </a:r>
            <a:r>
              <a:rPr lang="fr-FR"/>
              <a:t> </a:t>
            </a:r>
            <a:r>
              <a:rPr lang="fr-FR" err="1"/>
              <a:t>maximus</a:t>
            </a:r>
            <a:r>
              <a:rPr lang="fr-FR"/>
              <a:t>, </a:t>
            </a:r>
            <a:r>
              <a:rPr lang="fr-FR" err="1"/>
              <a:t>sed</a:t>
            </a:r>
            <a:r>
              <a:rPr lang="fr-FR"/>
              <a:t> tristique </a:t>
            </a:r>
            <a:r>
              <a:rPr lang="fr-FR" err="1"/>
              <a:t>enim</a:t>
            </a:r>
            <a:r>
              <a:rPr lang="fr-FR"/>
              <a:t> </a:t>
            </a:r>
            <a:r>
              <a:rPr lang="fr-FR" err="1"/>
              <a:t>sollicitudin</a:t>
            </a:r>
            <a:r>
              <a:rPr lang="fr-FR"/>
              <a:t>. </a:t>
            </a:r>
            <a:r>
              <a:rPr lang="fr-FR" err="1"/>
              <a:t>Pellentesque</a:t>
            </a:r>
            <a:r>
              <a:rPr lang="fr-FR"/>
              <a:t> habitant morbi tristique </a:t>
            </a:r>
            <a:r>
              <a:rPr lang="fr-FR" err="1"/>
              <a:t>senectus</a:t>
            </a:r>
            <a:r>
              <a:rPr lang="fr-FR"/>
              <a:t> et </a:t>
            </a:r>
            <a:r>
              <a:rPr lang="fr-FR" err="1"/>
              <a:t>netus</a:t>
            </a:r>
            <a:r>
              <a:rPr lang="fr-FR"/>
              <a:t>.</a:t>
            </a:r>
          </a:p>
        </p:txBody>
      </p:sp>
      <p:sp>
        <p:nvSpPr>
          <p:cNvPr id="21" name="Espace réservé du texte 19">
            <a:extLst>
              <a:ext uri="{FF2B5EF4-FFF2-40B4-BE49-F238E27FC236}">
                <a16:creationId xmlns:a16="http://schemas.microsoft.com/office/drawing/2014/main" id="{64EFCDDE-CE79-4E0D-6D53-9EE79B9F73C5}"/>
              </a:ext>
            </a:extLst>
          </p:cNvPr>
          <p:cNvSpPr>
            <a:spLocks noGrp="1"/>
          </p:cNvSpPr>
          <p:nvPr>
            <p:ph type="body" sz="quarter" idx="19" hasCustomPrompt="1"/>
          </p:nvPr>
        </p:nvSpPr>
        <p:spPr>
          <a:xfrm>
            <a:off x="10085388" y="4955708"/>
            <a:ext cx="6450012" cy="34131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a:t>
            </a:r>
            <a:r>
              <a:rPr lang="fr-FR"/>
              <a:t>, </a:t>
            </a:r>
            <a:r>
              <a:rPr lang="fr-FR" err="1"/>
              <a:t>vulputate</a:t>
            </a:r>
            <a:r>
              <a:rPr lang="fr-FR"/>
              <a:t> </a:t>
            </a:r>
            <a:r>
              <a:rPr lang="fr-FR" err="1"/>
              <a:t>eget</a:t>
            </a:r>
            <a:r>
              <a:rPr lang="fr-FR"/>
              <a:t> nunc. Morbi </a:t>
            </a:r>
            <a:r>
              <a:rPr lang="fr-FR" err="1"/>
              <a:t>faucibus</a:t>
            </a:r>
            <a:r>
              <a:rPr lang="fr-FR"/>
              <a:t> </a:t>
            </a:r>
            <a:r>
              <a:rPr lang="fr-FR" err="1"/>
              <a:t>odio</a:t>
            </a:r>
            <a:r>
              <a:rPr lang="fr-FR"/>
              <a:t> non </a:t>
            </a:r>
            <a:r>
              <a:rPr lang="fr-FR" err="1"/>
              <a:t>orci</a:t>
            </a:r>
            <a:r>
              <a:rPr lang="fr-FR"/>
              <a:t> </a:t>
            </a:r>
            <a:r>
              <a:rPr lang="fr-FR" err="1"/>
              <a:t>maximus</a:t>
            </a:r>
            <a:r>
              <a:rPr lang="fr-FR"/>
              <a:t>, </a:t>
            </a:r>
            <a:r>
              <a:rPr lang="fr-FR" err="1"/>
              <a:t>sed</a:t>
            </a:r>
            <a:r>
              <a:rPr lang="fr-FR"/>
              <a:t> tristique </a:t>
            </a:r>
            <a:r>
              <a:rPr lang="fr-FR" err="1"/>
              <a:t>enim</a:t>
            </a:r>
            <a:r>
              <a:rPr lang="fr-FR"/>
              <a:t> </a:t>
            </a:r>
            <a:r>
              <a:rPr lang="fr-FR" err="1"/>
              <a:t>sollicitudin</a:t>
            </a:r>
            <a:r>
              <a:rPr lang="fr-FR"/>
              <a:t>. </a:t>
            </a:r>
            <a:r>
              <a:rPr lang="fr-FR" err="1"/>
              <a:t>Pellentesque</a:t>
            </a:r>
            <a:r>
              <a:rPr lang="fr-FR"/>
              <a:t> habitant morbi tristique </a:t>
            </a:r>
            <a:r>
              <a:rPr lang="fr-FR" err="1"/>
              <a:t>senectus</a:t>
            </a:r>
            <a:r>
              <a:rPr lang="fr-FR"/>
              <a:t> et </a:t>
            </a:r>
            <a:r>
              <a:rPr lang="fr-FR" err="1"/>
              <a:t>netus</a:t>
            </a:r>
            <a:r>
              <a:rPr lang="fr-FR"/>
              <a:t>.</a:t>
            </a:r>
          </a:p>
        </p:txBody>
      </p:sp>
    </p:spTree>
    <p:extLst>
      <p:ext uri="{BB962C8B-B14F-4D97-AF65-F5344CB8AC3E}">
        <p14:creationId xmlns:p14="http://schemas.microsoft.com/office/powerpoint/2010/main" val="3222646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ide with 3 titles">
    <p:spTree>
      <p:nvGrpSpPr>
        <p:cNvPr id="1" name=""/>
        <p:cNvGrpSpPr/>
        <p:nvPr/>
      </p:nvGrpSpPr>
      <p:grpSpPr>
        <a:xfrm>
          <a:off x="0" y="0"/>
          <a:ext cx="0" cy="0"/>
          <a:chOff x="0" y="0"/>
          <a:chExt cx="0" cy="0"/>
        </a:xfrm>
      </p:grpSpPr>
      <p:pic>
        <p:nvPicPr>
          <p:cNvPr id="2" name="Rectangle 696" descr="preencoded.png">
            <a:extLst>
              <a:ext uri="{FF2B5EF4-FFF2-40B4-BE49-F238E27FC236}">
                <a16:creationId xmlns:a16="http://schemas.microsoft.com/office/drawing/2014/main" id="{14E6B72B-41A5-ACA3-75ED-67B4B2ACAFFC}"/>
              </a:ext>
            </a:extLst>
          </p:cNvPr>
          <p:cNvPicPr>
            <a:picLocks noChangeAspect="1"/>
          </p:cNvPicPr>
          <p:nvPr userDrawn="1"/>
        </p:nvPicPr>
        <p:blipFill>
          <a:blip r:embed="rId2"/>
          <a:srcRect/>
          <a:stretch/>
        </p:blipFill>
        <p:spPr>
          <a:xfrm>
            <a:off x="1333015" y="3476141"/>
            <a:ext cx="5398793" cy="5541666"/>
          </a:xfrm>
          <a:prstGeom prst="rect">
            <a:avLst/>
          </a:prstGeom>
        </p:spPr>
      </p:pic>
      <p:pic>
        <p:nvPicPr>
          <p:cNvPr id="7" name="Rectangle 698" descr="preencoded.png">
            <a:extLst>
              <a:ext uri="{FF2B5EF4-FFF2-40B4-BE49-F238E27FC236}">
                <a16:creationId xmlns:a16="http://schemas.microsoft.com/office/drawing/2014/main" id="{B79581A2-B761-A943-2B40-DC38F9740B03}"/>
              </a:ext>
            </a:extLst>
          </p:cNvPr>
          <p:cNvPicPr>
            <a:picLocks noChangeAspect="1"/>
          </p:cNvPicPr>
          <p:nvPr userDrawn="1"/>
        </p:nvPicPr>
        <p:blipFill>
          <a:blip r:embed="rId2"/>
          <a:srcRect/>
          <a:stretch/>
        </p:blipFill>
        <p:spPr>
          <a:xfrm>
            <a:off x="6714640" y="3476141"/>
            <a:ext cx="5398793" cy="5541666"/>
          </a:xfrm>
          <a:prstGeom prst="rect">
            <a:avLst/>
          </a:prstGeom>
        </p:spPr>
      </p:pic>
      <p:pic>
        <p:nvPicPr>
          <p:cNvPr id="8" name="Rectangle 699" descr="preencoded.png">
            <a:extLst>
              <a:ext uri="{FF2B5EF4-FFF2-40B4-BE49-F238E27FC236}">
                <a16:creationId xmlns:a16="http://schemas.microsoft.com/office/drawing/2014/main" id="{001EAF8E-C646-7362-ADB3-420721B61CE8}"/>
              </a:ext>
            </a:extLst>
          </p:cNvPr>
          <p:cNvPicPr>
            <a:picLocks noChangeAspect="1"/>
          </p:cNvPicPr>
          <p:nvPr userDrawn="1"/>
        </p:nvPicPr>
        <p:blipFill>
          <a:blip r:embed="rId2"/>
          <a:srcRect/>
          <a:stretch/>
        </p:blipFill>
        <p:spPr>
          <a:xfrm>
            <a:off x="12096265" y="3476141"/>
            <a:ext cx="5398793" cy="5541666"/>
          </a:xfrm>
          <a:prstGeom prst="rect">
            <a:avLst/>
          </a:prstGeom>
        </p:spPr>
      </p:pic>
      <p:sp>
        <p:nvSpPr>
          <p:cNvPr id="3" name="Espace réservé du texte 8">
            <a:extLst>
              <a:ext uri="{FF2B5EF4-FFF2-40B4-BE49-F238E27FC236}">
                <a16:creationId xmlns:a16="http://schemas.microsoft.com/office/drawing/2014/main" id="{F5BD7170-E0D6-AB2A-1371-E5D5AD4AF110}"/>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4" name="Espace réservé du texte 8">
            <a:extLst>
              <a:ext uri="{FF2B5EF4-FFF2-40B4-BE49-F238E27FC236}">
                <a16:creationId xmlns:a16="http://schemas.microsoft.com/office/drawing/2014/main" id="{A79E7DB9-CB4C-F321-B9B7-DFA2A00B8054}"/>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pic>
        <p:nvPicPr>
          <p:cNvPr id="15" name="Rectangle 95" descr="preencoded.png">
            <a:extLst>
              <a:ext uri="{FF2B5EF4-FFF2-40B4-BE49-F238E27FC236}">
                <a16:creationId xmlns:a16="http://schemas.microsoft.com/office/drawing/2014/main" id="{2A73B1C0-8B17-694F-CB2C-9BEDDB249EE5}"/>
              </a:ext>
            </a:extLst>
          </p:cNvPr>
          <p:cNvPicPr>
            <a:picLocks noChangeAspect="1"/>
          </p:cNvPicPr>
          <p:nvPr userDrawn="1"/>
        </p:nvPicPr>
        <p:blipFill>
          <a:blip r:embed="rId3"/>
          <a:srcRect/>
          <a:stretch/>
        </p:blipFill>
        <p:spPr>
          <a:xfrm>
            <a:off x="16068190" y="9238766"/>
            <a:ext cx="2219810" cy="1048234"/>
          </a:xfrm>
          <a:prstGeom prst="rect">
            <a:avLst/>
          </a:prstGeom>
        </p:spPr>
      </p:pic>
      <p:pic>
        <p:nvPicPr>
          <p:cNvPr id="16" name="Group 399" descr="preencoded.png">
            <a:extLst>
              <a:ext uri="{FF2B5EF4-FFF2-40B4-BE49-F238E27FC236}">
                <a16:creationId xmlns:a16="http://schemas.microsoft.com/office/drawing/2014/main" id="{5D521539-D993-D60D-82DC-E944E47A0CF8}"/>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6722722" y="9651995"/>
            <a:ext cx="1265767" cy="330201"/>
          </a:xfrm>
          <a:prstGeom prst="rect">
            <a:avLst/>
          </a:prstGeom>
        </p:spPr>
      </p:pic>
      <p:sp>
        <p:nvSpPr>
          <p:cNvPr id="5" name="Espace réservé du texte 13">
            <a:extLst>
              <a:ext uri="{FF2B5EF4-FFF2-40B4-BE49-F238E27FC236}">
                <a16:creationId xmlns:a16="http://schemas.microsoft.com/office/drawing/2014/main" id="{0CB50EB5-4C97-0C4C-BA6E-BAAC9614C234}"/>
              </a:ext>
            </a:extLst>
          </p:cNvPr>
          <p:cNvSpPr>
            <a:spLocks noGrp="1"/>
          </p:cNvSpPr>
          <p:nvPr>
            <p:ph type="body" sz="quarter" idx="18" hasCustomPrompt="1"/>
          </p:nvPr>
        </p:nvSpPr>
        <p:spPr>
          <a:xfrm>
            <a:off x="1982202"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6" name="Espace réservé du texte 13">
            <a:extLst>
              <a:ext uri="{FF2B5EF4-FFF2-40B4-BE49-F238E27FC236}">
                <a16:creationId xmlns:a16="http://schemas.microsoft.com/office/drawing/2014/main" id="{DED5B439-DF92-33EC-2B7E-A138EEC73734}"/>
              </a:ext>
            </a:extLst>
          </p:cNvPr>
          <p:cNvSpPr>
            <a:spLocks noGrp="1"/>
          </p:cNvSpPr>
          <p:nvPr>
            <p:ph type="body" sz="quarter" idx="19" hasCustomPrompt="1"/>
          </p:nvPr>
        </p:nvSpPr>
        <p:spPr>
          <a:xfrm>
            <a:off x="7367588"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17" name="Espace réservé du texte 13">
            <a:extLst>
              <a:ext uri="{FF2B5EF4-FFF2-40B4-BE49-F238E27FC236}">
                <a16:creationId xmlns:a16="http://schemas.microsoft.com/office/drawing/2014/main" id="{6E30527B-6AF1-DE4B-B184-0BF062471F5C}"/>
              </a:ext>
            </a:extLst>
          </p:cNvPr>
          <p:cNvSpPr>
            <a:spLocks noGrp="1"/>
          </p:cNvSpPr>
          <p:nvPr>
            <p:ph type="body" sz="quarter" idx="20" hasCustomPrompt="1"/>
          </p:nvPr>
        </p:nvSpPr>
        <p:spPr>
          <a:xfrm>
            <a:off x="12751802"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18" name="Espace réservé du texte 19">
            <a:extLst>
              <a:ext uri="{FF2B5EF4-FFF2-40B4-BE49-F238E27FC236}">
                <a16:creationId xmlns:a16="http://schemas.microsoft.com/office/drawing/2014/main" id="{E6E579B9-C0B2-3776-B831-410D1E841B08}"/>
              </a:ext>
            </a:extLst>
          </p:cNvPr>
          <p:cNvSpPr>
            <a:spLocks noGrp="1"/>
          </p:cNvSpPr>
          <p:nvPr>
            <p:ph type="body" sz="quarter" idx="21" hasCustomPrompt="1"/>
          </p:nvPr>
        </p:nvSpPr>
        <p:spPr>
          <a:xfrm>
            <a:off x="1982788" y="4961656"/>
            <a:ext cx="4090480"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 </a:t>
            </a:r>
            <a:r>
              <a:rPr lang="fr-FR" err="1"/>
              <a:t>vulputate</a:t>
            </a:r>
            <a:r>
              <a:rPr lang="fr-FR"/>
              <a:t> </a:t>
            </a:r>
            <a:r>
              <a:rPr lang="fr-FR" err="1"/>
              <a:t>eget</a:t>
            </a:r>
            <a:r>
              <a:rPr lang="fr-FR"/>
              <a:t> nunc areas </a:t>
            </a:r>
            <a:r>
              <a:rPr lang="fr-FR" err="1"/>
              <a:t>tumic</a:t>
            </a:r>
            <a:endParaRPr lang="fr-FR"/>
          </a:p>
        </p:txBody>
      </p:sp>
      <p:sp>
        <p:nvSpPr>
          <p:cNvPr id="19" name="Espace réservé du texte 19">
            <a:extLst>
              <a:ext uri="{FF2B5EF4-FFF2-40B4-BE49-F238E27FC236}">
                <a16:creationId xmlns:a16="http://schemas.microsoft.com/office/drawing/2014/main" id="{036B93E1-AE58-0B3C-F2FA-3A4EC309620E}"/>
              </a:ext>
            </a:extLst>
          </p:cNvPr>
          <p:cNvSpPr>
            <a:spLocks noGrp="1"/>
          </p:cNvSpPr>
          <p:nvPr>
            <p:ph type="body" sz="quarter" idx="22" hasCustomPrompt="1"/>
          </p:nvPr>
        </p:nvSpPr>
        <p:spPr>
          <a:xfrm>
            <a:off x="7367588" y="4961656"/>
            <a:ext cx="4090480"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 </a:t>
            </a:r>
            <a:r>
              <a:rPr lang="fr-FR" err="1"/>
              <a:t>vulputate</a:t>
            </a:r>
            <a:r>
              <a:rPr lang="fr-FR"/>
              <a:t> </a:t>
            </a:r>
            <a:r>
              <a:rPr lang="fr-FR" err="1"/>
              <a:t>eget</a:t>
            </a:r>
            <a:r>
              <a:rPr lang="fr-FR"/>
              <a:t> nunc areas </a:t>
            </a:r>
            <a:r>
              <a:rPr lang="fr-FR" err="1"/>
              <a:t>tumic</a:t>
            </a:r>
            <a:endParaRPr lang="fr-FR"/>
          </a:p>
        </p:txBody>
      </p:sp>
      <p:sp>
        <p:nvSpPr>
          <p:cNvPr id="20" name="Espace réservé du texte 19">
            <a:extLst>
              <a:ext uri="{FF2B5EF4-FFF2-40B4-BE49-F238E27FC236}">
                <a16:creationId xmlns:a16="http://schemas.microsoft.com/office/drawing/2014/main" id="{1EDF1A7C-3C25-F94F-A8CA-C8B834864593}"/>
              </a:ext>
            </a:extLst>
          </p:cNvPr>
          <p:cNvSpPr>
            <a:spLocks noGrp="1"/>
          </p:cNvSpPr>
          <p:nvPr>
            <p:ph type="body" sz="quarter" idx="23" hasCustomPrompt="1"/>
          </p:nvPr>
        </p:nvSpPr>
        <p:spPr>
          <a:xfrm>
            <a:off x="12752388" y="4961656"/>
            <a:ext cx="4090480"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 </a:t>
            </a:r>
            <a:r>
              <a:rPr lang="fr-FR" err="1"/>
              <a:t>vulputate</a:t>
            </a:r>
            <a:r>
              <a:rPr lang="fr-FR"/>
              <a:t> </a:t>
            </a:r>
            <a:r>
              <a:rPr lang="fr-FR" err="1"/>
              <a:t>eget</a:t>
            </a:r>
            <a:r>
              <a:rPr lang="fr-FR"/>
              <a:t> nunc areas </a:t>
            </a:r>
            <a:r>
              <a:rPr lang="fr-FR" err="1"/>
              <a:t>tumic</a:t>
            </a:r>
            <a:endParaRPr lang="fr-FR"/>
          </a:p>
        </p:txBody>
      </p:sp>
    </p:spTree>
    <p:extLst>
      <p:ext uri="{BB962C8B-B14F-4D97-AF65-F5344CB8AC3E}">
        <p14:creationId xmlns:p14="http://schemas.microsoft.com/office/powerpoint/2010/main" val="1325777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4 titles">
    <p:spTree>
      <p:nvGrpSpPr>
        <p:cNvPr id="1" name=""/>
        <p:cNvGrpSpPr/>
        <p:nvPr/>
      </p:nvGrpSpPr>
      <p:grpSpPr>
        <a:xfrm>
          <a:off x="0" y="0"/>
          <a:ext cx="0" cy="0"/>
          <a:chOff x="0" y="0"/>
          <a:chExt cx="0" cy="0"/>
        </a:xfrm>
      </p:grpSpPr>
      <p:pic>
        <p:nvPicPr>
          <p:cNvPr id="3" name="Rectangle 696" descr="preencoded.png">
            <a:extLst>
              <a:ext uri="{FF2B5EF4-FFF2-40B4-BE49-F238E27FC236}">
                <a16:creationId xmlns:a16="http://schemas.microsoft.com/office/drawing/2014/main" id="{35713A3E-8338-3832-D2F8-99162E93AC10}"/>
              </a:ext>
            </a:extLst>
          </p:cNvPr>
          <p:cNvPicPr>
            <a:picLocks noChangeAspect="1"/>
          </p:cNvPicPr>
          <p:nvPr userDrawn="1"/>
        </p:nvPicPr>
        <p:blipFill>
          <a:blip r:embed="rId2"/>
          <a:srcRect/>
          <a:stretch/>
        </p:blipFill>
        <p:spPr>
          <a:xfrm>
            <a:off x="1333015" y="3476141"/>
            <a:ext cx="4055768" cy="5541666"/>
          </a:xfrm>
          <a:prstGeom prst="rect">
            <a:avLst/>
          </a:prstGeom>
        </p:spPr>
      </p:pic>
      <p:pic>
        <p:nvPicPr>
          <p:cNvPr id="4" name="Rectangle 698" descr="preencoded.png">
            <a:extLst>
              <a:ext uri="{FF2B5EF4-FFF2-40B4-BE49-F238E27FC236}">
                <a16:creationId xmlns:a16="http://schemas.microsoft.com/office/drawing/2014/main" id="{A3201612-0137-CFE5-ACD0-F6D3A7B9CF3B}"/>
              </a:ext>
            </a:extLst>
          </p:cNvPr>
          <p:cNvPicPr>
            <a:picLocks noChangeAspect="1"/>
          </p:cNvPicPr>
          <p:nvPr userDrawn="1"/>
        </p:nvPicPr>
        <p:blipFill>
          <a:blip r:embed="rId3"/>
          <a:srcRect/>
          <a:stretch/>
        </p:blipFill>
        <p:spPr>
          <a:xfrm>
            <a:off x="5371615" y="3476141"/>
            <a:ext cx="4046243" cy="5541666"/>
          </a:xfrm>
          <a:prstGeom prst="rect">
            <a:avLst/>
          </a:prstGeom>
        </p:spPr>
      </p:pic>
      <p:pic>
        <p:nvPicPr>
          <p:cNvPr id="9" name="Rectangle 699" descr="preencoded.png">
            <a:extLst>
              <a:ext uri="{FF2B5EF4-FFF2-40B4-BE49-F238E27FC236}">
                <a16:creationId xmlns:a16="http://schemas.microsoft.com/office/drawing/2014/main" id="{6FFD498A-5450-B8A0-7B06-62632DB1A6C4}"/>
              </a:ext>
            </a:extLst>
          </p:cNvPr>
          <p:cNvPicPr>
            <a:picLocks noChangeAspect="1"/>
          </p:cNvPicPr>
          <p:nvPr userDrawn="1"/>
        </p:nvPicPr>
        <p:blipFill>
          <a:blip r:embed="rId2"/>
          <a:srcRect/>
          <a:stretch/>
        </p:blipFill>
        <p:spPr>
          <a:xfrm>
            <a:off x="9400690" y="3476141"/>
            <a:ext cx="4055768" cy="5541666"/>
          </a:xfrm>
          <a:prstGeom prst="rect">
            <a:avLst/>
          </a:prstGeom>
        </p:spPr>
      </p:pic>
      <p:pic>
        <p:nvPicPr>
          <p:cNvPr id="10" name="Rectangle 700" descr="preencoded.png">
            <a:extLst>
              <a:ext uri="{FF2B5EF4-FFF2-40B4-BE49-F238E27FC236}">
                <a16:creationId xmlns:a16="http://schemas.microsoft.com/office/drawing/2014/main" id="{66BC347A-CC7A-4F11-253E-B1BE3FE44C1B}"/>
              </a:ext>
            </a:extLst>
          </p:cNvPr>
          <p:cNvPicPr>
            <a:picLocks noChangeAspect="1"/>
          </p:cNvPicPr>
          <p:nvPr userDrawn="1"/>
        </p:nvPicPr>
        <p:blipFill>
          <a:blip r:embed="rId2"/>
          <a:srcRect/>
          <a:stretch/>
        </p:blipFill>
        <p:spPr>
          <a:xfrm>
            <a:off x="13439291" y="3476141"/>
            <a:ext cx="4055766" cy="5541666"/>
          </a:xfrm>
          <a:prstGeom prst="rect">
            <a:avLst/>
          </a:prstGeom>
        </p:spPr>
      </p:pic>
      <p:sp>
        <p:nvSpPr>
          <p:cNvPr id="2" name="Espace réservé du texte 8">
            <a:extLst>
              <a:ext uri="{FF2B5EF4-FFF2-40B4-BE49-F238E27FC236}">
                <a16:creationId xmlns:a16="http://schemas.microsoft.com/office/drawing/2014/main" id="{7429F68F-5D14-F26F-E264-41722264B295}"/>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7" name="Espace réservé du texte 8">
            <a:extLst>
              <a:ext uri="{FF2B5EF4-FFF2-40B4-BE49-F238E27FC236}">
                <a16:creationId xmlns:a16="http://schemas.microsoft.com/office/drawing/2014/main" id="{E730DA00-F28D-CA62-589B-76B0A7E185E9}"/>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pic>
        <p:nvPicPr>
          <p:cNvPr id="18" name="Rectangle 95" descr="preencoded.png">
            <a:extLst>
              <a:ext uri="{FF2B5EF4-FFF2-40B4-BE49-F238E27FC236}">
                <a16:creationId xmlns:a16="http://schemas.microsoft.com/office/drawing/2014/main" id="{F10447B7-2251-F59C-901F-AF9D8D7CA007}"/>
              </a:ext>
            </a:extLst>
          </p:cNvPr>
          <p:cNvPicPr>
            <a:picLocks noChangeAspect="1"/>
          </p:cNvPicPr>
          <p:nvPr userDrawn="1"/>
        </p:nvPicPr>
        <p:blipFill>
          <a:blip r:embed="rId4"/>
          <a:srcRect/>
          <a:stretch/>
        </p:blipFill>
        <p:spPr>
          <a:xfrm>
            <a:off x="16068190" y="9238766"/>
            <a:ext cx="2219810" cy="1048234"/>
          </a:xfrm>
          <a:prstGeom prst="rect">
            <a:avLst/>
          </a:prstGeom>
        </p:spPr>
      </p:pic>
      <p:pic>
        <p:nvPicPr>
          <p:cNvPr id="19" name="Group 399" descr="preencoded.png">
            <a:extLst>
              <a:ext uri="{FF2B5EF4-FFF2-40B4-BE49-F238E27FC236}">
                <a16:creationId xmlns:a16="http://schemas.microsoft.com/office/drawing/2014/main" id="{B9D5FD0B-F5C1-35B7-E7F4-CDFFBF26DC6F}"/>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6722722" y="9651995"/>
            <a:ext cx="1265767" cy="330201"/>
          </a:xfrm>
          <a:prstGeom prst="rect">
            <a:avLst/>
          </a:prstGeom>
        </p:spPr>
      </p:pic>
      <p:sp>
        <p:nvSpPr>
          <p:cNvPr id="5" name="Espace réservé du texte 13">
            <a:extLst>
              <a:ext uri="{FF2B5EF4-FFF2-40B4-BE49-F238E27FC236}">
                <a16:creationId xmlns:a16="http://schemas.microsoft.com/office/drawing/2014/main" id="{10B7B05B-C00A-FE31-1061-2E9D1803EFC0}"/>
              </a:ext>
            </a:extLst>
          </p:cNvPr>
          <p:cNvSpPr>
            <a:spLocks noGrp="1"/>
          </p:cNvSpPr>
          <p:nvPr>
            <p:ph type="body" sz="quarter" idx="20" hasCustomPrompt="1"/>
          </p:nvPr>
        </p:nvSpPr>
        <p:spPr>
          <a:xfrm>
            <a:off x="1966326"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6" name="Espace réservé du texte 13">
            <a:extLst>
              <a:ext uri="{FF2B5EF4-FFF2-40B4-BE49-F238E27FC236}">
                <a16:creationId xmlns:a16="http://schemas.microsoft.com/office/drawing/2014/main" id="{B81CACF7-4A3A-433C-C60C-7B54E9C37211}"/>
              </a:ext>
            </a:extLst>
          </p:cNvPr>
          <p:cNvSpPr>
            <a:spLocks noGrp="1"/>
          </p:cNvSpPr>
          <p:nvPr>
            <p:ph type="body" sz="quarter" idx="21" hasCustomPrompt="1"/>
          </p:nvPr>
        </p:nvSpPr>
        <p:spPr>
          <a:xfrm>
            <a:off x="5980920"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20" name="Espace réservé du texte 13">
            <a:extLst>
              <a:ext uri="{FF2B5EF4-FFF2-40B4-BE49-F238E27FC236}">
                <a16:creationId xmlns:a16="http://schemas.microsoft.com/office/drawing/2014/main" id="{A874F513-74DA-BB0E-40C6-719B5F44356A}"/>
              </a:ext>
            </a:extLst>
          </p:cNvPr>
          <p:cNvSpPr>
            <a:spLocks noGrp="1"/>
          </p:cNvSpPr>
          <p:nvPr>
            <p:ph type="body" sz="quarter" idx="22" hasCustomPrompt="1"/>
          </p:nvPr>
        </p:nvSpPr>
        <p:spPr>
          <a:xfrm>
            <a:off x="10034002"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21" name="Espace réservé du texte 13">
            <a:extLst>
              <a:ext uri="{FF2B5EF4-FFF2-40B4-BE49-F238E27FC236}">
                <a16:creationId xmlns:a16="http://schemas.microsoft.com/office/drawing/2014/main" id="{46BDF5F4-0624-6854-4C77-093D1C4DA466}"/>
              </a:ext>
            </a:extLst>
          </p:cNvPr>
          <p:cNvSpPr>
            <a:spLocks noGrp="1"/>
          </p:cNvSpPr>
          <p:nvPr>
            <p:ph type="body" sz="quarter" idx="23" hasCustomPrompt="1"/>
          </p:nvPr>
        </p:nvSpPr>
        <p:spPr>
          <a:xfrm>
            <a:off x="14100660" y="4046538"/>
            <a:ext cx="2854325" cy="549275"/>
          </a:xfrm>
          <a:prstGeom prst="rect">
            <a:avLst/>
          </a:prstGeom>
        </p:spPr>
        <p:txBody>
          <a:bodyPr/>
          <a:lstStyle>
            <a:lvl1pPr marL="0" indent="0">
              <a:buNone/>
              <a:defRPr sz="3000" b="1" i="0">
                <a:solidFill>
                  <a:srgbClr val="006FB9"/>
                </a:solidFill>
                <a:latin typeface="Arial Narrow" panose="020B0604020202020204" pitchFamily="34" charset="0"/>
                <a:cs typeface="Arial Narrow" panose="020B0604020202020204" pitchFamily="34" charset="0"/>
              </a:defRPr>
            </a:lvl1pPr>
          </a:lstStyle>
          <a:p>
            <a:pPr lvl="0"/>
            <a:r>
              <a:rPr lang="fr-FR"/>
              <a:t>Highlight </a:t>
            </a:r>
            <a:r>
              <a:rPr lang="fr-FR" err="1"/>
              <a:t>title</a:t>
            </a:r>
            <a:endParaRPr lang="fr-FR"/>
          </a:p>
        </p:txBody>
      </p:sp>
      <p:sp>
        <p:nvSpPr>
          <p:cNvPr id="22" name="Espace réservé du texte 19">
            <a:extLst>
              <a:ext uri="{FF2B5EF4-FFF2-40B4-BE49-F238E27FC236}">
                <a16:creationId xmlns:a16="http://schemas.microsoft.com/office/drawing/2014/main" id="{951C36F2-2C67-D1A5-9F11-D511267CF0D9}"/>
              </a:ext>
            </a:extLst>
          </p:cNvPr>
          <p:cNvSpPr>
            <a:spLocks noGrp="1"/>
          </p:cNvSpPr>
          <p:nvPr>
            <p:ph type="body" sz="quarter" idx="24" hasCustomPrompt="1"/>
          </p:nvPr>
        </p:nvSpPr>
        <p:spPr>
          <a:xfrm>
            <a:off x="1982788" y="4961656"/>
            <a:ext cx="2854325"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a:t>
            </a:r>
          </a:p>
        </p:txBody>
      </p:sp>
      <p:sp>
        <p:nvSpPr>
          <p:cNvPr id="23" name="Espace réservé du texte 19">
            <a:extLst>
              <a:ext uri="{FF2B5EF4-FFF2-40B4-BE49-F238E27FC236}">
                <a16:creationId xmlns:a16="http://schemas.microsoft.com/office/drawing/2014/main" id="{B48920DA-64FD-51C1-F3EA-0662B3C71B1B}"/>
              </a:ext>
            </a:extLst>
          </p:cNvPr>
          <p:cNvSpPr>
            <a:spLocks noGrp="1"/>
          </p:cNvSpPr>
          <p:nvPr>
            <p:ph type="body" sz="quarter" idx="25" hasCustomPrompt="1"/>
          </p:nvPr>
        </p:nvSpPr>
        <p:spPr>
          <a:xfrm>
            <a:off x="5970588" y="4961656"/>
            <a:ext cx="2854325"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a:t>
            </a:r>
          </a:p>
        </p:txBody>
      </p:sp>
      <p:sp>
        <p:nvSpPr>
          <p:cNvPr id="24" name="Espace réservé du texte 19">
            <a:extLst>
              <a:ext uri="{FF2B5EF4-FFF2-40B4-BE49-F238E27FC236}">
                <a16:creationId xmlns:a16="http://schemas.microsoft.com/office/drawing/2014/main" id="{C86782AB-3DE4-41EF-0085-36C12E6FE780}"/>
              </a:ext>
            </a:extLst>
          </p:cNvPr>
          <p:cNvSpPr>
            <a:spLocks noGrp="1"/>
          </p:cNvSpPr>
          <p:nvPr>
            <p:ph type="body" sz="quarter" idx="26" hasCustomPrompt="1"/>
          </p:nvPr>
        </p:nvSpPr>
        <p:spPr>
          <a:xfrm>
            <a:off x="10034002" y="4961656"/>
            <a:ext cx="2854325"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a:t>
            </a:r>
          </a:p>
        </p:txBody>
      </p:sp>
      <p:sp>
        <p:nvSpPr>
          <p:cNvPr id="25" name="Espace réservé du texte 19">
            <a:extLst>
              <a:ext uri="{FF2B5EF4-FFF2-40B4-BE49-F238E27FC236}">
                <a16:creationId xmlns:a16="http://schemas.microsoft.com/office/drawing/2014/main" id="{619C98E3-7336-C315-109D-5F8A92924C68}"/>
              </a:ext>
            </a:extLst>
          </p:cNvPr>
          <p:cNvSpPr>
            <a:spLocks noGrp="1"/>
          </p:cNvSpPr>
          <p:nvPr>
            <p:ph type="body" sz="quarter" idx="27" hasCustomPrompt="1"/>
          </p:nvPr>
        </p:nvSpPr>
        <p:spPr>
          <a:xfrm>
            <a:off x="14100659" y="4961656"/>
            <a:ext cx="2854325" cy="3412325"/>
          </a:xfrm>
          <a:prstGeom prst="rect">
            <a:avLst/>
          </a:prstGeom>
        </p:spPr>
        <p:txBody>
          <a:bodyPr/>
          <a:lstStyle>
            <a:lvl1pPr marL="0" indent="0">
              <a:lnSpc>
                <a:spcPts val="3225"/>
              </a:lnSpc>
              <a:spcBef>
                <a:spcPts val="0"/>
              </a:spcBef>
              <a:buNone/>
              <a:defRPr sz="3000" b="0" i="0">
                <a:solidFill>
                  <a:srgbClr val="006FB9"/>
                </a:solidFill>
                <a:latin typeface="Arial Narrow" panose="020B0604020202020204" pitchFamily="34" charset="0"/>
                <a:cs typeface="Arial Narrow" panose="020B0604020202020204" pitchFamily="34" charset="0"/>
              </a:defRPr>
            </a:lvl1pPr>
          </a:lstStyle>
          <a:p>
            <a:pPr lvl="0"/>
            <a:r>
              <a:rPr lang="fr-FR"/>
              <a:t>In </a:t>
            </a:r>
            <a:r>
              <a:rPr lang="fr-FR" err="1"/>
              <a:t>egetas</a:t>
            </a:r>
            <a:r>
              <a:rPr lang="fr-FR"/>
              <a:t> </a:t>
            </a:r>
            <a:r>
              <a:rPr lang="fr-FR" err="1"/>
              <a:t>arcu</a:t>
            </a:r>
            <a:r>
              <a:rPr lang="fr-FR"/>
              <a:t> ipsum, </a:t>
            </a:r>
            <a:r>
              <a:rPr lang="fr-FR" err="1"/>
              <a:t>ac</a:t>
            </a:r>
            <a:r>
              <a:rPr lang="fr-FR"/>
              <a:t> </a:t>
            </a:r>
            <a:r>
              <a:rPr lang="fr-FR" err="1"/>
              <a:t>tempus</a:t>
            </a:r>
            <a:r>
              <a:rPr lang="fr-FR"/>
              <a:t> </a:t>
            </a:r>
            <a:r>
              <a:rPr lang="fr-FR" err="1"/>
              <a:t>arcu</a:t>
            </a:r>
            <a:r>
              <a:rPr lang="fr-FR"/>
              <a:t> </a:t>
            </a:r>
            <a:r>
              <a:rPr lang="fr-FR" err="1"/>
              <a:t>porttitor</a:t>
            </a:r>
            <a:r>
              <a:rPr lang="fr-FR"/>
              <a:t> </a:t>
            </a:r>
            <a:r>
              <a:rPr lang="fr-FR" err="1"/>
              <a:t>sit</a:t>
            </a:r>
            <a:r>
              <a:rPr lang="fr-FR"/>
              <a:t> </a:t>
            </a:r>
            <a:r>
              <a:rPr lang="fr-FR" err="1"/>
              <a:t>amet</a:t>
            </a:r>
            <a:r>
              <a:rPr lang="fr-FR"/>
              <a:t>. Cras non </a:t>
            </a:r>
            <a:r>
              <a:rPr lang="fr-FR" err="1"/>
              <a:t>sagittis</a:t>
            </a:r>
            <a:r>
              <a:rPr lang="fr-FR"/>
              <a:t> </a:t>
            </a:r>
            <a:r>
              <a:rPr lang="fr-FR" err="1"/>
              <a:t>felis</a:t>
            </a:r>
            <a:r>
              <a:rPr lang="fr-FR"/>
              <a:t>. </a:t>
            </a:r>
            <a:r>
              <a:rPr lang="fr-FR" err="1"/>
              <a:t>Phasellus</a:t>
            </a:r>
            <a:r>
              <a:rPr lang="fr-FR"/>
              <a:t> </a:t>
            </a:r>
            <a:r>
              <a:rPr lang="fr-FR" err="1"/>
              <a:t>mauris</a:t>
            </a:r>
            <a:r>
              <a:rPr lang="fr-FR"/>
              <a:t> massa, </a:t>
            </a:r>
            <a:r>
              <a:rPr lang="fr-FR" err="1"/>
              <a:t>ultrices</a:t>
            </a:r>
            <a:r>
              <a:rPr lang="fr-FR"/>
              <a:t> </a:t>
            </a:r>
            <a:r>
              <a:rPr lang="fr-FR" err="1"/>
              <a:t>ac</a:t>
            </a:r>
            <a:r>
              <a:rPr lang="fr-FR"/>
              <a:t> </a:t>
            </a:r>
            <a:r>
              <a:rPr lang="fr-FR" err="1"/>
              <a:t>posuere</a:t>
            </a:r>
            <a:r>
              <a:rPr lang="fr-FR"/>
              <a:t> </a:t>
            </a:r>
            <a:r>
              <a:rPr lang="fr-FR" err="1"/>
              <a:t>acebe</a:t>
            </a:r>
            <a:r>
              <a:rPr lang="fr-FR"/>
              <a:t>.</a:t>
            </a:r>
          </a:p>
        </p:txBody>
      </p:sp>
    </p:spTree>
    <p:extLst>
      <p:ext uri="{BB962C8B-B14F-4D97-AF65-F5344CB8AC3E}">
        <p14:creationId xmlns:p14="http://schemas.microsoft.com/office/powerpoint/2010/main" val="3289303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ual Elements">
    <p:spTree>
      <p:nvGrpSpPr>
        <p:cNvPr id="1" name=""/>
        <p:cNvGrpSpPr/>
        <p:nvPr/>
      </p:nvGrpSpPr>
      <p:grpSpPr>
        <a:xfrm>
          <a:off x="0" y="0"/>
          <a:ext cx="0" cy="0"/>
          <a:chOff x="0" y="0"/>
          <a:chExt cx="0" cy="0"/>
        </a:xfrm>
      </p:grpSpPr>
      <p:sp>
        <p:nvSpPr>
          <p:cNvPr id="2" name="Espace réservé du texte 8">
            <a:extLst>
              <a:ext uri="{FF2B5EF4-FFF2-40B4-BE49-F238E27FC236}">
                <a16:creationId xmlns:a16="http://schemas.microsoft.com/office/drawing/2014/main" id="{B3D7B806-E031-C392-6C31-9E5AC341D196}"/>
              </a:ext>
            </a:extLst>
          </p:cNvPr>
          <p:cNvSpPr>
            <a:spLocks noGrp="1"/>
          </p:cNvSpPr>
          <p:nvPr>
            <p:ph type="body" sz="quarter" idx="10" hasCustomPrompt="1"/>
          </p:nvPr>
        </p:nvSpPr>
        <p:spPr>
          <a:xfrm>
            <a:off x="1428750" y="1302954"/>
            <a:ext cx="11131134"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VISUAL ELEMENTS</a:t>
            </a:r>
          </a:p>
        </p:txBody>
      </p:sp>
      <p:pic>
        <p:nvPicPr>
          <p:cNvPr id="159" name="Image 158">
            <a:extLst>
              <a:ext uri="{FF2B5EF4-FFF2-40B4-BE49-F238E27FC236}">
                <a16:creationId xmlns:a16="http://schemas.microsoft.com/office/drawing/2014/main" id="{47A9378E-D721-1D4C-240D-78AD5524AE30}"/>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3331709" y="6942299"/>
            <a:ext cx="557571" cy="567528"/>
          </a:xfrm>
          <a:prstGeom prst="rect">
            <a:avLst/>
          </a:prstGeom>
        </p:spPr>
      </p:pic>
      <p:pic>
        <p:nvPicPr>
          <p:cNvPr id="160" name="Image 159">
            <a:extLst>
              <a:ext uri="{FF2B5EF4-FFF2-40B4-BE49-F238E27FC236}">
                <a16:creationId xmlns:a16="http://schemas.microsoft.com/office/drawing/2014/main" id="{ABF82A54-F43B-479E-D906-DCB024079504}"/>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2403323" y="6927475"/>
            <a:ext cx="557571" cy="567528"/>
          </a:xfrm>
          <a:prstGeom prst="rect">
            <a:avLst/>
          </a:prstGeom>
        </p:spPr>
      </p:pic>
      <p:pic>
        <p:nvPicPr>
          <p:cNvPr id="161" name="Image 160">
            <a:extLst>
              <a:ext uri="{FF2B5EF4-FFF2-40B4-BE49-F238E27FC236}">
                <a16:creationId xmlns:a16="http://schemas.microsoft.com/office/drawing/2014/main" id="{88B540B4-264D-A5E9-CE65-85B4972BF364}"/>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1429995" y="6927576"/>
            <a:ext cx="557571" cy="567528"/>
          </a:xfrm>
          <a:prstGeom prst="rect">
            <a:avLst/>
          </a:prstGeom>
        </p:spPr>
      </p:pic>
      <p:pic>
        <p:nvPicPr>
          <p:cNvPr id="162" name="Image 161">
            <a:extLst>
              <a:ext uri="{FF2B5EF4-FFF2-40B4-BE49-F238E27FC236}">
                <a16:creationId xmlns:a16="http://schemas.microsoft.com/office/drawing/2014/main" id="{FBD157B8-E399-AB1C-DAFC-C37BFF26F171}"/>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11958363" y="6034392"/>
            <a:ext cx="557571" cy="567528"/>
          </a:xfrm>
          <a:prstGeom prst="rect">
            <a:avLst/>
          </a:prstGeom>
        </p:spPr>
      </p:pic>
      <p:pic>
        <p:nvPicPr>
          <p:cNvPr id="163" name="Image 162">
            <a:extLst>
              <a:ext uri="{FF2B5EF4-FFF2-40B4-BE49-F238E27FC236}">
                <a16:creationId xmlns:a16="http://schemas.microsoft.com/office/drawing/2014/main" id="{28A3C032-6B8E-0ACD-ECA2-0D9B15AE4C04}"/>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10945280" y="5965581"/>
            <a:ext cx="557571" cy="567528"/>
          </a:xfrm>
          <a:prstGeom prst="rect">
            <a:avLst/>
          </a:prstGeom>
        </p:spPr>
      </p:pic>
      <p:pic>
        <p:nvPicPr>
          <p:cNvPr id="164" name="Image 163">
            <a:extLst>
              <a:ext uri="{FF2B5EF4-FFF2-40B4-BE49-F238E27FC236}">
                <a16:creationId xmlns:a16="http://schemas.microsoft.com/office/drawing/2014/main" id="{8E98FCFB-8909-F2E9-D645-6FADCA1706FA}"/>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0067693" y="5988408"/>
            <a:ext cx="557571" cy="567528"/>
          </a:xfrm>
          <a:prstGeom prst="rect">
            <a:avLst/>
          </a:prstGeom>
        </p:spPr>
      </p:pic>
      <p:pic>
        <p:nvPicPr>
          <p:cNvPr id="165" name="Image 164">
            <a:extLst>
              <a:ext uri="{FF2B5EF4-FFF2-40B4-BE49-F238E27FC236}">
                <a16:creationId xmlns:a16="http://schemas.microsoft.com/office/drawing/2014/main" id="{5A3D204A-EBEF-8B7E-577D-AD77C19E65A7}"/>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9129523" y="6023366"/>
            <a:ext cx="557571" cy="567528"/>
          </a:xfrm>
          <a:prstGeom prst="rect">
            <a:avLst/>
          </a:prstGeom>
        </p:spPr>
      </p:pic>
      <p:pic>
        <p:nvPicPr>
          <p:cNvPr id="166" name="Image 165">
            <a:extLst>
              <a:ext uri="{FF2B5EF4-FFF2-40B4-BE49-F238E27FC236}">
                <a16:creationId xmlns:a16="http://schemas.microsoft.com/office/drawing/2014/main" id="{AF1EEE89-D414-B303-53C3-491D614CE17C}"/>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7210357" y="6048769"/>
            <a:ext cx="557571" cy="567528"/>
          </a:xfrm>
          <a:prstGeom prst="rect">
            <a:avLst/>
          </a:prstGeom>
        </p:spPr>
      </p:pic>
      <p:pic>
        <p:nvPicPr>
          <p:cNvPr id="167" name="Image 166">
            <a:extLst>
              <a:ext uri="{FF2B5EF4-FFF2-40B4-BE49-F238E27FC236}">
                <a16:creationId xmlns:a16="http://schemas.microsoft.com/office/drawing/2014/main" id="{C11E5DB6-3BAB-51BA-D589-7BF16458736A}"/>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6233802" y="5999581"/>
            <a:ext cx="557571" cy="567528"/>
          </a:xfrm>
          <a:prstGeom prst="rect">
            <a:avLst/>
          </a:prstGeom>
        </p:spPr>
      </p:pic>
      <p:pic>
        <p:nvPicPr>
          <p:cNvPr id="168" name="Image 167">
            <a:extLst>
              <a:ext uri="{FF2B5EF4-FFF2-40B4-BE49-F238E27FC236}">
                <a16:creationId xmlns:a16="http://schemas.microsoft.com/office/drawing/2014/main" id="{C0E9A6ED-B594-AFAB-FA5A-8CCAE9D25946}"/>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5255035" y="5986279"/>
            <a:ext cx="557571" cy="567528"/>
          </a:xfrm>
          <a:prstGeom prst="rect">
            <a:avLst/>
          </a:prstGeom>
        </p:spPr>
      </p:pic>
      <p:pic>
        <p:nvPicPr>
          <p:cNvPr id="169" name="Image 168">
            <a:extLst>
              <a:ext uri="{FF2B5EF4-FFF2-40B4-BE49-F238E27FC236}">
                <a16:creationId xmlns:a16="http://schemas.microsoft.com/office/drawing/2014/main" id="{C577F0DC-C329-B753-052B-8D9415FC73E4}"/>
              </a:ext>
            </a:extLst>
          </p:cNvPr>
          <p:cNvPicPr>
            <a:picLocks noChangeAspect="1"/>
          </p:cNvPicPr>
          <p:nvPr userDrawn="1"/>
        </p:nvPicPr>
        <p:blipFill>
          <a:blip r:embed="rId22">
            <a:extLst>
              <a:ext uri="{96DAC541-7B7A-43D3-8B79-37D633B846F1}">
                <asvg:svgBlip xmlns:asvg="http://schemas.microsoft.com/office/drawing/2016/SVG/main" r:embed="rId23"/>
              </a:ext>
            </a:extLst>
          </a:blip>
          <a:srcRect/>
          <a:stretch/>
        </p:blipFill>
        <p:spPr>
          <a:xfrm>
            <a:off x="4269539" y="5986279"/>
            <a:ext cx="557571" cy="567528"/>
          </a:xfrm>
          <a:prstGeom prst="rect">
            <a:avLst/>
          </a:prstGeom>
        </p:spPr>
      </p:pic>
      <p:pic>
        <p:nvPicPr>
          <p:cNvPr id="170" name="Image 169">
            <a:extLst>
              <a:ext uri="{FF2B5EF4-FFF2-40B4-BE49-F238E27FC236}">
                <a16:creationId xmlns:a16="http://schemas.microsoft.com/office/drawing/2014/main" id="{75AD8A3E-17AD-BBE8-6F9C-B45288C67804}"/>
              </a:ext>
            </a:extLst>
          </p:cNvPr>
          <p:cNvPicPr>
            <a:picLocks noChangeAspect="1"/>
          </p:cNvPicPr>
          <p:nvPr userDrawn="1"/>
        </p:nvPicPr>
        <p:blipFill>
          <a:blip r:embed="rId24">
            <a:extLst>
              <a:ext uri="{96DAC541-7B7A-43D3-8B79-37D633B846F1}">
                <asvg:svgBlip xmlns:asvg="http://schemas.microsoft.com/office/drawing/2016/SVG/main" r:embed="rId25"/>
              </a:ext>
            </a:extLst>
          </a:blip>
          <a:srcRect/>
          <a:stretch/>
        </p:blipFill>
        <p:spPr>
          <a:xfrm>
            <a:off x="3331709" y="5986279"/>
            <a:ext cx="557571" cy="567528"/>
          </a:xfrm>
          <a:prstGeom prst="rect">
            <a:avLst/>
          </a:prstGeom>
        </p:spPr>
      </p:pic>
      <p:pic>
        <p:nvPicPr>
          <p:cNvPr id="171" name="Image 170">
            <a:extLst>
              <a:ext uri="{FF2B5EF4-FFF2-40B4-BE49-F238E27FC236}">
                <a16:creationId xmlns:a16="http://schemas.microsoft.com/office/drawing/2014/main" id="{21AFC702-F9CF-FD49-59E9-9E24F59AEAE8}"/>
              </a:ext>
            </a:extLst>
          </p:cNvPr>
          <p:cNvPicPr>
            <a:picLocks noChangeAspect="1"/>
          </p:cNvPicPr>
          <p:nvPr userDrawn="1"/>
        </p:nvPicPr>
        <p:blipFill>
          <a:blip r:embed="rId26">
            <a:extLst>
              <a:ext uri="{96DAC541-7B7A-43D3-8B79-37D633B846F1}">
                <asvg:svgBlip xmlns:asvg="http://schemas.microsoft.com/office/drawing/2016/SVG/main" r:embed="rId27"/>
              </a:ext>
            </a:extLst>
          </a:blip>
          <a:srcRect/>
          <a:stretch/>
        </p:blipFill>
        <p:spPr>
          <a:xfrm>
            <a:off x="2403323" y="6020697"/>
            <a:ext cx="557571" cy="567528"/>
          </a:xfrm>
          <a:prstGeom prst="rect">
            <a:avLst/>
          </a:prstGeom>
        </p:spPr>
      </p:pic>
      <p:pic>
        <p:nvPicPr>
          <p:cNvPr id="172" name="Image 171">
            <a:extLst>
              <a:ext uri="{FF2B5EF4-FFF2-40B4-BE49-F238E27FC236}">
                <a16:creationId xmlns:a16="http://schemas.microsoft.com/office/drawing/2014/main" id="{57F2AAC2-2EDC-4063-1E0E-568C9FE382C0}"/>
              </a:ext>
            </a:extLst>
          </p:cNvPr>
          <p:cNvPicPr>
            <a:picLocks noChangeAspect="1"/>
          </p:cNvPicPr>
          <p:nvPr userDrawn="1"/>
        </p:nvPicPr>
        <p:blipFill>
          <a:blip r:embed="rId28">
            <a:extLst>
              <a:ext uri="{96DAC541-7B7A-43D3-8B79-37D633B846F1}">
                <asvg:svgBlip xmlns:asvg="http://schemas.microsoft.com/office/drawing/2016/SVG/main" r:embed="rId29"/>
              </a:ext>
            </a:extLst>
          </a:blip>
          <a:srcRect/>
          <a:stretch/>
        </p:blipFill>
        <p:spPr>
          <a:xfrm>
            <a:off x="1443430" y="6020697"/>
            <a:ext cx="557571" cy="567528"/>
          </a:xfrm>
          <a:prstGeom prst="rect">
            <a:avLst/>
          </a:prstGeom>
        </p:spPr>
      </p:pic>
      <p:pic>
        <p:nvPicPr>
          <p:cNvPr id="173" name="Image 172">
            <a:extLst>
              <a:ext uri="{FF2B5EF4-FFF2-40B4-BE49-F238E27FC236}">
                <a16:creationId xmlns:a16="http://schemas.microsoft.com/office/drawing/2014/main" id="{7FEFCF05-9F83-0477-7E0A-7139CE3F4B0C}"/>
              </a:ext>
            </a:extLst>
          </p:cNvPr>
          <p:cNvPicPr>
            <a:picLocks noChangeAspect="1"/>
          </p:cNvPicPr>
          <p:nvPr userDrawn="1"/>
        </p:nvPicPr>
        <p:blipFill>
          <a:blip r:embed="rId30">
            <a:extLst>
              <a:ext uri="{96DAC541-7B7A-43D3-8B79-37D633B846F1}">
                <asvg:svgBlip xmlns:asvg="http://schemas.microsoft.com/office/drawing/2016/SVG/main" r:embed="rId31"/>
              </a:ext>
            </a:extLst>
          </a:blip>
          <a:srcRect/>
          <a:stretch/>
        </p:blipFill>
        <p:spPr>
          <a:xfrm>
            <a:off x="12001068" y="5069192"/>
            <a:ext cx="557571" cy="567528"/>
          </a:xfrm>
          <a:prstGeom prst="rect">
            <a:avLst/>
          </a:prstGeom>
        </p:spPr>
      </p:pic>
      <p:pic>
        <p:nvPicPr>
          <p:cNvPr id="174" name="Image 173">
            <a:extLst>
              <a:ext uri="{FF2B5EF4-FFF2-40B4-BE49-F238E27FC236}">
                <a16:creationId xmlns:a16="http://schemas.microsoft.com/office/drawing/2014/main" id="{7A1A9754-67AD-9DDC-C7B7-EBC40F96C5DC}"/>
              </a:ext>
            </a:extLst>
          </p:cNvPr>
          <p:cNvPicPr>
            <a:picLocks noChangeAspect="1"/>
          </p:cNvPicPr>
          <p:nvPr userDrawn="1"/>
        </p:nvPicPr>
        <p:blipFill>
          <a:blip r:embed="rId32">
            <a:extLst>
              <a:ext uri="{96DAC541-7B7A-43D3-8B79-37D633B846F1}">
                <asvg:svgBlip xmlns:asvg="http://schemas.microsoft.com/office/drawing/2016/SVG/main" r:embed="rId33"/>
              </a:ext>
            </a:extLst>
          </a:blip>
          <a:srcRect/>
          <a:stretch/>
        </p:blipFill>
        <p:spPr>
          <a:xfrm>
            <a:off x="10979924" y="5069192"/>
            <a:ext cx="557571" cy="567528"/>
          </a:xfrm>
          <a:prstGeom prst="rect">
            <a:avLst/>
          </a:prstGeom>
        </p:spPr>
      </p:pic>
      <p:pic>
        <p:nvPicPr>
          <p:cNvPr id="175" name="Image 174">
            <a:extLst>
              <a:ext uri="{FF2B5EF4-FFF2-40B4-BE49-F238E27FC236}">
                <a16:creationId xmlns:a16="http://schemas.microsoft.com/office/drawing/2014/main" id="{1A164711-0E9F-4E69-9885-570713644ABC}"/>
              </a:ext>
            </a:extLst>
          </p:cNvPr>
          <p:cNvPicPr>
            <a:picLocks noChangeAspect="1"/>
          </p:cNvPicPr>
          <p:nvPr userDrawn="1"/>
        </p:nvPicPr>
        <p:blipFill>
          <a:blip r:embed="rId34">
            <a:extLst>
              <a:ext uri="{96DAC541-7B7A-43D3-8B79-37D633B846F1}">
                <asvg:svgBlip xmlns:asvg="http://schemas.microsoft.com/office/drawing/2016/SVG/main" r:embed="rId35"/>
              </a:ext>
            </a:extLst>
          </a:blip>
          <a:srcRect/>
          <a:stretch/>
        </p:blipFill>
        <p:spPr>
          <a:xfrm>
            <a:off x="10102337" y="5085717"/>
            <a:ext cx="557571" cy="567528"/>
          </a:xfrm>
          <a:prstGeom prst="rect">
            <a:avLst/>
          </a:prstGeom>
        </p:spPr>
      </p:pic>
      <p:pic>
        <p:nvPicPr>
          <p:cNvPr id="176" name="Image 175">
            <a:extLst>
              <a:ext uri="{FF2B5EF4-FFF2-40B4-BE49-F238E27FC236}">
                <a16:creationId xmlns:a16="http://schemas.microsoft.com/office/drawing/2014/main" id="{5B9876EC-3050-F563-3E0E-7CACFEB688B9}"/>
              </a:ext>
            </a:extLst>
          </p:cNvPr>
          <p:cNvPicPr>
            <a:picLocks noChangeAspect="1"/>
          </p:cNvPicPr>
          <p:nvPr userDrawn="1"/>
        </p:nvPicPr>
        <p:blipFill>
          <a:blip r:embed="rId36">
            <a:extLst>
              <a:ext uri="{96DAC541-7B7A-43D3-8B79-37D633B846F1}">
                <asvg:svgBlip xmlns:asvg="http://schemas.microsoft.com/office/drawing/2016/SVG/main" r:embed="rId37"/>
              </a:ext>
            </a:extLst>
          </a:blip>
          <a:srcRect/>
          <a:stretch/>
        </p:blipFill>
        <p:spPr>
          <a:xfrm>
            <a:off x="9130506" y="5069192"/>
            <a:ext cx="557571" cy="567528"/>
          </a:xfrm>
          <a:prstGeom prst="rect">
            <a:avLst/>
          </a:prstGeom>
        </p:spPr>
      </p:pic>
      <p:pic>
        <p:nvPicPr>
          <p:cNvPr id="177" name="Image 176">
            <a:extLst>
              <a:ext uri="{FF2B5EF4-FFF2-40B4-BE49-F238E27FC236}">
                <a16:creationId xmlns:a16="http://schemas.microsoft.com/office/drawing/2014/main" id="{D18E8AF0-59FA-A1F6-503D-F481F5D8E279}"/>
              </a:ext>
            </a:extLst>
          </p:cNvPr>
          <p:cNvPicPr>
            <a:picLocks noChangeAspect="1"/>
          </p:cNvPicPr>
          <p:nvPr userDrawn="1"/>
        </p:nvPicPr>
        <p:blipFill>
          <a:blip r:embed="rId38">
            <a:extLst>
              <a:ext uri="{96DAC541-7B7A-43D3-8B79-37D633B846F1}">
                <asvg:svgBlip xmlns:asvg="http://schemas.microsoft.com/office/drawing/2016/SVG/main" r:embed="rId39"/>
              </a:ext>
            </a:extLst>
          </a:blip>
          <a:srcRect/>
          <a:stretch/>
        </p:blipFill>
        <p:spPr>
          <a:xfrm>
            <a:off x="8191068" y="5116580"/>
            <a:ext cx="557571" cy="567528"/>
          </a:xfrm>
          <a:prstGeom prst="rect">
            <a:avLst/>
          </a:prstGeom>
        </p:spPr>
      </p:pic>
      <p:pic>
        <p:nvPicPr>
          <p:cNvPr id="178" name="Image 177">
            <a:extLst>
              <a:ext uri="{FF2B5EF4-FFF2-40B4-BE49-F238E27FC236}">
                <a16:creationId xmlns:a16="http://schemas.microsoft.com/office/drawing/2014/main" id="{C30D2E8B-3973-2911-6B53-BF3528EE1B6D}"/>
              </a:ext>
            </a:extLst>
          </p:cNvPr>
          <p:cNvPicPr>
            <a:picLocks noChangeAspect="1"/>
          </p:cNvPicPr>
          <p:nvPr userDrawn="1"/>
        </p:nvPicPr>
        <p:blipFill>
          <a:blip r:embed="rId40">
            <a:extLst>
              <a:ext uri="{96DAC541-7B7A-43D3-8B79-37D633B846F1}">
                <asvg:svgBlip xmlns:asvg="http://schemas.microsoft.com/office/drawing/2016/SVG/main" r:embed="rId41"/>
              </a:ext>
            </a:extLst>
          </a:blip>
          <a:srcRect/>
          <a:stretch/>
        </p:blipFill>
        <p:spPr>
          <a:xfrm>
            <a:off x="7204246" y="5033153"/>
            <a:ext cx="557571" cy="567528"/>
          </a:xfrm>
          <a:prstGeom prst="rect">
            <a:avLst/>
          </a:prstGeom>
        </p:spPr>
      </p:pic>
      <p:pic>
        <p:nvPicPr>
          <p:cNvPr id="179" name="Image 178">
            <a:extLst>
              <a:ext uri="{FF2B5EF4-FFF2-40B4-BE49-F238E27FC236}">
                <a16:creationId xmlns:a16="http://schemas.microsoft.com/office/drawing/2014/main" id="{7DF12BE3-D0A8-A3AC-CBC9-65F92185B178}"/>
              </a:ext>
            </a:extLst>
          </p:cNvPr>
          <p:cNvPicPr>
            <a:picLocks noChangeAspect="1"/>
          </p:cNvPicPr>
          <p:nvPr userDrawn="1"/>
        </p:nvPicPr>
        <p:blipFill>
          <a:blip r:embed="rId42">
            <a:extLst>
              <a:ext uri="{96DAC541-7B7A-43D3-8B79-37D633B846F1}">
                <asvg:svgBlip xmlns:asvg="http://schemas.microsoft.com/office/drawing/2016/SVG/main" r:embed="rId43"/>
              </a:ext>
            </a:extLst>
          </a:blip>
          <a:srcRect/>
          <a:stretch/>
        </p:blipFill>
        <p:spPr>
          <a:xfrm>
            <a:off x="6224136" y="5085717"/>
            <a:ext cx="557571" cy="567528"/>
          </a:xfrm>
          <a:prstGeom prst="rect">
            <a:avLst/>
          </a:prstGeom>
        </p:spPr>
      </p:pic>
      <p:pic>
        <p:nvPicPr>
          <p:cNvPr id="180" name="Image 179">
            <a:extLst>
              <a:ext uri="{FF2B5EF4-FFF2-40B4-BE49-F238E27FC236}">
                <a16:creationId xmlns:a16="http://schemas.microsoft.com/office/drawing/2014/main" id="{F44717F4-8C2C-7841-EA42-1B784C75302C}"/>
              </a:ext>
            </a:extLst>
          </p:cNvPr>
          <p:cNvPicPr>
            <a:picLocks noChangeAspect="1"/>
          </p:cNvPicPr>
          <p:nvPr userDrawn="1"/>
        </p:nvPicPr>
        <p:blipFill>
          <a:blip r:embed="rId44">
            <a:extLst>
              <a:ext uri="{96DAC541-7B7A-43D3-8B79-37D633B846F1}">
                <asvg:svgBlip xmlns:asvg="http://schemas.microsoft.com/office/drawing/2016/SVG/main" r:embed="rId45"/>
              </a:ext>
            </a:extLst>
          </a:blip>
          <a:srcRect/>
          <a:stretch/>
        </p:blipFill>
        <p:spPr>
          <a:xfrm>
            <a:off x="5252425" y="5030259"/>
            <a:ext cx="557571" cy="567528"/>
          </a:xfrm>
          <a:prstGeom prst="rect">
            <a:avLst/>
          </a:prstGeom>
        </p:spPr>
      </p:pic>
      <p:pic>
        <p:nvPicPr>
          <p:cNvPr id="181" name="Image 180">
            <a:extLst>
              <a:ext uri="{FF2B5EF4-FFF2-40B4-BE49-F238E27FC236}">
                <a16:creationId xmlns:a16="http://schemas.microsoft.com/office/drawing/2014/main" id="{54C58D1C-A90D-4400-D744-FDDE2D8D37C6}"/>
              </a:ext>
            </a:extLst>
          </p:cNvPr>
          <p:cNvPicPr>
            <a:picLocks noChangeAspect="1"/>
          </p:cNvPicPr>
          <p:nvPr userDrawn="1"/>
        </p:nvPicPr>
        <p:blipFill>
          <a:blip r:embed="rId46">
            <a:extLst>
              <a:ext uri="{96DAC541-7B7A-43D3-8B79-37D633B846F1}">
                <asvg:svgBlip xmlns:asvg="http://schemas.microsoft.com/office/drawing/2016/SVG/main" r:embed="rId47"/>
              </a:ext>
            </a:extLst>
          </a:blip>
          <a:srcRect/>
          <a:stretch/>
        </p:blipFill>
        <p:spPr>
          <a:xfrm>
            <a:off x="4290802" y="5030259"/>
            <a:ext cx="557571" cy="567528"/>
          </a:xfrm>
          <a:prstGeom prst="rect">
            <a:avLst/>
          </a:prstGeom>
        </p:spPr>
      </p:pic>
      <p:pic>
        <p:nvPicPr>
          <p:cNvPr id="182" name="Image 181">
            <a:extLst>
              <a:ext uri="{FF2B5EF4-FFF2-40B4-BE49-F238E27FC236}">
                <a16:creationId xmlns:a16="http://schemas.microsoft.com/office/drawing/2014/main" id="{E07F202B-2D4D-A401-5A16-F69FAED82A74}"/>
              </a:ext>
            </a:extLst>
          </p:cNvPr>
          <p:cNvPicPr>
            <a:picLocks noChangeAspect="1"/>
          </p:cNvPicPr>
          <p:nvPr userDrawn="1"/>
        </p:nvPicPr>
        <p:blipFill>
          <a:blip r:embed="rId48">
            <a:extLst>
              <a:ext uri="{96DAC541-7B7A-43D3-8B79-37D633B846F1}">
                <asvg:svgBlip xmlns:asvg="http://schemas.microsoft.com/office/drawing/2016/SVG/main" r:embed="rId49"/>
              </a:ext>
            </a:extLst>
          </a:blip>
          <a:srcRect/>
          <a:stretch/>
        </p:blipFill>
        <p:spPr>
          <a:xfrm>
            <a:off x="3353574" y="5030259"/>
            <a:ext cx="557571" cy="567528"/>
          </a:xfrm>
          <a:prstGeom prst="rect">
            <a:avLst/>
          </a:prstGeom>
        </p:spPr>
      </p:pic>
      <p:pic>
        <p:nvPicPr>
          <p:cNvPr id="183" name="Image 182">
            <a:extLst>
              <a:ext uri="{FF2B5EF4-FFF2-40B4-BE49-F238E27FC236}">
                <a16:creationId xmlns:a16="http://schemas.microsoft.com/office/drawing/2014/main" id="{CFDA1767-604A-B90B-54A8-FBC6C4954B1D}"/>
              </a:ext>
            </a:extLst>
          </p:cNvPr>
          <p:cNvPicPr>
            <a:picLocks noChangeAspect="1"/>
          </p:cNvPicPr>
          <p:nvPr userDrawn="1"/>
        </p:nvPicPr>
        <p:blipFill>
          <a:blip r:embed="rId50">
            <a:extLst>
              <a:ext uri="{96DAC541-7B7A-43D3-8B79-37D633B846F1}">
                <asvg:svgBlip xmlns:asvg="http://schemas.microsoft.com/office/drawing/2016/SVG/main" r:embed="rId51"/>
              </a:ext>
            </a:extLst>
          </a:blip>
          <a:srcRect/>
          <a:stretch/>
        </p:blipFill>
        <p:spPr>
          <a:xfrm>
            <a:off x="2430252" y="5069192"/>
            <a:ext cx="557571" cy="567528"/>
          </a:xfrm>
          <a:prstGeom prst="rect">
            <a:avLst/>
          </a:prstGeom>
        </p:spPr>
      </p:pic>
      <p:pic>
        <p:nvPicPr>
          <p:cNvPr id="184" name="Image 183">
            <a:extLst>
              <a:ext uri="{FF2B5EF4-FFF2-40B4-BE49-F238E27FC236}">
                <a16:creationId xmlns:a16="http://schemas.microsoft.com/office/drawing/2014/main" id="{38E6F64C-0AD5-07CA-5049-9E37F2E9EE2B}"/>
              </a:ext>
            </a:extLst>
          </p:cNvPr>
          <p:cNvPicPr>
            <a:picLocks noChangeAspect="1"/>
          </p:cNvPicPr>
          <p:nvPr userDrawn="1"/>
        </p:nvPicPr>
        <p:blipFill>
          <a:blip r:embed="rId52">
            <a:extLst>
              <a:ext uri="{96DAC541-7B7A-43D3-8B79-37D633B846F1}">
                <asvg:svgBlip xmlns:asvg="http://schemas.microsoft.com/office/drawing/2016/SVG/main" r:embed="rId53"/>
              </a:ext>
            </a:extLst>
          </a:blip>
          <a:srcRect/>
          <a:stretch/>
        </p:blipFill>
        <p:spPr>
          <a:xfrm>
            <a:off x="1467624" y="5069192"/>
            <a:ext cx="557571" cy="567528"/>
          </a:xfrm>
          <a:prstGeom prst="rect">
            <a:avLst/>
          </a:prstGeom>
        </p:spPr>
      </p:pic>
      <p:pic>
        <p:nvPicPr>
          <p:cNvPr id="185" name="Image 184">
            <a:extLst>
              <a:ext uri="{FF2B5EF4-FFF2-40B4-BE49-F238E27FC236}">
                <a16:creationId xmlns:a16="http://schemas.microsoft.com/office/drawing/2014/main" id="{12C6FAE0-40A1-32B3-BA40-72DA75DD4959}"/>
              </a:ext>
            </a:extLst>
          </p:cNvPr>
          <p:cNvPicPr>
            <a:picLocks noChangeAspect="1"/>
          </p:cNvPicPr>
          <p:nvPr userDrawn="1"/>
        </p:nvPicPr>
        <p:blipFill>
          <a:blip r:embed="rId54">
            <a:extLst>
              <a:ext uri="{96DAC541-7B7A-43D3-8B79-37D633B846F1}">
                <asvg:svgBlip xmlns:asvg="http://schemas.microsoft.com/office/drawing/2016/SVG/main" r:embed="rId55"/>
              </a:ext>
            </a:extLst>
          </a:blip>
          <a:srcRect/>
          <a:stretch/>
        </p:blipFill>
        <p:spPr>
          <a:xfrm>
            <a:off x="12021967" y="4162313"/>
            <a:ext cx="557571" cy="567528"/>
          </a:xfrm>
          <a:prstGeom prst="rect">
            <a:avLst/>
          </a:prstGeom>
        </p:spPr>
      </p:pic>
      <p:pic>
        <p:nvPicPr>
          <p:cNvPr id="186" name="Image 185">
            <a:extLst>
              <a:ext uri="{FF2B5EF4-FFF2-40B4-BE49-F238E27FC236}">
                <a16:creationId xmlns:a16="http://schemas.microsoft.com/office/drawing/2014/main" id="{D54C8ADD-58DA-4F9A-A614-AC5BDECC0779}"/>
              </a:ext>
            </a:extLst>
          </p:cNvPr>
          <p:cNvPicPr>
            <a:picLocks noChangeAspect="1"/>
          </p:cNvPicPr>
          <p:nvPr userDrawn="1"/>
        </p:nvPicPr>
        <p:blipFill>
          <a:blip r:embed="rId56">
            <a:extLst>
              <a:ext uri="{96DAC541-7B7A-43D3-8B79-37D633B846F1}">
                <asvg:svgBlip xmlns:asvg="http://schemas.microsoft.com/office/drawing/2016/SVG/main" r:embed="rId57"/>
              </a:ext>
            </a:extLst>
          </a:blip>
          <a:srcRect/>
          <a:stretch/>
        </p:blipFill>
        <p:spPr>
          <a:xfrm>
            <a:off x="11095590" y="4103992"/>
            <a:ext cx="557571" cy="567528"/>
          </a:xfrm>
          <a:prstGeom prst="rect">
            <a:avLst/>
          </a:prstGeom>
        </p:spPr>
      </p:pic>
      <p:pic>
        <p:nvPicPr>
          <p:cNvPr id="187" name="Image 186">
            <a:extLst>
              <a:ext uri="{FF2B5EF4-FFF2-40B4-BE49-F238E27FC236}">
                <a16:creationId xmlns:a16="http://schemas.microsoft.com/office/drawing/2014/main" id="{C2F90EEF-1828-3B93-4FBE-7A0BFD4E9040}"/>
              </a:ext>
            </a:extLst>
          </p:cNvPr>
          <p:cNvPicPr>
            <a:picLocks noChangeAspect="1"/>
          </p:cNvPicPr>
          <p:nvPr userDrawn="1"/>
        </p:nvPicPr>
        <p:blipFill>
          <a:blip r:embed="rId58">
            <a:extLst>
              <a:ext uri="{96DAC541-7B7A-43D3-8B79-37D633B846F1}">
                <asvg:svgBlip xmlns:asvg="http://schemas.microsoft.com/office/drawing/2016/SVG/main" r:embed="rId59"/>
              </a:ext>
            </a:extLst>
          </a:blip>
          <a:srcRect/>
          <a:stretch/>
        </p:blipFill>
        <p:spPr>
          <a:xfrm>
            <a:off x="10074446" y="4147846"/>
            <a:ext cx="557571" cy="567528"/>
          </a:xfrm>
          <a:prstGeom prst="rect">
            <a:avLst/>
          </a:prstGeom>
        </p:spPr>
      </p:pic>
      <p:pic>
        <p:nvPicPr>
          <p:cNvPr id="188" name="Image 187">
            <a:extLst>
              <a:ext uri="{FF2B5EF4-FFF2-40B4-BE49-F238E27FC236}">
                <a16:creationId xmlns:a16="http://schemas.microsoft.com/office/drawing/2014/main" id="{B82C9251-57BA-0FA8-7646-F51EB4B5642F}"/>
              </a:ext>
            </a:extLst>
          </p:cNvPr>
          <p:cNvPicPr>
            <a:picLocks noChangeAspect="1"/>
          </p:cNvPicPr>
          <p:nvPr userDrawn="1"/>
        </p:nvPicPr>
        <p:blipFill>
          <a:blip r:embed="rId60">
            <a:extLst>
              <a:ext uri="{96DAC541-7B7A-43D3-8B79-37D633B846F1}">
                <asvg:svgBlip xmlns:asvg="http://schemas.microsoft.com/office/drawing/2016/SVG/main" r:embed="rId61"/>
              </a:ext>
            </a:extLst>
          </a:blip>
          <a:srcRect/>
          <a:stretch/>
        </p:blipFill>
        <p:spPr>
          <a:xfrm>
            <a:off x="9109246" y="4162313"/>
            <a:ext cx="557571" cy="567528"/>
          </a:xfrm>
          <a:prstGeom prst="rect">
            <a:avLst/>
          </a:prstGeom>
        </p:spPr>
      </p:pic>
      <p:pic>
        <p:nvPicPr>
          <p:cNvPr id="189" name="Image 188">
            <a:extLst>
              <a:ext uri="{FF2B5EF4-FFF2-40B4-BE49-F238E27FC236}">
                <a16:creationId xmlns:a16="http://schemas.microsoft.com/office/drawing/2014/main" id="{DBFCFF70-87A9-C7D9-7DE4-7295C301BC6A}"/>
              </a:ext>
            </a:extLst>
          </p:cNvPr>
          <p:cNvPicPr>
            <a:picLocks noChangeAspect="1"/>
          </p:cNvPicPr>
          <p:nvPr userDrawn="1"/>
        </p:nvPicPr>
        <p:blipFill>
          <a:blip r:embed="rId62">
            <a:extLst>
              <a:ext uri="{96DAC541-7B7A-43D3-8B79-37D633B846F1}">
                <asvg:svgBlip xmlns:asvg="http://schemas.microsoft.com/office/drawing/2016/SVG/main" r:embed="rId63"/>
              </a:ext>
            </a:extLst>
          </a:blip>
          <a:srcRect/>
          <a:stretch/>
        </p:blipFill>
        <p:spPr>
          <a:xfrm>
            <a:off x="8156746" y="4162313"/>
            <a:ext cx="557571" cy="567528"/>
          </a:xfrm>
          <a:prstGeom prst="rect">
            <a:avLst/>
          </a:prstGeom>
        </p:spPr>
      </p:pic>
      <p:pic>
        <p:nvPicPr>
          <p:cNvPr id="190" name="Image 189">
            <a:extLst>
              <a:ext uri="{FF2B5EF4-FFF2-40B4-BE49-F238E27FC236}">
                <a16:creationId xmlns:a16="http://schemas.microsoft.com/office/drawing/2014/main" id="{00C0B648-56C7-D6D8-B8C5-E3ECDF58A4BC}"/>
              </a:ext>
            </a:extLst>
          </p:cNvPr>
          <p:cNvPicPr>
            <a:picLocks noChangeAspect="1"/>
          </p:cNvPicPr>
          <p:nvPr userDrawn="1"/>
        </p:nvPicPr>
        <p:blipFill>
          <a:blip r:embed="rId64">
            <a:extLst>
              <a:ext uri="{96DAC541-7B7A-43D3-8B79-37D633B846F1}">
                <asvg:svgBlip xmlns:asvg="http://schemas.microsoft.com/office/drawing/2016/SVG/main" r:embed="rId65"/>
              </a:ext>
            </a:extLst>
          </a:blip>
          <a:srcRect/>
          <a:stretch/>
        </p:blipFill>
        <p:spPr>
          <a:xfrm>
            <a:off x="7233424" y="4187551"/>
            <a:ext cx="557571" cy="567528"/>
          </a:xfrm>
          <a:prstGeom prst="rect">
            <a:avLst/>
          </a:prstGeom>
        </p:spPr>
      </p:pic>
      <p:pic>
        <p:nvPicPr>
          <p:cNvPr id="191" name="Image 190">
            <a:extLst>
              <a:ext uri="{FF2B5EF4-FFF2-40B4-BE49-F238E27FC236}">
                <a16:creationId xmlns:a16="http://schemas.microsoft.com/office/drawing/2014/main" id="{FB8CF234-7C1D-82CA-6177-0198662DF710}"/>
              </a:ext>
            </a:extLst>
          </p:cNvPr>
          <p:cNvPicPr>
            <a:picLocks noChangeAspect="1"/>
          </p:cNvPicPr>
          <p:nvPr userDrawn="1"/>
        </p:nvPicPr>
        <p:blipFill>
          <a:blip r:embed="rId66">
            <a:extLst>
              <a:ext uri="{96DAC541-7B7A-43D3-8B79-37D633B846F1}">
                <asvg:svgBlip xmlns:asvg="http://schemas.microsoft.com/office/drawing/2016/SVG/main" r:embed="rId67"/>
              </a:ext>
            </a:extLst>
          </a:blip>
          <a:srcRect/>
          <a:stretch/>
        </p:blipFill>
        <p:spPr>
          <a:xfrm>
            <a:off x="6280924" y="4147846"/>
            <a:ext cx="557571" cy="567528"/>
          </a:xfrm>
          <a:prstGeom prst="rect">
            <a:avLst/>
          </a:prstGeom>
        </p:spPr>
      </p:pic>
      <p:pic>
        <p:nvPicPr>
          <p:cNvPr id="192" name="Image 191">
            <a:extLst>
              <a:ext uri="{FF2B5EF4-FFF2-40B4-BE49-F238E27FC236}">
                <a16:creationId xmlns:a16="http://schemas.microsoft.com/office/drawing/2014/main" id="{D0375C9F-D301-9310-418E-3B8824D17668}"/>
              </a:ext>
            </a:extLst>
          </p:cNvPr>
          <p:cNvPicPr>
            <a:picLocks noChangeAspect="1"/>
          </p:cNvPicPr>
          <p:nvPr userDrawn="1"/>
        </p:nvPicPr>
        <p:blipFill>
          <a:blip r:embed="rId68">
            <a:extLst>
              <a:ext uri="{96DAC541-7B7A-43D3-8B79-37D633B846F1}">
                <asvg:svgBlip xmlns:asvg="http://schemas.microsoft.com/office/drawing/2016/SVG/main" r:embed="rId69"/>
              </a:ext>
            </a:extLst>
          </a:blip>
          <a:srcRect/>
          <a:stretch/>
        </p:blipFill>
        <p:spPr>
          <a:xfrm>
            <a:off x="5303024" y="4126305"/>
            <a:ext cx="557571" cy="567528"/>
          </a:xfrm>
          <a:prstGeom prst="rect">
            <a:avLst/>
          </a:prstGeom>
        </p:spPr>
      </p:pic>
      <p:pic>
        <p:nvPicPr>
          <p:cNvPr id="193" name="Image 192">
            <a:extLst>
              <a:ext uri="{FF2B5EF4-FFF2-40B4-BE49-F238E27FC236}">
                <a16:creationId xmlns:a16="http://schemas.microsoft.com/office/drawing/2014/main" id="{55733B2E-63DE-914E-B448-BFD7E2AE646F}"/>
              </a:ext>
            </a:extLst>
          </p:cNvPr>
          <p:cNvPicPr>
            <a:picLocks noChangeAspect="1"/>
          </p:cNvPicPr>
          <p:nvPr userDrawn="1"/>
        </p:nvPicPr>
        <p:blipFill>
          <a:blip r:embed="rId70">
            <a:extLst>
              <a:ext uri="{96DAC541-7B7A-43D3-8B79-37D633B846F1}">
                <asvg:svgBlip xmlns:asvg="http://schemas.microsoft.com/office/drawing/2016/SVG/main" r:embed="rId71"/>
              </a:ext>
            </a:extLst>
          </a:blip>
          <a:srcRect/>
          <a:stretch/>
        </p:blipFill>
        <p:spPr>
          <a:xfrm>
            <a:off x="4287024" y="4126305"/>
            <a:ext cx="557571" cy="567528"/>
          </a:xfrm>
          <a:prstGeom prst="rect">
            <a:avLst/>
          </a:prstGeom>
        </p:spPr>
      </p:pic>
      <p:pic>
        <p:nvPicPr>
          <p:cNvPr id="194" name="Image 193">
            <a:extLst>
              <a:ext uri="{FF2B5EF4-FFF2-40B4-BE49-F238E27FC236}">
                <a16:creationId xmlns:a16="http://schemas.microsoft.com/office/drawing/2014/main" id="{44447B30-FFFC-CF2F-C62C-C5A14ACD5405}"/>
              </a:ext>
            </a:extLst>
          </p:cNvPr>
          <p:cNvPicPr>
            <a:picLocks noChangeAspect="1"/>
          </p:cNvPicPr>
          <p:nvPr userDrawn="1"/>
        </p:nvPicPr>
        <p:blipFill>
          <a:blip r:embed="rId72">
            <a:extLst>
              <a:ext uri="{96DAC541-7B7A-43D3-8B79-37D633B846F1}">
                <asvg:svgBlip xmlns:asvg="http://schemas.microsoft.com/office/drawing/2016/SVG/main" r:embed="rId73"/>
              </a:ext>
            </a:extLst>
          </a:blip>
          <a:srcRect/>
          <a:stretch/>
        </p:blipFill>
        <p:spPr>
          <a:xfrm>
            <a:off x="3359924" y="4126305"/>
            <a:ext cx="557571" cy="567528"/>
          </a:xfrm>
          <a:prstGeom prst="rect">
            <a:avLst/>
          </a:prstGeom>
        </p:spPr>
      </p:pic>
      <p:pic>
        <p:nvPicPr>
          <p:cNvPr id="195" name="Image 194">
            <a:extLst>
              <a:ext uri="{FF2B5EF4-FFF2-40B4-BE49-F238E27FC236}">
                <a16:creationId xmlns:a16="http://schemas.microsoft.com/office/drawing/2014/main" id="{F318CED0-35E6-3158-612A-D4E681980638}"/>
              </a:ext>
            </a:extLst>
          </p:cNvPr>
          <p:cNvPicPr>
            <a:picLocks noChangeAspect="1"/>
          </p:cNvPicPr>
          <p:nvPr userDrawn="1"/>
        </p:nvPicPr>
        <p:blipFill>
          <a:blip r:embed="rId74">
            <a:extLst>
              <a:ext uri="{96DAC541-7B7A-43D3-8B79-37D633B846F1}">
                <asvg:svgBlip xmlns:asvg="http://schemas.microsoft.com/office/drawing/2016/SVG/main" r:embed="rId75"/>
              </a:ext>
            </a:extLst>
          </a:blip>
          <a:srcRect/>
          <a:stretch/>
        </p:blipFill>
        <p:spPr>
          <a:xfrm>
            <a:off x="2411202" y="4126305"/>
            <a:ext cx="557571" cy="567528"/>
          </a:xfrm>
          <a:prstGeom prst="rect">
            <a:avLst/>
          </a:prstGeom>
        </p:spPr>
      </p:pic>
      <p:pic>
        <p:nvPicPr>
          <p:cNvPr id="196" name="Image 195">
            <a:extLst>
              <a:ext uri="{FF2B5EF4-FFF2-40B4-BE49-F238E27FC236}">
                <a16:creationId xmlns:a16="http://schemas.microsoft.com/office/drawing/2014/main" id="{A1E71D77-087D-301C-2425-407E7033BD8E}"/>
              </a:ext>
            </a:extLst>
          </p:cNvPr>
          <p:cNvPicPr>
            <a:picLocks noChangeAspect="1"/>
          </p:cNvPicPr>
          <p:nvPr userDrawn="1"/>
        </p:nvPicPr>
        <p:blipFill>
          <a:blip r:embed="rId76">
            <a:extLst>
              <a:ext uri="{96DAC541-7B7A-43D3-8B79-37D633B846F1}">
                <asvg:svgBlip xmlns:asvg="http://schemas.microsoft.com/office/drawing/2016/SVG/main" r:embed="rId77"/>
              </a:ext>
            </a:extLst>
          </a:blip>
          <a:srcRect/>
          <a:stretch/>
        </p:blipFill>
        <p:spPr>
          <a:xfrm>
            <a:off x="1480324" y="4126305"/>
            <a:ext cx="557571" cy="567528"/>
          </a:xfrm>
          <a:prstGeom prst="rect">
            <a:avLst/>
          </a:prstGeom>
        </p:spPr>
      </p:pic>
      <p:pic>
        <p:nvPicPr>
          <p:cNvPr id="197" name="Image 196">
            <a:extLst>
              <a:ext uri="{FF2B5EF4-FFF2-40B4-BE49-F238E27FC236}">
                <a16:creationId xmlns:a16="http://schemas.microsoft.com/office/drawing/2014/main" id="{07D055B2-A34C-842B-CDF8-836F2BA349F0}"/>
              </a:ext>
            </a:extLst>
          </p:cNvPr>
          <p:cNvPicPr>
            <a:picLocks noChangeAspect="1"/>
          </p:cNvPicPr>
          <p:nvPr userDrawn="1"/>
        </p:nvPicPr>
        <p:blipFill>
          <a:blip r:embed="rId78">
            <a:extLst>
              <a:ext uri="{96DAC541-7B7A-43D3-8B79-37D633B846F1}">
                <asvg:svgBlip xmlns:asvg="http://schemas.microsoft.com/office/drawing/2016/SVG/main" r:embed="rId79"/>
              </a:ext>
            </a:extLst>
          </a:blip>
          <a:srcRect/>
          <a:stretch/>
        </p:blipFill>
        <p:spPr>
          <a:xfrm>
            <a:off x="12022690" y="3197113"/>
            <a:ext cx="557571" cy="567528"/>
          </a:xfrm>
          <a:prstGeom prst="rect">
            <a:avLst/>
          </a:prstGeom>
        </p:spPr>
      </p:pic>
      <p:pic>
        <p:nvPicPr>
          <p:cNvPr id="198" name="Image 197">
            <a:extLst>
              <a:ext uri="{FF2B5EF4-FFF2-40B4-BE49-F238E27FC236}">
                <a16:creationId xmlns:a16="http://schemas.microsoft.com/office/drawing/2014/main" id="{74358CD0-E93D-0C60-59C9-6D353089FB30}"/>
              </a:ext>
            </a:extLst>
          </p:cNvPr>
          <p:cNvPicPr>
            <a:picLocks noChangeAspect="1"/>
          </p:cNvPicPr>
          <p:nvPr userDrawn="1"/>
        </p:nvPicPr>
        <p:blipFill>
          <a:blip r:embed="rId80">
            <a:extLst>
              <a:ext uri="{96DAC541-7B7A-43D3-8B79-37D633B846F1}">
                <asvg:svgBlip xmlns:asvg="http://schemas.microsoft.com/office/drawing/2016/SVG/main" r:embed="rId81"/>
              </a:ext>
            </a:extLst>
          </a:blip>
          <a:srcRect/>
          <a:stretch/>
        </p:blipFill>
        <p:spPr>
          <a:xfrm>
            <a:off x="11094224" y="3161105"/>
            <a:ext cx="557571" cy="567528"/>
          </a:xfrm>
          <a:prstGeom prst="rect">
            <a:avLst/>
          </a:prstGeom>
        </p:spPr>
      </p:pic>
      <p:pic>
        <p:nvPicPr>
          <p:cNvPr id="199" name="Image 198">
            <a:extLst>
              <a:ext uri="{FF2B5EF4-FFF2-40B4-BE49-F238E27FC236}">
                <a16:creationId xmlns:a16="http://schemas.microsoft.com/office/drawing/2014/main" id="{2BC125C9-E3B9-EFE2-5F7C-995BD9FBAEF3}"/>
              </a:ext>
            </a:extLst>
          </p:cNvPr>
          <p:cNvPicPr>
            <a:picLocks noChangeAspect="1"/>
          </p:cNvPicPr>
          <p:nvPr userDrawn="1"/>
        </p:nvPicPr>
        <p:blipFill>
          <a:blip r:embed="rId82">
            <a:extLst>
              <a:ext uri="{96DAC541-7B7A-43D3-8B79-37D633B846F1}">
                <asvg:svgBlip xmlns:asvg="http://schemas.microsoft.com/office/drawing/2016/SVG/main" r:embed="rId83"/>
              </a:ext>
            </a:extLst>
          </a:blip>
          <a:srcRect/>
          <a:stretch/>
        </p:blipFill>
        <p:spPr>
          <a:xfrm>
            <a:off x="10141724" y="3161105"/>
            <a:ext cx="557571" cy="567528"/>
          </a:xfrm>
          <a:prstGeom prst="rect">
            <a:avLst/>
          </a:prstGeom>
        </p:spPr>
      </p:pic>
      <p:pic>
        <p:nvPicPr>
          <p:cNvPr id="200" name="Image 199">
            <a:extLst>
              <a:ext uri="{FF2B5EF4-FFF2-40B4-BE49-F238E27FC236}">
                <a16:creationId xmlns:a16="http://schemas.microsoft.com/office/drawing/2014/main" id="{F1D3D9BB-6AFD-101A-6142-930F317AB3B5}"/>
              </a:ext>
            </a:extLst>
          </p:cNvPr>
          <p:cNvPicPr>
            <a:picLocks noChangeAspect="1"/>
          </p:cNvPicPr>
          <p:nvPr userDrawn="1"/>
        </p:nvPicPr>
        <p:blipFill>
          <a:blip r:embed="rId84">
            <a:extLst>
              <a:ext uri="{96DAC541-7B7A-43D3-8B79-37D633B846F1}">
                <asvg:svgBlip xmlns:asvg="http://schemas.microsoft.com/office/drawing/2016/SVG/main" r:embed="rId85"/>
              </a:ext>
            </a:extLst>
          </a:blip>
          <a:srcRect/>
          <a:stretch/>
        </p:blipFill>
        <p:spPr>
          <a:xfrm>
            <a:off x="9138424" y="3197113"/>
            <a:ext cx="557571" cy="567528"/>
          </a:xfrm>
          <a:prstGeom prst="rect">
            <a:avLst/>
          </a:prstGeom>
        </p:spPr>
      </p:pic>
      <p:pic>
        <p:nvPicPr>
          <p:cNvPr id="201" name="Image 200">
            <a:extLst>
              <a:ext uri="{FF2B5EF4-FFF2-40B4-BE49-F238E27FC236}">
                <a16:creationId xmlns:a16="http://schemas.microsoft.com/office/drawing/2014/main" id="{B94BAED3-8E13-DBCC-6879-10AC0405E51D}"/>
              </a:ext>
            </a:extLst>
          </p:cNvPr>
          <p:cNvPicPr>
            <a:picLocks noChangeAspect="1"/>
          </p:cNvPicPr>
          <p:nvPr userDrawn="1"/>
        </p:nvPicPr>
        <p:blipFill>
          <a:blip r:embed="rId86">
            <a:extLst>
              <a:ext uri="{96DAC541-7B7A-43D3-8B79-37D633B846F1}">
                <asvg:svgBlip xmlns:asvg="http://schemas.microsoft.com/office/drawing/2016/SVG/main" r:embed="rId87"/>
              </a:ext>
            </a:extLst>
          </a:blip>
          <a:srcRect/>
          <a:stretch/>
        </p:blipFill>
        <p:spPr>
          <a:xfrm>
            <a:off x="8185924" y="3197113"/>
            <a:ext cx="557571" cy="567528"/>
          </a:xfrm>
          <a:prstGeom prst="rect">
            <a:avLst/>
          </a:prstGeom>
        </p:spPr>
      </p:pic>
      <p:pic>
        <p:nvPicPr>
          <p:cNvPr id="202" name="Image 201">
            <a:extLst>
              <a:ext uri="{FF2B5EF4-FFF2-40B4-BE49-F238E27FC236}">
                <a16:creationId xmlns:a16="http://schemas.microsoft.com/office/drawing/2014/main" id="{CA6F6D5D-8836-1589-CD08-588D403DA002}"/>
              </a:ext>
            </a:extLst>
          </p:cNvPr>
          <p:cNvPicPr>
            <a:picLocks noChangeAspect="1"/>
          </p:cNvPicPr>
          <p:nvPr userDrawn="1"/>
        </p:nvPicPr>
        <p:blipFill>
          <a:blip r:embed="rId88">
            <a:extLst>
              <a:ext uri="{96DAC541-7B7A-43D3-8B79-37D633B846F1}">
                <asvg:svgBlip xmlns:asvg="http://schemas.microsoft.com/office/drawing/2016/SVG/main" r:embed="rId89"/>
              </a:ext>
            </a:extLst>
          </a:blip>
          <a:srcRect/>
          <a:stretch/>
        </p:blipFill>
        <p:spPr>
          <a:xfrm>
            <a:off x="7258824" y="3182646"/>
            <a:ext cx="557571" cy="567528"/>
          </a:xfrm>
          <a:prstGeom prst="rect">
            <a:avLst/>
          </a:prstGeom>
        </p:spPr>
      </p:pic>
      <p:pic>
        <p:nvPicPr>
          <p:cNvPr id="203" name="Image 202">
            <a:extLst>
              <a:ext uri="{FF2B5EF4-FFF2-40B4-BE49-F238E27FC236}">
                <a16:creationId xmlns:a16="http://schemas.microsoft.com/office/drawing/2014/main" id="{4634E4BA-E299-F497-F4E9-965E086DFD40}"/>
              </a:ext>
            </a:extLst>
          </p:cNvPr>
          <p:cNvPicPr>
            <a:picLocks noChangeAspect="1"/>
          </p:cNvPicPr>
          <p:nvPr userDrawn="1"/>
        </p:nvPicPr>
        <p:blipFill>
          <a:blip r:embed="rId90">
            <a:extLst>
              <a:ext uri="{96DAC541-7B7A-43D3-8B79-37D633B846F1}">
                <asvg:svgBlip xmlns:asvg="http://schemas.microsoft.com/office/drawing/2016/SVG/main" r:embed="rId91"/>
              </a:ext>
            </a:extLst>
          </a:blip>
          <a:srcRect/>
          <a:stretch/>
        </p:blipFill>
        <p:spPr>
          <a:xfrm>
            <a:off x="6280924" y="3182646"/>
            <a:ext cx="557571" cy="567528"/>
          </a:xfrm>
          <a:prstGeom prst="rect">
            <a:avLst/>
          </a:prstGeom>
        </p:spPr>
      </p:pic>
      <p:pic>
        <p:nvPicPr>
          <p:cNvPr id="204" name="Image 203">
            <a:extLst>
              <a:ext uri="{FF2B5EF4-FFF2-40B4-BE49-F238E27FC236}">
                <a16:creationId xmlns:a16="http://schemas.microsoft.com/office/drawing/2014/main" id="{60B0579D-4D36-84F8-CB9F-68560BD48F6D}"/>
              </a:ext>
            </a:extLst>
          </p:cNvPr>
          <p:cNvPicPr>
            <a:picLocks noChangeAspect="1"/>
          </p:cNvPicPr>
          <p:nvPr userDrawn="1"/>
        </p:nvPicPr>
        <p:blipFill>
          <a:blip r:embed="rId92">
            <a:extLst>
              <a:ext uri="{96DAC541-7B7A-43D3-8B79-37D633B846F1}">
                <asvg:svgBlip xmlns:asvg="http://schemas.microsoft.com/office/drawing/2016/SVG/main" r:embed="rId93"/>
              </a:ext>
            </a:extLst>
          </a:blip>
          <a:srcRect/>
          <a:stretch/>
        </p:blipFill>
        <p:spPr>
          <a:xfrm>
            <a:off x="8157692" y="6050953"/>
            <a:ext cx="557571" cy="567528"/>
          </a:xfrm>
          <a:prstGeom prst="rect">
            <a:avLst/>
          </a:prstGeom>
        </p:spPr>
      </p:pic>
      <p:pic>
        <p:nvPicPr>
          <p:cNvPr id="205" name="Image 204">
            <a:extLst>
              <a:ext uri="{FF2B5EF4-FFF2-40B4-BE49-F238E27FC236}">
                <a16:creationId xmlns:a16="http://schemas.microsoft.com/office/drawing/2014/main" id="{C0D678F1-A641-B63B-6E0E-83B5FF1E78A9}"/>
              </a:ext>
            </a:extLst>
          </p:cNvPr>
          <p:cNvPicPr>
            <a:picLocks noChangeAspect="1"/>
          </p:cNvPicPr>
          <p:nvPr userDrawn="1"/>
        </p:nvPicPr>
        <p:blipFill>
          <a:blip r:embed="rId94">
            <a:extLst>
              <a:ext uri="{96DAC541-7B7A-43D3-8B79-37D633B846F1}">
                <asvg:svgBlip xmlns:asvg="http://schemas.microsoft.com/office/drawing/2016/SVG/main" r:embed="rId95"/>
              </a:ext>
            </a:extLst>
          </a:blip>
          <a:srcRect/>
          <a:stretch/>
        </p:blipFill>
        <p:spPr>
          <a:xfrm>
            <a:off x="5303024" y="3197113"/>
            <a:ext cx="557571" cy="567528"/>
          </a:xfrm>
          <a:prstGeom prst="rect">
            <a:avLst/>
          </a:prstGeom>
        </p:spPr>
      </p:pic>
      <p:pic>
        <p:nvPicPr>
          <p:cNvPr id="206" name="Image 205">
            <a:extLst>
              <a:ext uri="{FF2B5EF4-FFF2-40B4-BE49-F238E27FC236}">
                <a16:creationId xmlns:a16="http://schemas.microsoft.com/office/drawing/2014/main" id="{F3CE975D-22FE-5BCD-0706-A2E1A3183E54}"/>
              </a:ext>
            </a:extLst>
          </p:cNvPr>
          <p:cNvPicPr>
            <a:picLocks noChangeAspect="1"/>
          </p:cNvPicPr>
          <p:nvPr userDrawn="1"/>
        </p:nvPicPr>
        <p:blipFill>
          <a:blip r:embed="rId96">
            <a:extLst>
              <a:ext uri="{96DAC541-7B7A-43D3-8B79-37D633B846F1}">
                <asvg:svgBlip xmlns:asvg="http://schemas.microsoft.com/office/drawing/2016/SVG/main" r:embed="rId97"/>
              </a:ext>
            </a:extLst>
          </a:blip>
          <a:srcRect/>
          <a:stretch/>
        </p:blipFill>
        <p:spPr>
          <a:xfrm>
            <a:off x="4325124" y="3197113"/>
            <a:ext cx="557571" cy="567528"/>
          </a:xfrm>
          <a:prstGeom prst="rect">
            <a:avLst/>
          </a:prstGeom>
        </p:spPr>
      </p:pic>
      <p:pic>
        <p:nvPicPr>
          <p:cNvPr id="207" name="Image 206">
            <a:extLst>
              <a:ext uri="{FF2B5EF4-FFF2-40B4-BE49-F238E27FC236}">
                <a16:creationId xmlns:a16="http://schemas.microsoft.com/office/drawing/2014/main" id="{C173F9A8-885E-6303-922B-12826FC719F2}"/>
              </a:ext>
            </a:extLst>
          </p:cNvPr>
          <p:cNvPicPr>
            <a:picLocks noChangeAspect="1"/>
          </p:cNvPicPr>
          <p:nvPr userDrawn="1"/>
        </p:nvPicPr>
        <p:blipFill>
          <a:blip r:embed="rId98">
            <a:extLst>
              <a:ext uri="{96DAC541-7B7A-43D3-8B79-37D633B846F1}">
                <asvg:svgBlip xmlns:asvg="http://schemas.microsoft.com/office/drawing/2016/SVG/main" r:embed="rId99"/>
              </a:ext>
            </a:extLst>
          </a:blip>
          <a:srcRect/>
          <a:stretch/>
        </p:blipFill>
        <p:spPr>
          <a:xfrm>
            <a:off x="3372624" y="3197113"/>
            <a:ext cx="557571" cy="567528"/>
          </a:xfrm>
          <a:prstGeom prst="rect">
            <a:avLst/>
          </a:prstGeom>
        </p:spPr>
      </p:pic>
      <p:pic>
        <p:nvPicPr>
          <p:cNvPr id="208" name="Image 207">
            <a:extLst>
              <a:ext uri="{FF2B5EF4-FFF2-40B4-BE49-F238E27FC236}">
                <a16:creationId xmlns:a16="http://schemas.microsoft.com/office/drawing/2014/main" id="{48A9846E-6127-C62F-94EF-0F54CEA5FD66}"/>
              </a:ext>
            </a:extLst>
          </p:cNvPr>
          <p:cNvPicPr>
            <a:picLocks noChangeAspect="1"/>
          </p:cNvPicPr>
          <p:nvPr userDrawn="1"/>
        </p:nvPicPr>
        <p:blipFill>
          <a:blip r:embed="rId100">
            <a:extLst>
              <a:ext uri="{96DAC541-7B7A-43D3-8B79-37D633B846F1}">
                <asvg:svgBlip xmlns:asvg="http://schemas.microsoft.com/office/drawing/2016/SVG/main" r:embed="rId101"/>
              </a:ext>
            </a:extLst>
          </a:blip>
          <a:srcRect/>
          <a:stretch/>
        </p:blipFill>
        <p:spPr>
          <a:xfrm>
            <a:off x="2420124" y="3197113"/>
            <a:ext cx="557571" cy="567528"/>
          </a:xfrm>
          <a:prstGeom prst="rect">
            <a:avLst/>
          </a:prstGeom>
        </p:spPr>
      </p:pic>
      <p:pic>
        <p:nvPicPr>
          <p:cNvPr id="209" name="Image 208">
            <a:extLst>
              <a:ext uri="{FF2B5EF4-FFF2-40B4-BE49-F238E27FC236}">
                <a16:creationId xmlns:a16="http://schemas.microsoft.com/office/drawing/2014/main" id="{0753E863-46D6-91EC-9D42-A31CF2E70174}"/>
              </a:ext>
            </a:extLst>
          </p:cNvPr>
          <p:cNvPicPr>
            <a:picLocks noChangeAspect="1"/>
          </p:cNvPicPr>
          <p:nvPr userDrawn="1"/>
        </p:nvPicPr>
        <p:blipFill>
          <a:blip r:embed="rId102">
            <a:extLst>
              <a:ext uri="{96DAC541-7B7A-43D3-8B79-37D633B846F1}">
                <asvg:svgBlip xmlns:asvg="http://schemas.microsoft.com/office/drawing/2016/SVG/main" r:embed="rId103"/>
              </a:ext>
            </a:extLst>
          </a:blip>
          <a:srcRect/>
          <a:stretch/>
        </p:blipFill>
        <p:spPr>
          <a:xfrm>
            <a:off x="1467624" y="3197113"/>
            <a:ext cx="557571" cy="567528"/>
          </a:xfrm>
          <a:prstGeom prst="rect">
            <a:avLst/>
          </a:prstGeom>
        </p:spPr>
      </p:pic>
      <p:pic>
        <p:nvPicPr>
          <p:cNvPr id="4" name="Rectangle 95" descr="preencoded.png">
            <a:extLst>
              <a:ext uri="{FF2B5EF4-FFF2-40B4-BE49-F238E27FC236}">
                <a16:creationId xmlns:a16="http://schemas.microsoft.com/office/drawing/2014/main" id="{A7ED6ABC-2DCE-12BD-6EB6-2EA827942475}"/>
              </a:ext>
            </a:extLst>
          </p:cNvPr>
          <p:cNvPicPr>
            <a:picLocks noChangeAspect="1"/>
          </p:cNvPicPr>
          <p:nvPr userDrawn="1"/>
        </p:nvPicPr>
        <p:blipFill>
          <a:blip r:embed="rId104"/>
          <a:srcRect/>
          <a:stretch/>
        </p:blipFill>
        <p:spPr>
          <a:xfrm>
            <a:off x="16068190" y="9238766"/>
            <a:ext cx="2219810" cy="1048234"/>
          </a:xfrm>
          <a:prstGeom prst="rect">
            <a:avLst/>
          </a:prstGeom>
        </p:spPr>
      </p:pic>
      <p:pic>
        <p:nvPicPr>
          <p:cNvPr id="5" name="Group 399" descr="preencoded.png">
            <a:extLst>
              <a:ext uri="{FF2B5EF4-FFF2-40B4-BE49-F238E27FC236}">
                <a16:creationId xmlns:a16="http://schemas.microsoft.com/office/drawing/2014/main" id="{6C5B2150-104C-EDA6-D0A7-7EAA00982377}"/>
              </a:ext>
            </a:extLst>
          </p:cNvPr>
          <p:cNvPicPr>
            <a:picLocks noChangeAspect="1"/>
          </p:cNvPicPr>
          <p:nvPr userDrawn="1"/>
        </p:nvPicPr>
        <p:blipFill>
          <a:blip r:embed="rId105">
            <a:extLst>
              <a:ext uri="{96DAC541-7B7A-43D3-8B79-37D633B846F1}">
                <asvg:svgBlip xmlns:asvg="http://schemas.microsoft.com/office/drawing/2016/SVG/main" r:embed="rId106"/>
              </a:ext>
            </a:extLst>
          </a:blip>
          <a:srcRect/>
          <a:stretch/>
        </p:blipFill>
        <p:spPr>
          <a:xfrm>
            <a:off x="16722722" y="9651995"/>
            <a:ext cx="1265767" cy="330201"/>
          </a:xfrm>
          <a:prstGeom prst="rect">
            <a:avLst/>
          </a:prstGeom>
        </p:spPr>
      </p:pic>
    </p:spTree>
    <p:extLst>
      <p:ext uri="{BB962C8B-B14F-4D97-AF65-F5344CB8AC3E}">
        <p14:creationId xmlns:p14="http://schemas.microsoft.com/office/powerpoint/2010/main" val="1403414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rgbClr val="6BB9DC"/>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E5D3144-FE18-EA15-B8CC-A592D853B18F}"/>
              </a:ext>
            </a:extLst>
          </p:cNvPr>
          <p:cNvPicPr>
            <a:picLocks noChangeAspect="1"/>
          </p:cNvPicPr>
          <p:nvPr userDrawn="1"/>
        </p:nvPicPr>
        <p:blipFill>
          <a:blip r:embed="rId2"/>
          <a:stretch>
            <a:fillRect/>
          </a:stretch>
        </p:blipFill>
        <p:spPr>
          <a:xfrm>
            <a:off x="1444341" y="1455708"/>
            <a:ext cx="11464675" cy="1147791"/>
          </a:xfrm>
          <a:prstGeom prst="rect">
            <a:avLst/>
          </a:prstGeom>
        </p:spPr>
      </p:pic>
      <p:pic>
        <p:nvPicPr>
          <p:cNvPr id="3" name="Rectangle 95" descr="preencoded.png">
            <a:extLst>
              <a:ext uri="{FF2B5EF4-FFF2-40B4-BE49-F238E27FC236}">
                <a16:creationId xmlns:a16="http://schemas.microsoft.com/office/drawing/2014/main" id="{F12E9E6E-3628-A2C4-1563-7E11D3A30F17}"/>
              </a:ext>
            </a:extLst>
          </p:cNvPr>
          <p:cNvPicPr>
            <a:picLocks noChangeAspect="1"/>
          </p:cNvPicPr>
          <p:nvPr userDrawn="1"/>
        </p:nvPicPr>
        <p:blipFill>
          <a:blip r:embed="rId3"/>
          <a:srcRect/>
          <a:stretch/>
        </p:blipFill>
        <p:spPr>
          <a:xfrm>
            <a:off x="16068190" y="9238766"/>
            <a:ext cx="2219810" cy="1048234"/>
          </a:xfrm>
          <a:prstGeom prst="rect">
            <a:avLst/>
          </a:prstGeom>
        </p:spPr>
      </p:pic>
      <p:pic>
        <p:nvPicPr>
          <p:cNvPr id="4" name="Group 399" descr="preencoded.png">
            <a:extLst>
              <a:ext uri="{FF2B5EF4-FFF2-40B4-BE49-F238E27FC236}">
                <a16:creationId xmlns:a16="http://schemas.microsoft.com/office/drawing/2014/main" id="{B49E0B72-5E7A-2C69-6DE8-38E91F9AAC92}"/>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6722719" y="9651997"/>
            <a:ext cx="1265767" cy="330200"/>
          </a:xfrm>
          <a:prstGeom prst="rect">
            <a:avLst/>
          </a:prstGeom>
        </p:spPr>
      </p:pic>
      <p:sp>
        <p:nvSpPr>
          <p:cNvPr id="8" name="European Society for Medical Oncology ESMO Via Ginevra 4 CH-6900 LuganoT 41 091 973 19 00esmoesmoorg esmoorg">
            <a:extLst>
              <a:ext uri="{FF2B5EF4-FFF2-40B4-BE49-F238E27FC236}">
                <a16:creationId xmlns:a16="http://schemas.microsoft.com/office/drawing/2014/main" id="{1EB4AE90-A266-178B-4665-CC5B8AA603E2}"/>
              </a:ext>
            </a:extLst>
          </p:cNvPr>
          <p:cNvSpPr/>
          <p:nvPr userDrawn="1"/>
        </p:nvSpPr>
        <p:spPr>
          <a:xfrm>
            <a:off x="1422768" y="7553325"/>
            <a:ext cx="5362575" cy="1828800"/>
          </a:xfrm>
          <a:prstGeom prst="rect">
            <a:avLst/>
          </a:prstGeom>
          <a:noFill/>
          <a:ln/>
        </p:spPr>
        <p:txBody>
          <a:bodyPr wrap="square" lIns="0" tIns="0" rIns="0" bIns="0" rtlCol="0" anchor="t"/>
          <a:lstStyle/>
          <a:p>
            <a:pPr marL="0" indent="0" algn="l">
              <a:lnSpc>
                <a:spcPts val="2400"/>
              </a:lnSpc>
              <a:buNone/>
            </a:pPr>
            <a:r>
              <a:rPr lang="en-US" sz="2250">
                <a:solidFill>
                  <a:srgbClr val="FFFFFF"/>
                </a:solidFill>
                <a:latin typeface="Arial Narrow Bold" pitchFamily="34" charset="0"/>
                <a:ea typeface="Arial Narrow Bold" pitchFamily="34" charset="-122"/>
                <a:cs typeface="Arial Narrow Bold" pitchFamily="34" charset="-120"/>
              </a:rPr>
              <a:t>European Society for Medical Oncology (ESMO)
</a:t>
            </a:r>
            <a:r>
              <a:rPr lang="en-US" sz="2250">
                <a:solidFill>
                  <a:srgbClr val="FFFFFF"/>
                </a:solidFill>
                <a:latin typeface="Arial Narrow" pitchFamily="34" charset="0"/>
                <a:ea typeface="Arial Narrow" pitchFamily="34" charset="-122"/>
                <a:cs typeface="Arial Narrow" pitchFamily="34" charset="-120"/>
              </a:rPr>
              <a:t>Via Ginevra 4, CH-6900 Lugano</a:t>
            </a:r>
            <a:br>
              <a:rPr/>
            </a:br>
            <a:r>
              <a:rPr lang="en-US" sz="2250">
                <a:solidFill>
                  <a:srgbClr val="FFFFFF"/>
                </a:solidFill>
                <a:latin typeface="Arial Narrow" pitchFamily="34" charset="0"/>
                <a:ea typeface="Arial Narrow" pitchFamily="34" charset="-122"/>
                <a:cs typeface="Arial Narrow" pitchFamily="34" charset="-120"/>
              </a:rPr>
              <a:t>T. +41 (0)91 973 19 00</a:t>
            </a:r>
            <a:br>
              <a:rPr/>
            </a:br>
            <a:r>
              <a:rPr lang="en-US" sz="2250">
                <a:solidFill>
                  <a:srgbClr val="FFFFFF"/>
                </a:solidFill>
                <a:latin typeface="Arial Narrow" pitchFamily="34" charset="0"/>
                <a:ea typeface="Arial Narrow" pitchFamily="34" charset="-122"/>
                <a:cs typeface="Arial Narrow" pitchFamily="34" charset="-120"/>
              </a:rPr>
              <a:t>esmo@esmo.org</a:t>
            </a:r>
            <a:br>
              <a:rPr/>
            </a:br>
            <a:r>
              <a:rPr lang="en-US" sz="2250">
                <a:solidFill>
                  <a:srgbClr val="FFFFFF"/>
                </a:solidFill>
                <a:latin typeface="Arial Narrow" pitchFamily="34" charset="0"/>
                <a:ea typeface="Arial Narrow" pitchFamily="34" charset="-122"/>
                <a:cs typeface="Arial Narrow" pitchFamily="34" charset="-120"/>
              </a:rPr>
              <a:t>
</a:t>
            </a:r>
            <a:r>
              <a:rPr lang="en-US" sz="2250">
                <a:solidFill>
                  <a:srgbClr val="FFFFFF"/>
                </a:solidFill>
                <a:latin typeface="Arial Narrow Bold" pitchFamily="34" charset="0"/>
                <a:ea typeface="Arial Narrow Bold" pitchFamily="34" charset="-122"/>
                <a:cs typeface="Arial Narrow Bold" pitchFamily="34" charset="-120"/>
              </a:rPr>
              <a:t>esmo.org</a:t>
            </a:r>
            <a:endParaRPr lang="en-US" sz="2250"/>
          </a:p>
        </p:txBody>
      </p:sp>
      <p:sp>
        <p:nvSpPr>
          <p:cNvPr id="2" name="Espace réservé du texte 8">
            <a:extLst>
              <a:ext uri="{FF2B5EF4-FFF2-40B4-BE49-F238E27FC236}">
                <a16:creationId xmlns:a16="http://schemas.microsoft.com/office/drawing/2014/main" id="{6B71D57D-FF14-FD10-D701-174D0129A758}"/>
              </a:ext>
            </a:extLst>
          </p:cNvPr>
          <p:cNvSpPr>
            <a:spLocks noGrp="1"/>
          </p:cNvSpPr>
          <p:nvPr>
            <p:ph type="body" sz="quarter" idx="10" hasCustomPrompt="1"/>
          </p:nvPr>
        </p:nvSpPr>
        <p:spPr>
          <a:xfrm>
            <a:off x="6886575" y="4729722"/>
            <a:ext cx="4514850" cy="1223677"/>
          </a:xfrm>
          <a:prstGeom prst="rect">
            <a:avLst/>
          </a:prstGeom>
        </p:spPr>
        <p:txBody>
          <a:bodyPr/>
          <a:lstStyle>
            <a:lvl1pPr marL="0" indent="0" algn="ctr">
              <a:buNone/>
              <a:defRPr sz="7500" b="1" i="0">
                <a:solidFill>
                  <a:schemeClr val="bg1"/>
                </a:solidFill>
                <a:latin typeface="Arial Narrow" panose="020B0604020202020204" pitchFamily="34" charset="0"/>
                <a:cs typeface="Arial Narrow" panose="020B0604020202020204" pitchFamily="34" charset="0"/>
              </a:defRPr>
            </a:lvl1pPr>
          </a:lstStyle>
          <a:p>
            <a:pPr lvl="0"/>
            <a:r>
              <a:rPr lang="fr-FR" err="1"/>
              <a:t>Thank</a:t>
            </a:r>
            <a:r>
              <a:rPr lang="fr-FR"/>
              <a:t> </a:t>
            </a:r>
            <a:r>
              <a:rPr lang="fr-FR" err="1"/>
              <a:t>you</a:t>
            </a:r>
            <a:r>
              <a:rPr lang="fr-FR"/>
              <a:t>!</a:t>
            </a:r>
          </a:p>
        </p:txBody>
      </p:sp>
    </p:spTree>
    <p:extLst>
      <p:ext uri="{BB962C8B-B14F-4D97-AF65-F5344CB8AC3E}">
        <p14:creationId xmlns:p14="http://schemas.microsoft.com/office/powerpoint/2010/main" val="80872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2" name="Espace réservé du texte 8">
            <a:extLst>
              <a:ext uri="{FF2B5EF4-FFF2-40B4-BE49-F238E27FC236}">
                <a16:creationId xmlns:a16="http://schemas.microsoft.com/office/drawing/2014/main" id="{0D6CC8CD-178F-AB26-6B1F-605466D5635D}"/>
              </a:ext>
            </a:extLst>
          </p:cNvPr>
          <p:cNvSpPr>
            <a:spLocks noGrp="1"/>
          </p:cNvSpPr>
          <p:nvPr>
            <p:ph type="body" sz="quarter" idx="10" hasCustomPrompt="1"/>
          </p:nvPr>
        </p:nvSpPr>
        <p:spPr>
          <a:xfrm>
            <a:off x="1428750" y="1230765"/>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INDEX</a:t>
            </a:r>
          </a:p>
        </p:txBody>
      </p:sp>
      <p:sp>
        <p:nvSpPr>
          <p:cNvPr id="13" name="Espace réservé du texte 8">
            <a:extLst>
              <a:ext uri="{FF2B5EF4-FFF2-40B4-BE49-F238E27FC236}">
                <a16:creationId xmlns:a16="http://schemas.microsoft.com/office/drawing/2014/main" id="{5D49AE80-8CE5-6EA2-2F09-E3BE599D3656}"/>
              </a:ext>
            </a:extLst>
          </p:cNvPr>
          <p:cNvSpPr>
            <a:spLocks noGrp="1"/>
          </p:cNvSpPr>
          <p:nvPr>
            <p:ph type="body" sz="quarter" idx="13" hasCustomPrompt="1"/>
          </p:nvPr>
        </p:nvSpPr>
        <p:spPr>
          <a:xfrm>
            <a:off x="1437774" y="2589309"/>
            <a:ext cx="6728661" cy="5544040"/>
          </a:xfrm>
          <a:prstGeom prst="rect">
            <a:avLst/>
          </a:prstGeom>
        </p:spPr>
        <p:txBody>
          <a:bodyPr/>
          <a:lstStyle>
            <a:lvl1pPr marL="742950" indent="-742950">
              <a:lnSpc>
                <a:spcPts val="4200"/>
              </a:lnSpc>
              <a:spcBef>
                <a:spcPts val="0"/>
              </a:spcBef>
              <a:buFont typeface="+mj-lt"/>
              <a:buAutoNum type="arabicPeriod"/>
              <a:defRPr sz="3750" b="0" i="0">
                <a:solidFill>
                  <a:srgbClr val="006FB9"/>
                </a:solidFill>
                <a:latin typeface="Arial Narrow" panose="020B0604020202020204" pitchFamily="34" charset="0"/>
                <a:cs typeface="Arial Narrow" panose="020B0604020202020204" pitchFamily="34" charset="0"/>
              </a:defRPr>
            </a:lvl1pPr>
          </a:lstStyle>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endParaRPr lang="fr-FR"/>
          </a:p>
        </p:txBody>
      </p:sp>
      <p:sp>
        <p:nvSpPr>
          <p:cNvPr id="14" name="Espace réservé du texte 8">
            <a:extLst>
              <a:ext uri="{FF2B5EF4-FFF2-40B4-BE49-F238E27FC236}">
                <a16:creationId xmlns:a16="http://schemas.microsoft.com/office/drawing/2014/main" id="{885968CE-AEC1-DE50-AA23-CF1121E84419}"/>
              </a:ext>
            </a:extLst>
          </p:cNvPr>
          <p:cNvSpPr>
            <a:spLocks noGrp="1"/>
          </p:cNvSpPr>
          <p:nvPr>
            <p:ph type="body" sz="quarter" idx="14" hasCustomPrompt="1"/>
          </p:nvPr>
        </p:nvSpPr>
        <p:spPr>
          <a:xfrm>
            <a:off x="9017669" y="2589309"/>
            <a:ext cx="6728661" cy="5544040"/>
          </a:xfrm>
          <a:prstGeom prst="rect">
            <a:avLst/>
          </a:prstGeom>
        </p:spPr>
        <p:txBody>
          <a:bodyPr/>
          <a:lstStyle>
            <a:lvl1pPr marL="742950" indent="-742950">
              <a:lnSpc>
                <a:spcPts val="4200"/>
              </a:lnSpc>
              <a:spcBef>
                <a:spcPts val="0"/>
              </a:spcBef>
              <a:buFont typeface="+mj-lt"/>
              <a:buAutoNum type="arabicPeriod" startAt="11"/>
              <a:defRPr sz="3750" b="0" i="0">
                <a:solidFill>
                  <a:srgbClr val="006FB9"/>
                </a:solidFill>
                <a:latin typeface="Arial Narrow" panose="020B0604020202020204" pitchFamily="34" charset="0"/>
                <a:cs typeface="Arial Narrow" panose="020B0604020202020204" pitchFamily="34" charset="0"/>
              </a:defRPr>
            </a:lvl1pPr>
          </a:lstStyle>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r>
              <a:rPr lang="fr-FR"/>
              <a:t>x</a:t>
            </a:r>
          </a:p>
          <a:p>
            <a:pPr lvl="0"/>
            <a:endParaRPr lang="fr-FR"/>
          </a:p>
        </p:txBody>
      </p:sp>
      <p:pic>
        <p:nvPicPr>
          <p:cNvPr id="5" name="Rectangle 95" descr="preencoded.png">
            <a:extLst>
              <a:ext uri="{FF2B5EF4-FFF2-40B4-BE49-F238E27FC236}">
                <a16:creationId xmlns:a16="http://schemas.microsoft.com/office/drawing/2014/main" id="{CD515306-22F9-3E7B-DBAD-3CBABC8A1B29}"/>
              </a:ext>
            </a:extLst>
          </p:cNvPr>
          <p:cNvPicPr>
            <a:picLocks noChangeAspect="1"/>
          </p:cNvPicPr>
          <p:nvPr userDrawn="1"/>
        </p:nvPicPr>
        <p:blipFill>
          <a:blip r:embed="rId2"/>
          <a:srcRect/>
          <a:stretch/>
        </p:blipFill>
        <p:spPr>
          <a:xfrm>
            <a:off x="16068190" y="9238766"/>
            <a:ext cx="2219810" cy="1048234"/>
          </a:xfrm>
          <a:prstGeom prst="rect">
            <a:avLst/>
          </a:prstGeom>
        </p:spPr>
      </p:pic>
      <p:pic>
        <p:nvPicPr>
          <p:cNvPr id="6" name="Group 399" descr="preencoded.png">
            <a:extLst>
              <a:ext uri="{FF2B5EF4-FFF2-40B4-BE49-F238E27FC236}">
                <a16:creationId xmlns:a16="http://schemas.microsoft.com/office/drawing/2014/main" id="{ED587CFC-7FAB-09EC-3E22-BB5DFD0D1C6B}"/>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16722722" y="9651995"/>
            <a:ext cx="1265767" cy="330201"/>
          </a:xfrm>
          <a:prstGeom prst="rect">
            <a:avLst/>
          </a:prstGeom>
        </p:spPr>
      </p:pic>
      <p:sp>
        <p:nvSpPr>
          <p:cNvPr id="3" name="Content of this presentation is copyright and responsibility of the author Permission is required for re-use">
            <a:extLst>
              <a:ext uri="{FF2B5EF4-FFF2-40B4-BE49-F238E27FC236}">
                <a16:creationId xmlns:a16="http://schemas.microsoft.com/office/drawing/2014/main" id="{90B38956-16EF-9381-CA93-2862FA2F03C7}"/>
              </a:ext>
            </a:extLst>
          </p:cNvPr>
          <p:cNvSpPr/>
          <p:nvPr userDrawn="1"/>
        </p:nvSpPr>
        <p:spPr>
          <a:xfrm>
            <a:off x="1428750" y="8734425"/>
            <a:ext cx="6267450" cy="533400"/>
          </a:xfrm>
          <a:prstGeom prst="rect">
            <a:avLst/>
          </a:prstGeom>
          <a:noFill/>
          <a:ln/>
        </p:spPr>
        <p:txBody>
          <a:bodyPr wrap="square" lIns="0" tIns="0" rIns="0" bIns="0" rtlCol="0" anchor="t"/>
          <a:lstStyle/>
          <a:p>
            <a:pPr marL="0" indent="0" algn="l">
              <a:lnSpc>
                <a:spcPts val="2100"/>
              </a:lnSpc>
              <a:buNone/>
            </a:pPr>
            <a:r>
              <a:rPr lang="en-US" sz="1875">
                <a:solidFill>
                  <a:srgbClr val="006FB9"/>
                </a:solidFill>
                <a:latin typeface="Arial Narrow" pitchFamily="34" charset="0"/>
                <a:ea typeface="Arial Narrow" pitchFamily="34" charset="-122"/>
                <a:cs typeface="Arial Narrow" pitchFamily="34" charset="-120"/>
              </a:rPr>
              <a:t>Content of this presentation is copyright and responsibility of the author. </a:t>
            </a:r>
            <a:br>
              <a:rPr>
                <a:solidFill>
                  <a:srgbClr val="006FB9"/>
                </a:solidFill>
              </a:rPr>
            </a:br>
            <a:r>
              <a:rPr lang="en-US" sz="1875">
                <a:solidFill>
                  <a:srgbClr val="006FB9"/>
                </a:solidFill>
                <a:latin typeface="Arial Narrow" pitchFamily="34" charset="0"/>
                <a:ea typeface="Arial Narrow" pitchFamily="34" charset="-122"/>
                <a:cs typeface="Arial Narrow" pitchFamily="34" charset="-120"/>
              </a:rPr>
              <a:t>Permission is required for re-use.</a:t>
            </a:r>
            <a:endParaRPr lang="en-US" sz="1875">
              <a:solidFill>
                <a:srgbClr val="006FB9"/>
              </a:solidFill>
            </a:endParaRPr>
          </a:p>
        </p:txBody>
      </p:sp>
    </p:spTree>
    <p:extLst>
      <p:ext uri="{BB962C8B-B14F-4D97-AF65-F5344CB8AC3E}">
        <p14:creationId xmlns:p14="http://schemas.microsoft.com/office/powerpoint/2010/main" val="309144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p:bg>
      <p:bgPr>
        <a:solidFill>
          <a:srgbClr val="6BB9DC"/>
        </a:solidFill>
        <a:effectLst/>
      </p:bgPr>
    </p:bg>
    <p:spTree>
      <p:nvGrpSpPr>
        <p:cNvPr id="1" name=""/>
        <p:cNvGrpSpPr/>
        <p:nvPr/>
      </p:nvGrpSpPr>
      <p:grpSpPr>
        <a:xfrm>
          <a:off x="0" y="0"/>
          <a:ext cx="0" cy="0"/>
          <a:chOff x="0" y="0"/>
          <a:chExt cx="0" cy="0"/>
        </a:xfrm>
      </p:grpSpPr>
      <p:sp>
        <p:nvSpPr>
          <p:cNvPr id="5" name="Espace réservé du texte 8">
            <a:extLst>
              <a:ext uri="{FF2B5EF4-FFF2-40B4-BE49-F238E27FC236}">
                <a16:creationId xmlns:a16="http://schemas.microsoft.com/office/drawing/2014/main" id="{CE7EB273-E257-1226-3E56-FA23F5B8D48B}"/>
              </a:ext>
            </a:extLst>
          </p:cNvPr>
          <p:cNvSpPr>
            <a:spLocks noGrp="1"/>
          </p:cNvSpPr>
          <p:nvPr>
            <p:ph type="body" sz="quarter" idx="10" hasCustomPrompt="1"/>
          </p:nvPr>
        </p:nvSpPr>
        <p:spPr>
          <a:xfrm>
            <a:off x="6453438" y="3915323"/>
            <a:ext cx="5381124" cy="1223677"/>
          </a:xfrm>
          <a:prstGeom prst="rect">
            <a:avLst/>
          </a:prstGeom>
        </p:spPr>
        <p:txBody>
          <a:bodyPr/>
          <a:lstStyle>
            <a:lvl1pPr marL="0" indent="0" algn="ctr">
              <a:buNone/>
              <a:defRPr sz="7500" b="1" i="0">
                <a:solidFill>
                  <a:schemeClr val="tx1"/>
                </a:solidFill>
                <a:latin typeface="Arial Narrow" panose="020B0604020202020204" pitchFamily="34" charset="0"/>
                <a:cs typeface="Arial Narrow" panose="020B0604020202020204" pitchFamily="34" charset="0"/>
              </a:defRPr>
            </a:lvl1pPr>
          </a:lstStyle>
          <a:p>
            <a:pPr lvl="0"/>
            <a:r>
              <a:rPr lang="fr-FR" err="1"/>
              <a:t>Chapter</a:t>
            </a:r>
            <a:r>
              <a:rPr lang="fr-FR"/>
              <a:t> 01</a:t>
            </a:r>
          </a:p>
        </p:txBody>
      </p:sp>
      <p:sp>
        <p:nvSpPr>
          <p:cNvPr id="6" name="Espace réservé du texte 8">
            <a:extLst>
              <a:ext uri="{FF2B5EF4-FFF2-40B4-BE49-F238E27FC236}">
                <a16:creationId xmlns:a16="http://schemas.microsoft.com/office/drawing/2014/main" id="{9DC977A2-169A-8E2C-3AA4-BCBD4E2D9A34}"/>
              </a:ext>
            </a:extLst>
          </p:cNvPr>
          <p:cNvSpPr>
            <a:spLocks noGrp="1"/>
          </p:cNvSpPr>
          <p:nvPr>
            <p:ph type="body" sz="quarter" idx="11" hasCustomPrompt="1"/>
          </p:nvPr>
        </p:nvSpPr>
        <p:spPr>
          <a:xfrm>
            <a:off x="3267075" y="5422793"/>
            <a:ext cx="11753850" cy="673207"/>
          </a:xfrm>
          <a:prstGeom prst="rect">
            <a:avLst/>
          </a:prstGeom>
        </p:spPr>
        <p:txBody>
          <a:bodyPr/>
          <a:lstStyle>
            <a:lvl1pPr marL="0" indent="0" algn="ctr">
              <a:buNone/>
              <a:defRPr sz="3750" b="1" i="0">
                <a:solidFill>
                  <a:schemeClr val="tx1"/>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pic>
        <p:nvPicPr>
          <p:cNvPr id="2" name="Rectangle 95" descr="preencoded.png">
            <a:extLst>
              <a:ext uri="{FF2B5EF4-FFF2-40B4-BE49-F238E27FC236}">
                <a16:creationId xmlns:a16="http://schemas.microsoft.com/office/drawing/2014/main" id="{AC16596F-E567-E766-39F9-3C5EB2251D08}"/>
              </a:ext>
            </a:extLst>
          </p:cNvPr>
          <p:cNvPicPr>
            <a:picLocks noChangeAspect="1"/>
          </p:cNvPicPr>
          <p:nvPr userDrawn="1"/>
        </p:nvPicPr>
        <p:blipFill>
          <a:blip r:embed="rId2"/>
          <a:srcRect/>
          <a:stretch/>
        </p:blipFill>
        <p:spPr>
          <a:xfrm>
            <a:off x="16068190" y="9238766"/>
            <a:ext cx="2219810" cy="1048234"/>
          </a:xfrm>
          <a:prstGeom prst="rect">
            <a:avLst/>
          </a:prstGeom>
        </p:spPr>
      </p:pic>
      <p:pic>
        <p:nvPicPr>
          <p:cNvPr id="4" name="Group 399" descr="preencoded.png">
            <a:extLst>
              <a:ext uri="{FF2B5EF4-FFF2-40B4-BE49-F238E27FC236}">
                <a16:creationId xmlns:a16="http://schemas.microsoft.com/office/drawing/2014/main" id="{FE686BE4-C28A-3D5D-7196-DB67A18166F7}"/>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16722722" y="9651995"/>
            <a:ext cx="1265767" cy="330201"/>
          </a:xfrm>
          <a:prstGeom prst="rect">
            <a:avLst/>
          </a:prstGeom>
        </p:spPr>
      </p:pic>
    </p:spTree>
    <p:extLst>
      <p:ext uri="{BB962C8B-B14F-4D97-AF65-F5344CB8AC3E}">
        <p14:creationId xmlns:p14="http://schemas.microsoft.com/office/powerpoint/2010/main" val="40454130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2">
    <p:bg>
      <p:bgPr>
        <a:solidFill>
          <a:srgbClr val="6BB9DC"/>
        </a:solidFill>
        <a:effectLst/>
      </p:bgPr>
    </p:bg>
    <p:spTree>
      <p:nvGrpSpPr>
        <p:cNvPr id="1" name=""/>
        <p:cNvGrpSpPr/>
        <p:nvPr/>
      </p:nvGrpSpPr>
      <p:grpSpPr>
        <a:xfrm>
          <a:off x="0" y="0"/>
          <a:ext cx="0" cy="0"/>
          <a:chOff x="0" y="0"/>
          <a:chExt cx="0" cy="0"/>
        </a:xfrm>
      </p:grpSpPr>
      <p:sp>
        <p:nvSpPr>
          <p:cNvPr id="4" name="Espace réservé du texte 8">
            <a:extLst>
              <a:ext uri="{FF2B5EF4-FFF2-40B4-BE49-F238E27FC236}">
                <a16:creationId xmlns:a16="http://schemas.microsoft.com/office/drawing/2014/main" id="{2CC0F87C-AD2E-658B-BB9F-1D98280B80A5}"/>
              </a:ext>
            </a:extLst>
          </p:cNvPr>
          <p:cNvSpPr>
            <a:spLocks noGrp="1"/>
          </p:cNvSpPr>
          <p:nvPr>
            <p:ph type="body" sz="quarter" idx="10" hasCustomPrompt="1"/>
          </p:nvPr>
        </p:nvSpPr>
        <p:spPr>
          <a:xfrm>
            <a:off x="1428750" y="1399674"/>
            <a:ext cx="5381124" cy="1223677"/>
          </a:xfrm>
          <a:prstGeom prst="rect">
            <a:avLst/>
          </a:prstGeom>
        </p:spPr>
        <p:txBody>
          <a:bodyPr/>
          <a:lstStyle>
            <a:lvl1pPr marL="0" indent="0">
              <a:buNone/>
              <a:defRPr sz="7500" b="1" i="0">
                <a:solidFill>
                  <a:schemeClr val="tx1"/>
                </a:solidFill>
                <a:latin typeface="Arial Narrow" panose="020B0604020202020204" pitchFamily="34" charset="0"/>
                <a:cs typeface="Arial Narrow" panose="020B0604020202020204" pitchFamily="34" charset="0"/>
              </a:defRPr>
            </a:lvl1pPr>
          </a:lstStyle>
          <a:p>
            <a:pPr lvl="0"/>
            <a:r>
              <a:rPr lang="fr-FR" err="1"/>
              <a:t>Chapter</a:t>
            </a:r>
            <a:r>
              <a:rPr lang="fr-FR"/>
              <a:t> 01</a:t>
            </a:r>
          </a:p>
        </p:txBody>
      </p:sp>
      <p:sp>
        <p:nvSpPr>
          <p:cNvPr id="5" name="Espace réservé du texte 8">
            <a:extLst>
              <a:ext uri="{FF2B5EF4-FFF2-40B4-BE49-F238E27FC236}">
                <a16:creationId xmlns:a16="http://schemas.microsoft.com/office/drawing/2014/main" id="{3C2E0DBC-4B09-BA0F-A23A-E294BC2CD85D}"/>
              </a:ext>
            </a:extLst>
          </p:cNvPr>
          <p:cNvSpPr>
            <a:spLocks noGrp="1"/>
          </p:cNvSpPr>
          <p:nvPr>
            <p:ph type="body" sz="quarter" idx="11" hasCustomPrompt="1"/>
          </p:nvPr>
        </p:nvSpPr>
        <p:spPr>
          <a:xfrm>
            <a:off x="1428750" y="2907144"/>
            <a:ext cx="11753850" cy="673207"/>
          </a:xfrm>
          <a:prstGeom prst="rect">
            <a:avLst/>
          </a:prstGeom>
        </p:spPr>
        <p:txBody>
          <a:bodyPr/>
          <a:lstStyle>
            <a:lvl1pPr marL="0" indent="0">
              <a:buNone/>
              <a:defRPr sz="3750" b="1" i="0">
                <a:solidFill>
                  <a:schemeClr val="tx1"/>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pic>
        <p:nvPicPr>
          <p:cNvPr id="6" name="Rectangle 95" descr="preencoded.png">
            <a:extLst>
              <a:ext uri="{FF2B5EF4-FFF2-40B4-BE49-F238E27FC236}">
                <a16:creationId xmlns:a16="http://schemas.microsoft.com/office/drawing/2014/main" id="{66670C05-A77E-3164-1526-936F2D333D6D}"/>
              </a:ext>
            </a:extLst>
          </p:cNvPr>
          <p:cNvPicPr>
            <a:picLocks noChangeAspect="1"/>
          </p:cNvPicPr>
          <p:nvPr userDrawn="1"/>
        </p:nvPicPr>
        <p:blipFill>
          <a:blip r:embed="rId2"/>
          <a:srcRect/>
          <a:stretch/>
        </p:blipFill>
        <p:spPr>
          <a:xfrm>
            <a:off x="16068190" y="9238766"/>
            <a:ext cx="2219810" cy="1048234"/>
          </a:xfrm>
          <a:prstGeom prst="rect">
            <a:avLst/>
          </a:prstGeom>
        </p:spPr>
      </p:pic>
      <p:pic>
        <p:nvPicPr>
          <p:cNvPr id="7" name="Group 399" descr="preencoded.png">
            <a:extLst>
              <a:ext uri="{FF2B5EF4-FFF2-40B4-BE49-F238E27FC236}">
                <a16:creationId xmlns:a16="http://schemas.microsoft.com/office/drawing/2014/main" id="{8C630675-9E2B-9EB2-F6D0-E685C87F8AB3}"/>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16722722" y="9651995"/>
            <a:ext cx="1265767" cy="330201"/>
          </a:xfrm>
          <a:prstGeom prst="rect">
            <a:avLst/>
          </a:prstGeom>
        </p:spPr>
      </p:pic>
    </p:spTree>
    <p:extLst>
      <p:ext uri="{BB962C8B-B14F-4D97-AF65-F5344CB8AC3E}">
        <p14:creationId xmlns:p14="http://schemas.microsoft.com/office/powerpoint/2010/main" val="57310177"/>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White 1">
    <p:spTree>
      <p:nvGrpSpPr>
        <p:cNvPr id="1" name=""/>
        <p:cNvGrpSpPr/>
        <p:nvPr/>
      </p:nvGrpSpPr>
      <p:grpSpPr>
        <a:xfrm>
          <a:off x="0" y="0"/>
          <a:ext cx="0" cy="0"/>
          <a:chOff x="0" y="0"/>
          <a:chExt cx="0" cy="0"/>
        </a:xfrm>
      </p:grpSpPr>
      <p:sp>
        <p:nvSpPr>
          <p:cNvPr id="4" name="Content of this presentation is copyrightand responsibility of the author Permission is required for re-use">
            <a:extLst>
              <a:ext uri="{FF2B5EF4-FFF2-40B4-BE49-F238E27FC236}">
                <a16:creationId xmlns:a16="http://schemas.microsoft.com/office/drawing/2014/main" id="{DB5FE2EB-28E5-84B6-D2D3-F571643E4A89}"/>
              </a:ext>
            </a:extLst>
          </p:cNvPr>
          <p:cNvSpPr/>
          <p:nvPr userDrawn="1"/>
        </p:nvSpPr>
        <p:spPr>
          <a:xfrm>
            <a:off x="1500939" y="9667633"/>
            <a:ext cx="7334250" cy="190500"/>
          </a:xfrm>
          <a:prstGeom prst="rect">
            <a:avLst/>
          </a:prstGeom>
          <a:noFill/>
          <a:ln/>
        </p:spPr>
        <p:txBody>
          <a:bodyPr wrap="square" lIns="0" tIns="0" rIns="0" bIns="0" rtlCol="0" anchor="t"/>
          <a:lstStyle/>
          <a:p>
            <a:pPr marL="0" indent="0" algn="l">
              <a:lnSpc>
                <a:spcPts val="1500"/>
              </a:lnSpc>
              <a:buNone/>
            </a:pPr>
            <a:r>
              <a:rPr lang="en-US" sz="1500">
                <a:solidFill>
                  <a:srgbClr val="006FB9"/>
                </a:solidFill>
                <a:latin typeface="Arial Narrow" pitchFamily="34" charset="0"/>
                <a:ea typeface="Arial Narrow" pitchFamily="34" charset="-122"/>
                <a:cs typeface="Arial Narrow" pitchFamily="34" charset="-120"/>
              </a:rPr>
              <a:t>Content of this presentation is copyrightand responsibility of the author. Permission is required for re-use.</a:t>
            </a:r>
            <a:endParaRPr lang="en-US" sz="1500">
              <a:solidFill>
                <a:srgbClr val="006FB9"/>
              </a:solidFill>
            </a:endParaRPr>
          </a:p>
        </p:txBody>
      </p:sp>
      <p:sp>
        <p:nvSpPr>
          <p:cNvPr id="6" name="Espace réservé du texte 8">
            <a:extLst>
              <a:ext uri="{FF2B5EF4-FFF2-40B4-BE49-F238E27FC236}">
                <a16:creationId xmlns:a16="http://schemas.microsoft.com/office/drawing/2014/main" id="{3CAEF2D6-9619-0838-CFCB-2DAA376950BF}"/>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7" name="Espace réservé du texte 8">
            <a:extLst>
              <a:ext uri="{FF2B5EF4-FFF2-40B4-BE49-F238E27FC236}">
                <a16:creationId xmlns:a16="http://schemas.microsoft.com/office/drawing/2014/main" id="{E68E9CF5-8F21-5C5F-495A-199C5133557F}"/>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sp>
        <p:nvSpPr>
          <p:cNvPr id="10" name="Espace réservé du texte 9">
            <a:extLst>
              <a:ext uri="{FF2B5EF4-FFF2-40B4-BE49-F238E27FC236}">
                <a16:creationId xmlns:a16="http://schemas.microsoft.com/office/drawing/2014/main" id="{B3F7FC35-1432-2196-9F6C-9A10E4B78415}"/>
              </a:ext>
            </a:extLst>
          </p:cNvPr>
          <p:cNvSpPr>
            <a:spLocks noGrp="1"/>
          </p:cNvSpPr>
          <p:nvPr>
            <p:ph type="body" sz="quarter" idx="12" hasCustomPrompt="1"/>
          </p:nvPr>
        </p:nvSpPr>
        <p:spPr>
          <a:xfrm>
            <a:off x="1428750" y="9238766"/>
            <a:ext cx="5751513" cy="361449"/>
          </a:xfrm>
          <a:prstGeom prst="rect">
            <a:avLst/>
          </a:prstGeom>
        </p:spPr>
        <p:txBody>
          <a:bodyPr/>
          <a:lstStyle>
            <a:lvl1pPr marL="0" indent="0">
              <a:buNone/>
              <a:defRPr sz="1500" b="1" i="0">
                <a:solidFill>
                  <a:srgbClr val="006FB9"/>
                </a:solidFill>
                <a:latin typeface="Arial Narrow" panose="020B0604020202020204" pitchFamily="34" charset="0"/>
                <a:cs typeface="Arial Narrow" panose="020B0604020202020204" pitchFamily="34" charset="0"/>
              </a:defRPr>
            </a:lvl1pPr>
          </a:lstStyle>
          <a:p>
            <a:pPr lvl="0"/>
            <a:r>
              <a:rPr lang="fr-FR"/>
              <a:t>Name of the </a:t>
            </a:r>
            <a:r>
              <a:rPr lang="fr-FR" err="1"/>
              <a:t>presenter</a:t>
            </a:r>
            <a:r>
              <a:rPr lang="fr-FR"/>
              <a:t> </a:t>
            </a:r>
            <a:r>
              <a:rPr lang="fr-FR" err="1"/>
              <a:t>here</a:t>
            </a:r>
            <a:endParaRPr lang="fr-FR"/>
          </a:p>
        </p:txBody>
      </p:sp>
      <p:pic>
        <p:nvPicPr>
          <p:cNvPr id="2" name="Rectangle 95" descr="preencoded.png">
            <a:extLst>
              <a:ext uri="{FF2B5EF4-FFF2-40B4-BE49-F238E27FC236}">
                <a16:creationId xmlns:a16="http://schemas.microsoft.com/office/drawing/2014/main" id="{20DA5715-23F2-D77C-543C-6DD1C583C36A}"/>
              </a:ext>
            </a:extLst>
          </p:cNvPr>
          <p:cNvPicPr>
            <a:picLocks noChangeAspect="1"/>
          </p:cNvPicPr>
          <p:nvPr userDrawn="1"/>
        </p:nvPicPr>
        <p:blipFill>
          <a:blip r:embed="rId2"/>
          <a:srcRect/>
          <a:stretch/>
        </p:blipFill>
        <p:spPr>
          <a:xfrm>
            <a:off x="16068190" y="9238766"/>
            <a:ext cx="2219810" cy="1048234"/>
          </a:xfrm>
          <a:prstGeom prst="rect">
            <a:avLst/>
          </a:prstGeom>
        </p:spPr>
      </p:pic>
      <p:pic>
        <p:nvPicPr>
          <p:cNvPr id="5" name="Group 399" descr="preencoded.png">
            <a:extLst>
              <a:ext uri="{FF2B5EF4-FFF2-40B4-BE49-F238E27FC236}">
                <a16:creationId xmlns:a16="http://schemas.microsoft.com/office/drawing/2014/main" id="{4342ECF9-1294-6B9F-3563-D058088E4B0D}"/>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16722722" y="9651995"/>
            <a:ext cx="1265767" cy="330201"/>
          </a:xfrm>
          <a:prstGeom prst="rect">
            <a:avLst/>
          </a:prstGeom>
        </p:spPr>
      </p:pic>
    </p:spTree>
    <p:extLst>
      <p:ext uri="{BB962C8B-B14F-4D97-AF65-F5344CB8AC3E}">
        <p14:creationId xmlns:p14="http://schemas.microsoft.com/office/powerpoint/2010/main" val="1973922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White 2">
    <p:spTree>
      <p:nvGrpSpPr>
        <p:cNvPr id="1" name=""/>
        <p:cNvGrpSpPr/>
        <p:nvPr/>
      </p:nvGrpSpPr>
      <p:grpSpPr>
        <a:xfrm>
          <a:off x="0" y="0"/>
          <a:ext cx="0" cy="0"/>
          <a:chOff x="0" y="0"/>
          <a:chExt cx="0" cy="0"/>
        </a:xfrm>
      </p:grpSpPr>
      <p:sp>
        <p:nvSpPr>
          <p:cNvPr id="4" name="Content of this presentation is copyrightand responsibility of the author Permission is required for re-use">
            <a:extLst>
              <a:ext uri="{FF2B5EF4-FFF2-40B4-BE49-F238E27FC236}">
                <a16:creationId xmlns:a16="http://schemas.microsoft.com/office/drawing/2014/main" id="{DB5FE2EB-28E5-84B6-D2D3-F571643E4A89}"/>
              </a:ext>
            </a:extLst>
          </p:cNvPr>
          <p:cNvSpPr/>
          <p:nvPr userDrawn="1"/>
        </p:nvSpPr>
        <p:spPr>
          <a:xfrm>
            <a:off x="1500939" y="9667633"/>
            <a:ext cx="7334250" cy="190500"/>
          </a:xfrm>
          <a:prstGeom prst="rect">
            <a:avLst/>
          </a:prstGeom>
          <a:noFill/>
          <a:ln/>
        </p:spPr>
        <p:txBody>
          <a:bodyPr wrap="square" lIns="0" tIns="0" rIns="0" bIns="0" rtlCol="0" anchor="t"/>
          <a:lstStyle/>
          <a:p>
            <a:pPr marL="0" indent="0" algn="l">
              <a:lnSpc>
                <a:spcPts val="1500"/>
              </a:lnSpc>
              <a:buNone/>
            </a:pPr>
            <a:r>
              <a:rPr lang="en-US" sz="1500">
                <a:solidFill>
                  <a:srgbClr val="006FB9"/>
                </a:solidFill>
                <a:latin typeface="Arial Narrow" pitchFamily="34" charset="0"/>
                <a:ea typeface="Arial Narrow" pitchFamily="34" charset="-122"/>
                <a:cs typeface="Arial Narrow" pitchFamily="34" charset="-120"/>
              </a:rPr>
              <a:t>Content of this presentation is copyrightand responsibility of the author. Permission is required for re-use.</a:t>
            </a:r>
            <a:endParaRPr lang="en-US" sz="1500">
              <a:solidFill>
                <a:srgbClr val="006FB9"/>
              </a:solidFill>
            </a:endParaRPr>
          </a:p>
        </p:txBody>
      </p:sp>
      <p:sp>
        <p:nvSpPr>
          <p:cNvPr id="6" name="Espace réservé du texte 8">
            <a:extLst>
              <a:ext uri="{FF2B5EF4-FFF2-40B4-BE49-F238E27FC236}">
                <a16:creationId xmlns:a16="http://schemas.microsoft.com/office/drawing/2014/main" id="{3CAEF2D6-9619-0838-CFCB-2DAA376950BF}"/>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7" name="Espace réservé du texte 8">
            <a:extLst>
              <a:ext uri="{FF2B5EF4-FFF2-40B4-BE49-F238E27FC236}">
                <a16:creationId xmlns:a16="http://schemas.microsoft.com/office/drawing/2014/main" id="{E68E9CF5-8F21-5C5F-495A-199C5133557F}"/>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sp>
        <p:nvSpPr>
          <p:cNvPr id="10" name="Espace réservé du texte 9">
            <a:extLst>
              <a:ext uri="{FF2B5EF4-FFF2-40B4-BE49-F238E27FC236}">
                <a16:creationId xmlns:a16="http://schemas.microsoft.com/office/drawing/2014/main" id="{B3F7FC35-1432-2196-9F6C-9A10E4B78415}"/>
              </a:ext>
            </a:extLst>
          </p:cNvPr>
          <p:cNvSpPr>
            <a:spLocks noGrp="1"/>
          </p:cNvSpPr>
          <p:nvPr>
            <p:ph type="body" sz="quarter" idx="12" hasCustomPrompt="1"/>
          </p:nvPr>
        </p:nvSpPr>
        <p:spPr>
          <a:xfrm>
            <a:off x="1428750" y="9238766"/>
            <a:ext cx="5751513" cy="361449"/>
          </a:xfrm>
          <a:prstGeom prst="rect">
            <a:avLst/>
          </a:prstGeom>
        </p:spPr>
        <p:txBody>
          <a:bodyPr/>
          <a:lstStyle>
            <a:lvl1pPr marL="0" indent="0">
              <a:buNone/>
              <a:defRPr sz="1500" b="1" i="0">
                <a:solidFill>
                  <a:srgbClr val="006FB9"/>
                </a:solidFill>
                <a:latin typeface="Arial Narrow" panose="020B0604020202020204" pitchFamily="34" charset="0"/>
                <a:cs typeface="Arial Narrow" panose="020B0604020202020204" pitchFamily="34" charset="0"/>
              </a:defRPr>
            </a:lvl1pPr>
          </a:lstStyle>
          <a:p>
            <a:pPr lvl="0"/>
            <a:r>
              <a:rPr lang="fr-FR"/>
              <a:t>Name of the </a:t>
            </a:r>
            <a:r>
              <a:rPr lang="fr-FR" err="1"/>
              <a:t>presenter</a:t>
            </a:r>
            <a:r>
              <a:rPr lang="fr-FR"/>
              <a:t> </a:t>
            </a:r>
            <a:r>
              <a:rPr lang="fr-FR" err="1"/>
              <a:t>here</a:t>
            </a:r>
            <a:endParaRPr lang="fr-FR"/>
          </a:p>
        </p:txBody>
      </p:sp>
      <p:pic>
        <p:nvPicPr>
          <p:cNvPr id="5" name="Rectangle 95" descr="preencoded.png">
            <a:extLst>
              <a:ext uri="{FF2B5EF4-FFF2-40B4-BE49-F238E27FC236}">
                <a16:creationId xmlns:a16="http://schemas.microsoft.com/office/drawing/2014/main" id="{1C84E4BA-4616-DACA-CDF9-7D63DE1E8B6E}"/>
              </a:ext>
            </a:extLst>
          </p:cNvPr>
          <p:cNvPicPr>
            <a:picLocks noChangeAspect="1"/>
          </p:cNvPicPr>
          <p:nvPr userDrawn="1"/>
        </p:nvPicPr>
        <p:blipFill>
          <a:blip r:embed="rId2"/>
          <a:srcRect/>
          <a:stretch/>
        </p:blipFill>
        <p:spPr>
          <a:xfrm>
            <a:off x="16068190" y="9238766"/>
            <a:ext cx="2219810" cy="1048234"/>
          </a:xfrm>
          <a:prstGeom prst="rect">
            <a:avLst/>
          </a:prstGeom>
        </p:spPr>
      </p:pic>
      <p:pic>
        <p:nvPicPr>
          <p:cNvPr id="8" name="Group 399" descr="preencoded.png">
            <a:extLst>
              <a:ext uri="{FF2B5EF4-FFF2-40B4-BE49-F238E27FC236}">
                <a16:creationId xmlns:a16="http://schemas.microsoft.com/office/drawing/2014/main" id="{EE3131B0-8811-8EDD-09B2-4C125536C2C2}"/>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16722722" y="9651995"/>
            <a:ext cx="1265767" cy="330201"/>
          </a:xfrm>
          <a:prstGeom prst="rect">
            <a:avLst/>
          </a:prstGeom>
        </p:spPr>
      </p:pic>
      <p:sp>
        <p:nvSpPr>
          <p:cNvPr id="3" name="Espace réservé du texte 2">
            <a:extLst>
              <a:ext uri="{FF2B5EF4-FFF2-40B4-BE49-F238E27FC236}">
                <a16:creationId xmlns:a16="http://schemas.microsoft.com/office/drawing/2014/main" id="{0FD90A7C-17E0-46E2-8893-BC81EADA63A9}"/>
              </a:ext>
            </a:extLst>
          </p:cNvPr>
          <p:cNvSpPr>
            <a:spLocks noGrp="1"/>
          </p:cNvSpPr>
          <p:nvPr>
            <p:ph type="body" sz="quarter" idx="13" hasCustomPrompt="1"/>
          </p:nvPr>
        </p:nvSpPr>
        <p:spPr>
          <a:xfrm>
            <a:off x="1428750" y="3495665"/>
            <a:ext cx="13802541" cy="4226090"/>
          </a:xfrm>
          <a:prstGeom prst="rect">
            <a:avLst/>
          </a:prstGeom>
        </p:spPr>
        <p:txBody>
          <a:bodyPr/>
          <a:lstStyle>
            <a:lvl1pPr marL="0" indent="0">
              <a:lnSpc>
                <a:spcPts val="3900"/>
              </a:lnSpc>
              <a:spcBef>
                <a:spcPts val="300"/>
              </a:spcBef>
              <a:buNone/>
              <a:defRPr sz="3750">
                <a:solidFill>
                  <a:srgbClr val="006FB9"/>
                </a:solidFill>
              </a:defRPr>
            </a:lvl1pPr>
          </a:lstStyle>
          <a:p>
            <a:r>
              <a:rPr lang="fr-CH">
                <a:effectLst/>
                <a:latin typeface="Arial Narrow" panose="020B0604020202020204" pitchFamily="34" charset="0"/>
              </a:rPr>
              <a:t>In </a:t>
            </a:r>
            <a:r>
              <a:rPr lang="fr-CH" err="1">
                <a:effectLst/>
                <a:latin typeface="Arial Narrow" panose="020B0604020202020204" pitchFamily="34" charset="0"/>
              </a:rPr>
              <a:t>egestas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ipsum,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tempus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a:t>
            </a:r>
            <a:r>
              <a:rPr lang="fr-CH" err="1">
                <a:effectLst/>
                <a:latin typeface="Arial Narrow" panose="020B0604020202020204" pitchFamily="34" charset="0"/>
              </a:rPr>
              <a:t>porttitor</a:t>
            </a:r>
            <a:r>
              <a:rPr lang="fr-CH">
                <a:effectLst/>
                <a:latin typeface="Arial Narrow" panose="020B0604020202020204" pitchFamily="34" charset="0"/>
              </a:rPr>
              <a:t> </a:t>
            </a:r>
            <a:r>
              <a:rPr lang="fr-CH" err="1">
                <a:effectLst/>
                <a:latin typeface="Arial Narrow" panose="020B0604020202020204" pitchFamily="34" charset="0"/>
              </a:rPr>
              <a:t>sit</a:t>
            </a:r>
            <a:r>
              <a:rPr lang="fr-CH">
                <a:effectLst/>
                <a:latin typeface="Arial Narrow" panose="020B0604020202020204" pitchFamily="34" charset="0"/>
              </a:rPr>
              <a:t> </a:t>
            </a:r>
            <a:r>
              <a:rPr lang="fr-CH" err="1">
                <a:effectLst/>
                <a:latin typeface="Arial Narrow" panose="020B0604020202020204" pitchFamily="34" charset="0"/>
              </a:rPr>
              <a:t>amet</a:t>
            </a:r>
            <a:r>
              <a:rPr lang="fr-CH">
                <a:effectLst/>
                <a:latin typeface="Arial Narrow" panose="020B0604020202020204" pitchFamily="34" charset="0"/>
              </a:rPr>
              <a:t>. Cras non </a:t>
            </a:r>
            <a:r>
              <a:rPr lang="fr-CH" err="1">
                <a:effectLst/>
                <a:latin typeface="Arial Narrow" panose="020B0604020202020204" pitchFamily="34" charset="0"/>
              </a:rPr>
              <a:t>sagittis</a:t>
            </a:r>
            <a:r>
              <a:rPr lang="fr-CH">
                <a:effectLst/>
                <a:latin typeface="Arial Narrow" panose="020B0604020202020204" pitchFamily="34" charset="0"/>
              </a:rPr>
              <a:t> </a:t>
            </a:r>
            <a:r>
              <a:rPr lang="fr-CH" err="1">
                <a:effectLst/>
                <a:latin typeface="Arial Narrow" panose="020B0604020202020204" pitchFamily="34" charset="0"/>
              </a:rPr>
              <a:t>felis</a:t>
            </a:r>
            <a:r>
              <a:rPr lang="fr-CH">
                <a:effectLst/>
                <a:latin typeface="Arial Narrow" panose="020B0604020202020204" pitchFamily="34" charset="0"/>
              </a:rPr>
              <a:t>. </a:t>
            </a:r>
            <a:r>
              <a:rPr lang="fr-CH" err="1">
                <a:effectLst/>
                <a:latin typeface="Arial Narrow" panose="020B0604020202020204" pitchFamily="34" charset="0"/>
              </a:rPr>
              <a:t>Phasellus</a:t>
            </a:r>
            <a:r>
              <a:rPr lang="fr-CH">
                <a:effectLst/>
                <a:latin typeface="Arial Narrow" panose="020B0604020202020204" pitchFamily="34" charset="0"/>
              </a:rPr>
              <a:t> </a:t>
            </a:r>
            <a:r>
              <a:rPr lang="fr-CH" err="1">
                <a:effectLst/>
                <a:latin typeface="Arial Narrow" panose="020B0604020202020204" pitchFamily="34" charset="0"/>
              </a:rPr>
              <a:t>mauris</a:t>
            </a:r>
            <a:r>
              <a:rPr lang="fr-CH">
                <a:effectLst/>
                <a:latin typeface="Arial Narrow" panose="020B0604020202020204" pitchFamily="34" charset="0"/>
              </a:rPr>
              <a:t> massa, </a:t>
            </a:r>
            <a:r>
              <a:rPr lang="fr-CH" err="1">
                <a:effectLst/>
                <a:latin typeface="Arial Narrow" panose="020B0604020202020204" pitchFamily="34" charset="0"/>
              </a:rPr>
              <a:t>ultrices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posuere</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vulputate</a:t>
            </a:r>
            <a:r>
              <a:rPr lang="fr-CH">
                <a:effectLst/>
                <a:latin typeface="Arial Narrow" panose="020B0604020202020204" pitchFamily="34" charset="0"/>
              </a:rPr>
              <a:t> </a:t>
            </a:r>
            <a:r>
              <a:rPr lang="fr-CH" err="1">
                <a:effectLst/>
                <a:latin typeface="Arial Narrow" panose="020B0604020202020204" pitchFamily="34" charset="0"/>
              </a:rPr>
              <a:t>eget</a:t>
            </a:r>
            <a:r>
              <a:rPr lang="fr-CH">
                <a:effectLst/>
                <a:latin typeface="Arial Narrow" panose="020B0604020202020204" pitchFamily="34" charset="0"/>
              </a:rPr>
              <a:t> nunc. Morbi </a:t>
            </a:r>
            <a:r>
              <a:rPr lang="fr-CH" err="1">
                <a:effectLst/>
                <a:latin typeface="Arial Narrow" panose="020B0604020202020204" pitchFamily="34" charset="0"/>
              </a:rPr>
              <a:t>faucibus</a:t>
            </a:r>
            <a:r>
              <a:rPr lang="fr-CH">
                <a:effectLst/>
                <a:latin typeface="Arial Narrow" panose="020B0604020202020204" pitchFamily="34" charset="0"/>
              </a:rPr>
              <a:t> </a:t>
            </a:r>
            <a:r>
              <a:rPr lang="fr-CH" err="1">
                <a:effectLst/>
                <a:latin typeface="Arial Narrow" panose="020B0604020202020204" pitchFamily="34" charset="0"/>
              </a:rPr>
              <a:t>odio</a:t>
            </a:r>
            <a:r>
              <a:rPr lang="fr-CH">
                <a:effectLst/>
                <a:latin typeface="Arial Narrow" panose="020B0604020202020204" pitchFamily="34" charset="0"/>
              </a:rPr>
              <a:t> non </a:t>
            </a:r>
            <a:r>
              <a:rPr lang="fr-CH" err="1">
                <a:effectLst/>
                <a:latin typeface="Arial Narrow" panose="020B0604020202020204" pitchFamily="34" charset="0"/>
              </a:rPr>
              <a:t>orci</a:t>
            </a:r>
            <a:r>
              <a:rPr lang="fr-CH">
                <a:effectLst/>
                <a:latin typeface="Arial Narrow" panose="020B0604020202020204" pitchFamily="34" charset="0"/>
              </a:rPr>
              <a:t> </a:t>
            </a:r>
            <a:r>
              <a:rPr lang="fr-CH" err="1">
                <a:effectLst/>
                <a:latin typeface="Arial Narrow" panose="020B0604020202020204" pitchFamily="34" charset="0"/>
              </a:rPr>
              <a:t>maximus</a:t>
            </a:r>
            <a:r>
              <a:rPr lang="fr-CH">
                <a:effectLst/>
                <a:latin typeface="Arial Narrow" panose="020B0604020202020204" pitchFamily="34" charset="0"/>
              </a:rPr>
              <a:t>, </a:t>
            </a:r>
            <a:r>
              <a:rPr lang="fr-CH" err="1">
                <a:effectLst/>
                <a:latin typeface="Arial Narrow" panose="020B0604020202020204" pitchFamily="34" charset="0"/>
              </a:rPr>
              <a:t>sed</a:t>
            </a:r>
            <a:r>
              <a:rPr lang="fr-CH">
                <a:effectLst/>
                <a:latin typeface="Arial Narrow" panose="020B0604020202020204" pitchFamily="34" charset="0"/>
              </a:rPr>
              <a:t> tristique </a:t>
            </a:r>
            <a:r>
              <a:rPr lang="fr-CH" err="1">
                <a:effectLst/>
                <a:latin typeface="Arial Narrow" panose="020B0604020202020204" pitchFamily="34" charset="0"/>
              </a:rPr>
              <a:t>enim</a:t>
            </a:r>
            <a:r>
              <a:rPr lang="fr-CH">
                <a:effectLst/>
                <a:latin typeface="Arial Narrow" panose="020B0604020202020204" pitchFamily="34" charset="0"/>
              </a:rPr>
              <a:t> </a:t>
            </a:r>
            <a:r>
              <a:rPr lang="fr-CH" err="1">
                <a:effectLst/>
                <a:latin typeface="Arial Narrow" panose="020B0604020202020204" pitchFamily="34" charset="0"/>
              </a:rPr>
              <a:t>sollicitudin</a:t>
            </a:r>
            <a:r>
              <a:rPr lang="fr-CH">
                <a:effectLst/>
                <a:latin typeface="Arial Narrow" panose="020B0604020202020204" pitchFamily="34" charset="0"/>
              </a:rPr>
              <a:t>. </a:t>
            </a:r>
            <a:r>
              <a:rPr lang="fr-CH" err="1">
                <a:effectLst/>
                <a:latin typeface="Arial Narrow" panose="020B0604020202020204" pitchFamily="34" charset="0"/>
              </a:rPr>
              <a:t>Pellentesque</a:t>
            </a:r>
            <a:r>
              <a:rPr lang="fr-CH">
                <a:effectLst/>
                <a:latin typeface="Arial Narrow" panose="020B0604020202020204" pitchFamily="34" charset="0"/>
              </a:rPr>
              <a:t> habitant morbi tristique </a:t>
            </a:r>
            <a:r>
              <a:rPr lang="fr-CH" err="1">
                <a:effectLst/>
                <a:latin typeface="Arial Narrow" panose="020B0604020202020204" pitchFamily="34" charset="0"/>
              </a:rPr>
              <a:t>senectus</a:t>
            </a:r>
            <a:r>
              <a:rPr lang="fr-CH">
                <a:effectLst/>
                <a:latin typeface="Arial Narrow" panose="020B0604020202020204" pitchFamily="34" charset="0"/>
              </a:rPr>
              <a:t> et </a:t>
            </a:r>
            <a:r>
              <a:rPr lang="fr-CH" err="1">
                <a:effectLst/>
                <a:latin typeface="Arial Narrow" panose="020B0604020202020204" pitchFamily="34" charset="0"/>
              </a:rPr>
              <a:t>netus</a:t>
            </a:r>
            <a:r>
              <a:rPr lang="fr-CH">
                <a:effectLst/>
                <a:latin typeface="Arial Narrow" panose="020B0604020202020204" pitchFamily="34" charset="0"/>
              </a:rPr>
              <a:t> et </a:t>
            </a:r>
            <a:r>
              <a:rPr lang="fr-CH" err="1">
                <a:effectLst/>
                <a:latin typeface="Arial Narrow" panose="020B0604020202020204" pitchFamily="34" charset="0"/>
              </a:rPr>
              <a:t>malesuada</a:t>
            </a:r>
            <a:r>
              <a:rPr lang="fr-CH">
                <a:effectLst/>
                <a:latin typeface="Arial Narrow" panose="020B0604020202020204" pitchFamily="34" charset="0"/>
              </a:rPr>
              <a:t> </a:t>
            </a:r>
            <a:r>
              <a:rPr lang="fr-CH" err="1">
                <a:effectLst/>
                <a:latin typeface="Arial Narrow" panose="020B0604020202020204" pitchFamily="34" charset="0"/>
              </a:rPr>
              <a:t>fames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turpis</a:t>
            </a:r>
            <a:r>
              <a:rPr lang="fr-CH">
                <a:effectLst/>
                <a:latin typeface="Arial Narrow" panose="020B0604020202020204" pitchFamily="34" charset="0"/>
              </a:rPr>
              <a:t> </a:t>
            </a:r>
            <a:r>
              <a:rPr lang="fr-CH" err="1">
                <a:effectLst/>
                <a:latin typeface="Arial Narrow" panose="020B0604020202020204" pitchFamily="34" charset="0"/>
              </a:rPr>
              <a:t>egestas</a:t>
            </a:r>
            <a:r>
              <a:rPr lang="fr-CH">
                <a:effectLst/>
                <a:latin typeface="Arial Narrow" panose="020B0604020202020204" pitchFamily="34" charset="0"/>
              </a:rPr>
              <a:t>.</a:t>
            </a:r>
          </a:p>
        </p:txBody>
      </p:sp>
    </p:spTree>
    <p:extLst>
      <p:ext uri="{BB962C8B-B14F-4D97-AF65-F5344CB8AC3E}">
        <p14:creationId xmlns:p14="http://schemas.microsoft.com/office/powerpoint/2010/main" val="178780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White 3">
    <p:spTree>
      <p:nvGrpSpPr>
        <p:cNvPr id="1" name=""/>
        <p:cNvGrpSpPr/>
        <p:nvPr/>
      </p:nvGrpSpPr>
      <p:grpSpPr>
        <a:xfrm>
          <a:off x="0" y="0"/>
          <a:ext cx="0" cy="0"/>
          <a:chOff x="0" y="0"/>
          <a:chExt cx="0" cy="0"/>
        </a:xfrm>
      </p:grpSpPr>
      <p:sp>
        <p:nvSpPr>
          <p:cNvPr id="4" name="Content of this presentation is copyrightand responsibility of the author Permission is required for re-use">
            <a:extLst>
              <a:ext uri="{FF2B5EF4-FFF2-40B4-BE49-F238E27FC236}">
                <a16:creationId xmlns:a16="http://schemas.microsoft.com/office/drawing/2014/main" id="{DB5FE2EB-28E5-84B6-D2D3-F571643E4A89}"/>
              </a:ext>
            </a:extLst>
          </p:cNvPr>
          <p:cNvSpPr/>
          <p:nvPr userDrawn="1"/>
        </p:nvSpPr>
        <p:spPr>
          <a:xfrm>
            <a:off x="1500939" y="9667633"/>
            <a:ext cx="7334250" cy="190500"/>
          </a:xfrm>
          <a:prstGeom prst="rect">
            <a:avLst/>
          </a:prstGeom>
          <a:noFill/>
          <a:ln/>
        </p:spPr>
        <p:txBody>
          <a:bodyPr wrap="square" lIns="0" tIns="0" rIns="0" bIns="0" rtlCol="0" anchor="t"/>
          <a:lstStyle/>
          <a:p>
            <a:pPr marL="0" indent="0" algn="l">
              <a:lnSpc>
                <a:spcPts val="1500"/>
              </a:lnSpc>
              <a:buNone/>
            </a:pPr>
            <a:r>
              <a:rPr lang="en-US" sz="1500">
                <a:solidFill>
                  <a:srgbClr val="006FB9"/>
                </a:solidFill>
                <a:latin typeface="Arial Narrow" pitchFamily="34" charset="0"/>
                <a:ea typeface="Arial Narrow" pitchFamily="34" charset="-122"/>
                <a:cs typeface="Arial Narrow" pitchFamily="34" charset="-120"/>
              </a:rPr>
              <a:t>Content of this presentation is copyrightand responsibility of the author. Permission is required for re-use.</a:t>
            </a:r>
            <a:endParaRPr lang="en-US" sz="1500">
              <a:solidFill>
                <a:srgbClr val="006FB9"/>
              </a:solidFill>
            </a:endParaRPr>
          </a:p>
        </p:txBody>
      </p:sp>
      <p:sp>
        <p:nvSpPr>
          <p:cNvPr id="6" name="Espace réservé du texte 8">
            <a:extLst>
              <a:ext uri="{FF2B5EF4-FFF2-40B4-BE49-F238E27FC236}">
                <a16:creationId xmlns:a16="http://schemas.microsoft.com/office/drawing/2014/main" id="{3CAEF2D6-9619-0838-CFCB-2DAA376950BF}"/>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10" name="Espace réservé du texte 9">
            <a:extLst>
              <a:ext uri="{FF2B5EF4-FFF2-40B4-BE49-F238E27FC236}">
                <a16:creationId xmlns:a16="http://schemas.microsoft.com/office/drawing/2014/main" id="{B3F7FC35-1432-2196-9F6C-9A10E4B78415}"/>
              </a:ext>
            </a:extLst>
          </p:cNvPr>
          <p:cNvSpPr>
            <a:spLocks noGrp="1"/>
          </p:cNvSpPr>
          <p:nvPr>
            <p:ph type="body" sz="quarter" idx="12" hasCustomPrompt="1"/>
          </p:nvPr>
        </p:nvSpPr>
        <p:spPr>
          <a:xfrm>
            <a:off x="1428750" y="9238766"/>
            <a:ext cx="5751513" cy="361449"/>
          </a:xfrm>
          <a:prstGeom prst="rect">
            <a:avLst/>
          </a:prstGeom>
        </p:spPr>
        <p:txBody>
          <a:bodyPr/>
          <a:lstStyle>
            <a:lvl1pPr marL="0" indent="0">
              <a:buNone/>
              <a:defRPr sz="1500" b="1" i="0">
                <a:solidFill>
                  <a:srgbClr val="006FB9"/>
                </a:solidFill>
                <a:latin typeface="Arial Narrow" panose="020B0604020202020204" pitchFamily="34" charset="0"/>
                <a:cs typeface="Arial Narrow" panose="020B0604020202020204" pitchFamily="34" charset="0"/>
              </a:defRPr>
            </a:lvl1pPr>
          </a:lstStyle>
          <a:p>
            <a:pPr lvl="0"/>
            <a:r>
              <a:rPr lang="fr-FR"/>
              <a:t>Name of the </a:t>
            </a:r>
            <a:r>
              <a:rPr lang="fr-FR" err="1"/>
              <a:t>presenter</a:t>
            </a:r>
            <a:r>
              <a:rPr lang="fr-FR"/>
              <a:t> </a:t>
            </a:r>
            <a:r>
              <a:rPr lang="fr-FR" err="1"/>
              <a:t>here</a:t>
            </a:r>
            <a:endParaRPr lang="fr-FR"/>
          </a:p>
        </p:txBody>
      </p:sp>
      <p:pic>
        <p:nvPicPr>
          <p:cNvPr id="5" name="Rectangle 95" descr="preencoded.png">
            <a:extLst>
              <a:ext uri="{FF2B5EF4-FFF2-40B4-BE49-F238E27FC236}">
                <a16:creationId xmlns:a16="http://schemas.microsoft.com/office/drawing/2014/main" id="{9224E95A-FDE1-55D3-2B28-11EB9AC6A2DF}"/>
              </a:ext>
            </a:extLst>
          </p:cNvPr>
          <p:cNvPicPr>
            <a:picLocks noChangeAspect="1"/>
          </p:cNvPicPr>
          <p:nvPr userDrawn="1"/>
        </p:nvPicPr>
        <p:blipFill>
          <a:blip r:embed="rId2"/>
          <a:srcRect/>
          <a:stretch/>
        </p:blipFill>
        <p:spPr>
          <a:xfrm>
            <a:off x="16068190" y="9238766"/>
            <a:ext cx="2219810" cy="1048234"/>
          </a:xfrm>
          <a:prstGeom prst="rect">
            <a:avLst/>
          </a:prstGeom>
        </p:spPr>
      </p:pic>
      <p:pic>
        <p:nvPicPr>
          <p:cNvPr id="7" name="Group 399" descr="preencoded.png">
            <a:extLst>
              <a:ext uri="{FF2B5EF4-FFF2-40B4-BE49-F238E27FC236}">
                <a16:creationId xmlns:a16="http://schemas.microsoft.com/office/drawing/2014/main" id="{41A07BB3-17B2-60BA-B1AB-7A3BD3BC1BE9}"/>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16722722" y="9651995"/>
            <a:ext cx="1265767" cy="330201"/>
          </a:xfrm>
          <a:prstGeom prst="rect">
            <a:avLst/>
          </a:prstGeom>
        </p:spPr>
      </p:pic>
      <p:sp>
        <p:nvSpPr>
          <p:cNvPr id="3" name="Espace réservé du texte 2">
            <a:extLst>
              <a:ext uri="{FF2B5EF4-FFF2-40B4-BE49-F238E27FC236}">
                <a16:creationId xmlns:a16="http://schemas.microsoft.com/office/drawing/2014/main" id="{D11A028E-A730-E1B1-AEFE-135C3B8DE29A}"/>
              </a:ext>
            </a:extLst>
          </p:cNvPr>
          <p:cNvSpPr>
            <a:spLocks noGrp="1"/>
          </p:cNvSpPr>
          <p:nvPr>
            <p:ph type="body" sz="quarter" idx="14" hasCustomPrompt="1"/>
          </p:nvPr>
        </p:nvSpPr>
        <p:spPr>
          <a:xfrm>
            <a:off x="1428750" y="2590832"/>
            <a:ext cx="13802541" cy="4226090"/>
          </a:xfrm>
          <a:prstGeom prst="rect">
            <a:avLst/>
          </a:prstGeom>
        </p:spPr>
        <p:txBody>
          <a:bodyPr/>
          <a:lstStyle>
            <a:lvl1pPr marL="0" indent="0">
              <a:lnSpc>
                <a:spcPts val="3900"/>
              </a:lnSpc>
              <a:spcBef>
                <a:spcPts val="300"/>
              </a:spcBef>
              <a:buNone/>
              <a:defRPr sz="3750">
                <a:solidFill>
                  <a:srgbClr val="006FB9"/>
                </a:solidFill>
              </a:defRPr>
            </a:lvl1pPr>
          </a:lstStyle>
          <a:p>
            <a:r>
              <a:rPr lang="fr-CH">
                <a:effectLst/>
                <a:latin typeface="Arial Narrow" panose="020B0604020202020204" pitchFamily="34" charset="0"/>
              </a:rPr>
              <a:t>In </a:t>
            </a:r>
            <a:r>
              <a:rPr lang="fr-CH" err="1">
                <a:effectLst/>
                <a:latin typeface="Arial Narrow" panose="020B0604020202020204" pitchFamily="34" charset="0"/>
              </a:rPr>
              <a:t>egestas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ipsum,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tempus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a:t>
            </a:r>
            <a:r>
              <a:rPr lang="fr-CH" err="1">
                <a:effectLst/>
                <a:latin typeface="Arial Narrow" panose="020B0604020202020204" pitchFamily="34" charset="0"/>
              </a:rPr>
              <a:t>porttitor</a:t>
            </a:r>
            <a:r>
              <a:rPr lang="fr-CH">
                <a:effectLst/>
                <a:latin typeface="Arial Narrow" panose="020B0604020202020204" pitchFamily="34" charset="0"/>
              </a:rPr>
              <a:t> </a:t>
            </a:r>
            <a:r>
              <a:rPr lang="fr-CH" err="1">
                <a:effectLst/>
                <a:latin typeface="Arial Narrow" panose="020B0604020202020204" pitchFamily="34" charset="0"/>
              </a:rPr>
              <a:t>sit</a:t>
            </a:r>
            <a:r>
              <a:rPr lang="fr-CH">
                <a:effectLst/>
                <a:latin typeface="Arial Narrow" panose="020B0604020202020204" pitchFamily="34" charset="0"/>
              </a:rPr>
              <a:t> </a:t>
            </a:r>
            <a:r>
              <a:rPr lang="fr-CH" err="1">
                <a:effectLst/>
                <a:latin typeface="Arial Narrow" panose="020B0604020202020204" pitchFamily="34" charset="0"/>
              </a:rPr>
              <a:t>amet</a:t>
            </a:r>
            <a:r>
              <a:rPr lang="fr-CH">
                <a:effectLst/>
                <a:latin typeface="Arial Narrow" panose="020B0604020202020204" pitchFamily="34" charset="0"/>
              </a:rPr>
              <a:t>. Cras non </a:t>
            </a:r>
            <a:r>
              <a:rPr lang="fr-CH" err="1">
                <a:effectLst/>
                <a:latin typeface="Arial Narrow" panose="020B0604020202020204" pitchFamily="34" charset="0"/>
              </a:rPr>
              <a:t>sagittis</a:t>
            </a:r>
            <a:r>
              <a:rPr lang="fr-CH">
                <a:effectLst/>
                <a:latin typeface="Arial Narrow" panose="020B0604020202020204" pitchFamily="34" charset="0"/>
              </a:rPr>
              <a:t> </a:t>
            </a:r>
            <a:r>
              <a:rPr lang="fr-CH" err="1">
                <a:effectLst/>
                <a:latin typeface="Arial Narrow" panose="020B0604020202020204" pitchFamily="34" charset="0"/>
              </a:rPr>
              <a:t>felis</a:t>
            </a:r>
            <a:r>
              <a:rPr lang="fr-CH">
                <a:effectLst/>
                <a:latin typeface="Arial Narrow" panose="020B0604020202020204" pitchFamily="34" charset="0"/>
              </a:rPr>
              <a:t>. </a:t>
            </a:r>
            <a:r>
              <a:rPr lang="fr-CH" err="1">
                <a:effectLst/>
                <a:latin typeface="Arial Narrow" panose="020B0604020202020204" pitchFamily="34" charset="0"/>
              </a:rPr>
              <a:t>Phasellus</a:t>
            </a:r>
            <a:r>
              <a:rPr lang="fr-CH">
                <a:effectLst/>
                <a:latin typeface="Arial Narrow" panose="020B0604020202020204" pitchFamily="34" charset="0"/>
              </a:rPr>
              <a:t> </a:t>
            </a:r>
            <a:r>
              <a:rPr lang="fr-CH" err="1">
                <a:effectLst/>
                <a:latin typeface="Arial Narrow" panose="020B0604020202020204" pitchFamily="34" charset="0"/>
              </a:rPr>
              <a:t>mauris</a:t>
            </a:r>
            <a:r>
              <a:rPr lang="fr-CH">
                <a:effectLst/>
                <a:latin typeface="Arial Narrow" panose="020B0604020202020204" pitchFamily="34" charset="0"/>
              </a:rPr>
              <a:t> massa, </a:t>
            </a:r>
            <a:r>
              <a:rPr lang="fr-CH" err="1">
                <a:effectLst/>
                <a:latin typeface="Arial Narrow" panose="020B0604020202020204" pitchFamily="34" charset="0"/>
              </a:rPr>
              <a:t>ultrices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posuere</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vulputate</a:t>
            </a:r>
            <a:r>
              <a:rPr lang="fr-CH">
                <a:effectLst/>
                <a:latin typeface="Arial Narrow" panose="020B0604020202020204" pitchFamily="34" charset="0"/>
              </a:rPr>
              <a:t> </a:t>
            </a:r>
            <a:r>
              <a:rPr lang="fr-CH" err="1">
                <a:effectLst/>
                <a:latin typeface="Arial Narrow" panose="020B0604020202020204" pitchFamily="34" charset="0"/>
              </a:rPr>
              <a:t>eget</a:t>
            </a:r>
            <a:r>
              <a:rPr lang="fr-CH">
                <a:effectLst/>
                <a:latin typeface="Arial Narrow" panose="020B0604020202020204" pitchFamily="34" charset="0"/>
              </a:rPr>
              <a:t> nunc. Morbi </a:t>
            </a:r>
            <a:r>
              <a:rPr lang="fr-CH" err="1">
                <a:effectLst/>
                <a:latin typeface="Arial Narrow" panose="020B0604020202020204" pitchFamily="34" charset="0"/>
              </a:rPr>
              <a:t>faucibus</a:t>
            </a:r>
            <a:r>
              <a:rPr lang="fr-CH">
                <a:effectLst/>
                <a:latin typeface="Arial Narrow" panose="020B0604020202020204" pitchFamily="34" charset="0"/>
              </a:rPr>
              <a:t> </a:t>
            </a:r>
            <a:r>
              <a:rPr lang="fr-CH" err="1">
                <a:effectLst/>
                <a:latin typeface="Arial Narrow" panose="020B0604020202020204" pitchFamily="34" charset="0"/>
              </a:rPr>
              <a:t>odio</a:t>
            </a:r>
            <a:r>
              <a:rPr lang="fr-CH">
                <a:effectLst/>
                <a:latin typeface="Arial Narrow" panose="020B0604020202020204" pitchFamily="34" charset="0"/>
              </a:rPr>
              <a:t> non </a:t>
            </a:r>
            <a:r>
              <a:rPr lang="fr-CH" err="1">
                <a:effectLst/>
                <a:latin typeface="Arial Narrow" panose="020B0604020202020204" pitchFamily="34" charset="0"/>
              </a:rPr>
              <a:t>orci</a:t>
            </a:r>
            <a:r>
              <a:rPr lang="fr-CH">
                <a:effectLst/>
                <a:latin typeface="Arial Narrow" panose="020B0604020202020204" pitchFamily="34" charset="0"/>
              </a:rPr>
              <a:t> </a:t>
            </a:r>
            <a:r>
              <a:rPr lang="fr-CH" err="1">
                <a:effectLst/>
                <a:latin typeface="Arial Narrow" panose="020B0604020202020204" pitchFamily="34" charset="0"/>
              </a:rPr>
              <a:t>maximus</a:t>
            </a:r>
            <a:r>
              <a:rPr lang="fr-CH">
                <a:effectLst/>
                <a:latin typeface="Arial Narrow" panose="020B0604020202020204" pitchFamily="34" charset="0"/>
              </a:rPr>
              <a:t>, </a:t>
            </a:r>
            <a:r>
              <a:rPr lang="fr-CH" err="1">
                <a:effectLst/>
                <a:latin typeface="Arial Narrow" panose="020B0604020202020204" pitchFamily="34" charset="0"/>
              </a:rPr>
              <a:t>sed</a:t>
            </a:r>
            <a:r>
              <a:rPr lang="fr-CH">
                <a:effectLst/>
                <a:latin typeface="Arial Narrow" panose="020B0604020202020204" pitchFamily="34" charset="0"/>
              </a:rPr>
              <a:t> tristique </a:t>
            </a:r>
            <a:r>
              <a:rPr lang="fr-CH" err="1">
                <a:effectLst/>
                <a:latin typeface="Arial Narrow" panose="020B0604020202020204" pitchFamily="34" charset="0"/>
              </a:rPr>
              <a:t>enim</a:t>
            </a:r>
            <a:r>
              <a:rPr lang="fr-CH">
                <a:effectLst/>
                <a:latin typeface="Arial Narrow" panose="020B0604020202020204" pitchFamily="34" charset="0"/>
              </a:rPr>
              <a:t> </a:t>
            </a:r>
            <a:r>
              <a:rPr lang="fr-CH" err="1">
                <a:effectLst/>
                <a:latin typeface="Arial Narrow" panose="020B0604020202020204" pitchFamily="34" charset="0"/>
              </a:rPr>
              <a:t>sollicitudin</a:t>
            </a:r>
            <a:r>
              <a:rPr lang="fr-CH">
                <a:effectLst/>
                <a:latin typeface="Arial Narrow" panose="020B0604020202020204" pitchFamily="34" charset="0"/>
              </a:rPr>
              <a:t>. </a:t>
            </a:r>
            <a:r>
              <a:rPr lang="fr-CH" err="1">
                <a:effectLst/>
                <a:latin typeface="Arial Narrow" panose="020B0604020202020204" pitchFamily="34" charset="0"/>
              </a:rPr>
              <a:t>Pellentesque</a:t>
            </a:r>
            <a:r>
              <a:rPr lang="fr-CH">
                <a:effectLst/>
                <a:latin typeface="Arial Narrow" panose="020B0604020202020204" pitchFamily="34" charset="0"/>
              </a:rPr>
              <a:t> habitant morbi tristique </a:t>
            </a:r>
            <a:r>
              <a:rPr lang="fr-CH" err="1">
                <a:effectLst/>
                <a:latin typeface="Arial Narrow" panose="020B0604020202020204" pitchFamily="34" charset="0"/>
              </a:rPr>
              <a:t>senectus</a:t>
            </a:r>
            <a:r>
              <a:rPr lang="fr-CH">
                <a:effectLst/>
                <a:latin typeface="Arial Narrow" panose="020B0604020202020204" pitchFamily="34" charset="0"/>
              </a:rPr>
              <a:t> et </a:t>
            </a:r>
            <a:r>
              <a:rPr lang="fr-CH" err="1">
                <a:effectLst/>
                <a:latin typeface="Arial Narrow" panose="020B0604020202020204" pitchFamily="34" charset="0"/>
              </a:rPr>
              <a:t>netus</a:t>
            </a:r>
            <a:r>
              <a:rPr lang="fr-CH">
                <a:effectLst/>
                <a:latin typeface="Arial Narrow" panose="020B0604020202020204" pitchFamily="34" charset="0"/>
              </a:rPr>
              <a:t> et </a:t>
            </a:r>
            <a:r>
              <a:rPr lang="fr-CH" err="1">
                <a:effectLst/>
                <a:latin typeface="Arial Narrow" panose="020B0604020202020204" pitchFamily="34" charset="0"/>
              </a:rPr>
              <a:t>malesuada</a:t>
            </a:r>
            <a:r>
              <a:rPr lang="fr-CH">
                <a:effectLst/>
                <a:latin typeface="Arial Narrow" panose="020B0604020202020204" pitchFamily="34" charset="0"/>
              </a:rPr>
              <a:t> </a:t>
            </a:r>
            <a:r>
              <a:rPr lang="fr-CH" err="1">
                <a:effectLst/>
                <a:latin typeface="Arial Narrow" panose="020B0604020202020204" pitchFamily="34" charset="0"/>
              </a:rPr>
              <a:t>fames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turpis</a:t>
            </a:r>
            <a:r>
              <a:rPr lang="fr-CH">
                <a:effectLst/>
                <a:latin typeface="Arial Narrow" panose="020B0604020202020204" pitchFamily="34" charset="0"/>
              </a:rPr>
              <a:t> </a:t>
            </a:r>
            <a:r>
              <a:rPr lang="fr-CH" err="1">
                <a:effectLst/>
                <a:latin typeface="Arial Narrow" panose="020B0604020202020204" pitchFamily="34" charset="0"/>
              </a:rPr>
              <a:t>egestas</a:t>
            </a:r>
            <a:r>
              <a:rPr lang="fr-CH">
                <a:effectLst/>
                <a:latin typeface="Arial Narrow" panose="020B0604020202020204" pitchFamily="34" charset="0"/>
              </a:rPr>
              <a:t>.</a:t>
            </a:r>
          </a:p>
        </p:txBody>
      </p:sp>
    </p:spTree>
    <p:extLst>
      <p:ext uri="{BB962C8B-B14F-4D97-AF65-F5344CB8AC3E}">
        <p14:creationId xmlns:p14="http://schemas.microsoft.com/office/powerpoint/2010/main" val="377265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Visual 1">
    <p:spTree>
      <p:nvGrpSpPr>
        <p:cNvPr id="1" name=""/>
        <p:cNvGrpSpPr/>
        <p:nvPr/>
      </p:nvGrpSpPr>
      <p:grpSpPr>
        <a:xfrm>
          <a:off x="0" y="0"/>
          <a:ext cx="0" cy="0"/>
          <a:chOff x="0" y="0"/>
          <a:chExt cx="0" cy="0"/>
        </a:xfrm>
      </p:grpSpPr>
      <p:pic>
        <p:nvPicPr>
          <p:cNvPr id="3" name="Group 2195">
            <a:extLst>
              <a:ext uri="{FF2B5EF4-FFF2-40B4-BE49-F238E27FC236}">
                <a16:creationId xmlns:a16="http://schemas.microsoft.com/office/drawing/2014/main" id="{3D211F2A-7910-4800-31A5-BE4C5F750530}"/>
              </a:ext>
            </a:extLst>
          </p:cNvPr>
          <p:cNvPicPr>
            <a:picLocks noChangeAspect="1"/>
          </p:cNvPicPr>
          <p:nvPr userDrawn="1"/>
        </p:nvPicPr>
        <p:blipFill>
          <a:blip r:embed="rId2"/>
          <a:srcRect/>
          <a:stretch/>
        </p:blipFill>
        <p:spPr>
          <a:xfrm>
            <a:off x="13115925" y="0"/>
            <a:ext cx="5172075" cy="10287000"/>
          </a:xfrm>
          <a:prstGeom prst="rect">
            <a:avLst/>
          </a:prstGeom>
        </p:spPr>
      </p:pic>
      <p:sp>
        <p:nvSpPr>
          <p:cNvPr id="2" name="Espace réservé du texte 8">
            <a:extLst>
              <a:ext uri="{FF2B5EF4-FFF2-40B4-BE49-F238E27FC236}">
                <a16:creationId xmlns:a16="http://schemas.microsoft.com/office/drawing/2014/main" id="{E8AA6B6A-FF41-19E9-C9AB-93E01D033A52}"/>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7" name="Espace réservé du texte 8">
            <a:extLst>
              <a:ext uri="{FF2B5EF4-FFF2-40B4-BE49-F238E27FC236}">
                <a16:creationId xmlns:a16="http://schemas.microsoft.com/office/drawing/2014/main" id="{7FC4E609-892E-ABE6-F189-526293B25BD0}"/>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sp>
        <p:nvSpPr>
          <p:cNvPr id="8" name="Espace réservé du texte 9">
            <a:extLst>
              <a:ext uri="{FF2B5EF4-FFF2-40B4-BE49-F238E27FC236}">
                <a16:creationId xmlns:a16="http://schemas.microsoft.com/office/drawing/2014/main" id="{CBA83098-C3C3-6DD8-6283-50638972520F}"/>
              </a:ext>
            </a:extLst>
          </p:cNvPr>
          <p:cNvSpPr>
            <a:spLocks noGrp="1"/>
          </p:cNvSpPr>
          <p:nvPr>
            <p:ph type="body" sz="quarter" idx="12" hasCustomPrompt="1"/>
          </p:nvPr>
        </p:nvSpPr>
        <p:spPr>
          <a:xfrm>
            <a:off x="1428750" y="9238766"/>
            <a:ext cx="5751513" cy="361449"/>
          </a:xfrm>
          <a:prstGeom prst="rect">
            <a:avLst/>
          </a:prstGeom>
        </p:spPr>
        <p:txBody>
          <a:bodyPr/>
          <a:lstStyle>
            <a:lvl1pPr marL="0" indent="0">
              <a:buNone/>
              <a:defRPr sz="1500" b="1" i="0">
                <a:solidFill>
                  <a:srgbClr val="006FB9"/>
                </a:solidFill>
                <a:latin typeface="Arial Narrow" panose="020B0604020202020204" pitchFamily="34" charset="0"/>
                <a:cs typeface="Arial Narrow" panose="020B0604020202020204" pitchFamily="34" charset="0"/>
              </a:defRPr>
            </a:lvl1pPr>
          </a:lstStyle>
          <a:p>
            <a:pPr lvl="0"/>
            <a:r>
              <a:rPr lang="fr-FR"/>
              <a:t>Name of the </a:t>
            </a:r>
            <a:r>
              <a:rPr lang="fr-FR" err="1"/>
              <a:t>presenter</a:t>
            </a:r>
            <a:r>
              <a:rPr lang="fr-FR"/>
              <a:t> </a:t>
            </a:r>
            <a:r>
              <a:rPr lang="fr-FR" err="1"/>
              <a:t>here</a:t>
            </a:r>
            <a:endParaRPr lang="fr-FR"/>
          </a:p>
        </p:txBody>
      </p:sp>
      <p:sp>
        <p:nvSpPr>
          <p:cNvPr id="9" name="Content of this presentation is copyrightand responsibility of the author Permission is required for re-use">
            <a:extLst>
              <a:ext uri="{FF2B5EF4-FFF2-40B4-BE49-F238E27FC236}">
                <a16:creationId xmlns:a16="http://schemas.microsoft.com/office/drawing/2014/main" id="{236CCA65-189B-E2B0-42C9-47E430DA4BCA}"/>
              </a:ext>
            </a:extLst>
          </p:cNvPr>
          <p:cNvSpPr/>
          <p:nvPr userDrawn="1"/>
        </p:nvSpPr>
        <p:spPr>
          <a:xfrm>
            <a:off x="1500939" y="9667633"/>
            <a:ext cx="7334250" cy="190500"/>
          </a:xfrm>
          <a:prstGeom prst="rect">
            <a:avLst/>
          </a:prstGeom>
          <a:noFill/>
          <a:ln/>
        </p:spPr>
        <p:txBody>
          <a:bodyPr wrap="square" lIns="0" tIns="0" rIns="0" bIns="0" rtlCol="0" anchor="t"/>
          <a:lstStyle/>
          <a:p>
            <a:pPr marL="0" indent="0" algn="l">
              <a:lnSpc>
                <a:spcPts val="1500"/>
              </a:lnSpc>
              <a:buNone/>
            </a:pPr>
            <a:r>
              <a:rPr lang="en-US" sz="1500">
                <a:solidFill>
                  <a:srgbClr val="006FB9"/>
                </a:solidFill>
                <a:latin typeface="Arial Narrow" pitchFamily="34" charset="0"/>
                <a:ea typeface="Arial Narrow" pitchFamily="34" charset="-122"/>
                <a:cs typeface="Arial Narrow" pitchFamily="34" charset="-120"/>
              </a:rPr>
              <a:t>Content of this presentation is copyrightand responsibility of the author. Permission is required for re-use.</a:t>
            </a:r>
            <a:endParaRPr lang="en-US" sz="1500">
              <a:solidFill>
                <a:srgbClr val="006FB9"/>
              </a:solidFill>
            </a:endParaRPr>
          </a:p>
        </p:txBody>
      </p:sp>
      <p:pic>
        <p:nvPicPr>
          <p:cNvPr id="6" name="Rectangle 95" descr="preencoded.png">
            <a:extLst>
              <a:ext uri="{FF2B5EF4-FFF2-40B4-BE49-F238E27FC236}">
                <a16:creationId xmlns:a16="http://schemas.microsoft.com/office/drawing/2014/main" id="{2CFC4200-652D-DE1F-B3E5-2C6E175450B0}"/>
              </a:ext>
            </a:extLst>
          </p:cNvPr>
          <p:cNvPicPr>
            <a:picLocks noChangeAspect="1"/>
          </p:cNvPicPr>
          <p:nvPr userDrawn="1"/>
        </p:nvPicPr>
        <p:blipFill>
          <a:blip r:embed="rId3"/>
          <a:srcRect/>
          <a:stretch/>
        </p:blipFill>
        <p:spPr>
          <a:xfrm>
            <a:off x="16068190" y="9238766"/>
            <a:ext cx="2219810" cy="1048234"/>
          </a:xfrm>
          <a:prstGeom prst="rect">
            <a:avLst/>
          </a:prstGeom>
        </p:spPr>
      </p:pic>
      <p:pic>
        <p:nvPicPr>
          <p:cNvPr id="10" name="Group 399" descr="preencoded.png">
            <a:extLst>
              <a:ext uri="{FF2B5EF4-FFF2-40B4-BE49-F238E27FC236}">
                <a16:creationId xmlns:a16="http://schemas.microsoft.com/office/drawing/2014/main" id="{FFB8663E-198B-D50B-3823-C6E757B35C9D}"/>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6722722" y="9651995"/>
            <a:ext cx="1265767" cy="330201"/>
          </a:xfrm>
          <a:prstGeom prst="rect">
            <a:avLst/>
          </a:prstGeom>
        </p:spPr>
      </p:pic>
    </p:spTree>
    <p:extLst>
      <p:ext uri="{BB962C8B-B14F-4D97-AF65-F5344CB8AC3E}">
        <p14:creationId xmlns:p14="http://schemas.microsoft.com/office/powerpoint/2010/main" val="1335814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Visual 2">
    <p:spTree>
      <p:nvGrpSpPr>
        <p:cNvPr id="1" name=""/>
        <p:cNvGrpSpPr/>
        <p:nvPr/>
      </p:nvGrpSpPr>
      <p:grpSpPr>
        <a:xfrm>
          <a:off x="0" y="0"/>
          <a:ext cx="0" cy="0"/>
          <a:chOff x="0" y="0"/>
          <a:chExt cx="0" cy="0"/>
        </a:xfrm>
      </p:grpSpPr>
      <p:pic>
        <p:nvPicPr>
          <p:cNvPr id="8" name="Group 2195">
            <a:extLst>
              <a:ext uri="{FF2B5EF4-FFF2-40B4-BE49-F238E27FC236}">
                <a16:creationId xmlns:a16="http://schemas.microsoft.com/office/drawing/2014/main" id="{62E5B663-71C1-A992-3CE7-B6019F106511}"/>
              </a:ext>
            </a:extLst>
          </p:cNvPr>
          <p:cNvPicPr>
            <a:picLocks noChangeAspect="1"/>
          </p:cNvPicPr>
          <p:nvPr userDrawn="1"/>
        </p:nvPicPr>
        <p:blipFill>
          <a:blip r:embed="rId2"/>
          <a:srcRect/>
          <a:stretch/>
        </p:blipFill>
        <p:spPr>
          <a:xfrm>
            <a:off x="15194956" y="0"/>
            <a:ext cx="3093044" cy="9108351"/>
          </a:xfrm>
          <a:prstGeom prst="rect">
            <a:avLst/>
          </a:prstGeom>
        </p:spPr>
      </p:pic>
      <p:sp>
        <p:nvSpPr>
          <p:cNvPr id="6" name="Content of this presentation is copyrightand responsibility of the author Permission is required for re-use">
            <a:extLst>
              <a:ext uri="{FF2B5EF4-FFF2-40B4-BE49-F238E27FC236}">
                <a16:creationId xmlns:a16="http://schemas.microsoft.com/office/drawing/2014/main" id="{8682D5A5-A524-DEF4-9DF4-396D38E813E6}"/>
              </a:ext>
            </a:extLst>
          </p:cNvPr>
          <p:cNvSpPr/>
          <p:nvPr userDrawn="1"/>
        </p:nvSpPr>
        <p:spPr>
          <a:xfrm>
            <a:off x="1500939" y="9667633"/>
            <a:ext cx="7334250" cy="190500"/>
          </a:xfrm>
          <a:prstGeom prst="rect">
            <a:avLst/>
          </a:prstGeom>
          <a:noFill/>
          <a:ln/>
        </p:spPr>
        <p:txBody>
          <a:bodyPr wrap="square" lIns="0" tIns="0" rIns="0" bIns="0" rtlCol="0" anchor="t"/>
          <a:lstStyle/>
          <a:p>
            <a:pPr marL="0" indent="0" algn="l">
              <a:lnSpc>
                <a:spcPts val="1500"/>
              </a:lnSpc>
              <a:buNone/>
            </a:pPr>
            <a:r>
              <a:rPr lang="en-US" sz="1500">
                <a:solidFill>
                  <a:srgbClr val="006FB9"/>
                </a:solidFill>
                <a:latin typeface="Arial Narrow" pitchFamily="34" charset="0"/>
                <a:ea typeface="Arial Narrow" pitchFamily="34" charset="-122"/>
                <a:cs typeface="Arial Narrow" pitchFamily="34" charset="-120"/>
              </a:rPr>
              <a:t>Content of this presentation is copyrightand responsibility of the author. Permission is required for re-use.</a:t>
            </a:r>
            <a:endParaRPr lang="en-US" sz="1500">
              <a:solidFill>
                <a:srgbClr val="006FB9"/>
              </a:solidFill>
            </a:endParaRPr>
          </a:p>
        </p:txBody>
      </p:sp>
      <p:sp>
        <p:nvSpPr>
          <p:cNvPr id="10" name="Espace réservé du texte 8">
            <a:extLst>
              <a:ext uri="{FF2B5EF4-FFF2-40B4-BE49-F238E27FC236}">
                <a16:creationId xmlns:a16="http://schemas.microsoft.com/office/drawing/2014/main" id="{CA6B783B-ED58-5F95-B652-B1E24B3249BD}"/>
              </a:ext>
            </a:extLst>
          </p:cNvPr>
          <p:cNvSpPr>
            <a:spLocks noGrp="1"/>
          </p:cNvSpPr>
          <p:nvPr>
            <p:ph type="body" sz="quarter" idx="10" hasCustomPrompt="1"/>
          </p:nvPr>
        </p:nvSpPr>
        <p:spPr>
          <a:xfrm>
            <a:off x="1428750" y="1302954"/>
            <a:ext cx="11753850" cy="1005078"/>
          </a:xfrm>
          <a:prstGeom prst="rect">
            <a:avLst/>
          </a:prstGeom>
        </p:spPr>
        <p:txBody>
          <a:bodyPr/>
          <a:lstStyle>
            <a:lvl1pPr marL="0" indent="0">
              <a:buNone/>
              <a:defRPr sz="5630" b="1" i="0">
                <a:solidFill>
                  <a:srgbClr val="009B6D"/>
                </a:solidFill>
                <a:latin typeface="Arial Narrow" panose="020B0604020202020204" pitchFamily="34" charset="0"/>
                <a:cs typeface="Arial Narrow" panose="020B0604020202020204" pitchFamily="34" charset="0"/>
              </a:defRPr>
            </a:lvl1pPr>
          </a:lstStyle>
          <a:p>
            <a:pPr lvl="0"/>
            <a:r>
              <a:rPr lang="fr-FR"/>
              <a:t>TITLE OF THE SLIDE</a:t>
            </a:r>
          </a:p>
        </p:txBody>
      </p:sp>
      <p:sp>
        <p:nvSpPr>
          <p:cNvPr id="11" name="Espace réservé du texte 8">
            <a:extLst>
              <a:ext uri="{FF2B5EF4-FFF2-40B4-BE49-F238E27FC236}">
                <a16:creationId xmlns:a16="http://schemas.microsoft.com/office/drawing/2014/main" id="{DB5289C3-226C-3FDB-DFAF-BF8262181EA8}"/>
              </a:ext>
            </a:extLst>
          </p:cNvPr>
          <p:cNvSpPr>
            <a:spLocks noGrp="1"/>
          </p:cNvSpPr>
          <p:nvPr>
            <p:ph type="body" sz="quarter" idx="11" hasCustomPrompt="1"/>
          </p:nvPr>
        </p:nvSpPr>
        <p:spPr>
          <a:xfrm>
            <a:off x="1428750" y="2565245"/>
            <a:ext cx="11753850" cy="673207"/>
          </a:xfrm>
          <a:prstGeom prst="rect">
            <a:avLst/>
          </a:prstGeom>
        </p:spPr>
        <p:txBody>
          <a:bodyPr/>
          <a:lstStyle>
            <a:lvl1pPr marL="0" indent="0">
              <a:buNone/>
              <a:defRPr sz="3750" b="1" i="0">
                <a:solidFill>
                  <a:srgbClr val="006FB9"/>
                </a:solidFill>
                <a:latin typeface="Arial Narrow" panose="020B0604020202020204" pitchFamily="34" charset="0"/>
                <a:cs typeface="Arial Narrow" panose="020B0604020202020204" pitchFamily="34" charset="0"/>
              </a:defRPr>
            </a:lvl1pPr>
          </a:lstStyle>
          <a:p>
            <a:pPr lvl="0"/>
            <a:r>
              <a:rPr lang="fr-FR" err="1"/>
              <a:t>Subtitle</a:t>
            </a:r>
            <a:endParaRPr lang="fr-FR"/>
          </a:p>
        </p:txBody>
      </p:sp>
      <p:sp>
        <p:nvSpPr>
          <p:cNvPr id="12" name="Espace réservé du texte 9">
            <a:extLst>
              <a:ext uri="{FF2B5EF4-FFF2-40B4-BE49-F238E27FC236}">
                <a16:creationId xmlns:a16="http://schemas.microsoft.com/office/drawing/2014/main" id="{122B9CBE-1C42-53D2-040E-CE9FAADFC55C}"/>
              </a:ext>
            </a:extLst>
          </p:cNvPr>
          <p:cNvSpPr>
            <a:spLocks noGrp="1"/>
          </p:cNvSpPr>
          <p:nvPr>
            <p:ph type="body" sz="quarter" idx="12" hasCustomPrompt="1"/>
          </p:nvPr>
        </p:nvSpPr>
        <p:spPr>
          <a:xfrm>
            <a:off x="1428750" y="9238766"/>
            <a:ext cx="5751513" cy="361449"/>
          </a:xfrm>
          <a:prstGeom prst="rect">
            <a:avLst/>
          </a:prstGeom>
        </p:spPr>
        <p:txBody>
          <a:bodyPr/>
          <a:lstStyle>
            <a:lvl1pPr marL="0" indent="0">
              <a:buNone/>
              <a:defRPr sz="1500" b="1" i="0">
                <a:solidFill>
                  <a:srgbClr val="006FB9"/>
                </a:solidFill>
                <a:latin typeface="Arial Narrow" panose="020B0604020202020204" pitchFamily="34" charset="0"/>
                <a:cs typeface="Arial Narrow" panose="020B0604020202020204" pitchFamily="34" charset="0"/>
              </a:defRPr>
            </a:lvl1pPr>
          </a:lstStyle>
          <a:p>
            <a:pPr lvl="0"/>
            <a:r>
              <a:rPr lang="fr-FR"/>
              <a:t>Name of the </a:t>
            </a:r>
            <a:r>
              <a:rPr lang="fr-FR" err="1"/>
              <a:t>presenter</a:t>
            </a:r>
            <a:r>
              <a:rPr lang="fr-FR"/>
              <a:t> </a:t>
            </a:r>
            <a:r>
              <a:rPr lang="fr-FR" err="1"/>
              <a:t>here</a:t>
            </a:r>
            <a:endParaRPr lang="fr-FR"/>
          </a:p>
        </p:txBody>
      </p:sp>
      <p:pic>
        <p:nvPicPr>
          <p:cNvPr id="2" name="Rectangle 95" descr="preencoded.png">
            <a:extLst>
              <a:ext uri="{FF2B5EF4-FFF2-40B4-BE49-F238E27FC236}">
                <a16:creationId xmlns:a16="http://schemas.microsoft.com/office/drawing/2014/main" id="{FE999CFB-C6F0-E29C-211E-7F09D026B76C}"/>
              </a:ext>
            </a:extLst>
          </p:cNvPr>
          <p:cNvPicPr>
            <a:picLocks noChangeAspect="1"/>
          </p:cNvPicPr>
          <p:nvPr userDrawn="1"/>
        </p:nvPicPr>
        <p:blipFill>
          <a:blip r:embed="rId3"/>
          <a:srcRect/>
          <a:stretch/>
        </p:blipFill>
        <p:spPr>
          <a:xfrm>
            <a:off x="16068190" y="9238766"/>
            <a:ext cx="2219810" cy="1048234"/>
          </a:xfrm>
          <a:prstGeom prst="rect">
            <a:avLst/>
          </a:prstGeom>
        </p:spPr>
      </p:pic>
      <p:pic>
        <p:nvPicPr>
          <p:cNvPr id="3" name="Group 399" descr="preencoded.png">
            <a:extLst>
              <a:ext uri="{FF2B5EF4-FFF2-40B4-BE49-F238E27FC236}">
                <a16:creationId xmlns:a16="http://schemas.microsoft.com/office/drawing/2014/main" id="{F9025FCD-4045-38C9-7E32-CE288318E4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6722722" y="9651995"/>
            <a:ext cx="1265767" cy="330201"/>
          </a:xfrm>
          <a:prstGeom prst="rect">
            <a:avLst/>
          </a:prstGeom>
        </p:spPr>
      </p:pic>
      <p:sp>
        <p:nvSpPr>
          <p:cNvPr id="4" name="Espace réservé du texte 2">
            <a:extLst>
              <a:ext uri="{FF2B5EF4-FFF2-40B4-BE49-F238E27FC236}">
                <a16:creationId xmlns:a16="http://schemas.microsoft.com/office/drawing/2014/main" id="{5D83A991-E544-F93F-DC9D-33097179CDAB}"/>
              </a:ext>
            </a:extLst>
          </p:cNvPr>
          <p:cNvSpPr>
            <a:spLocks noGrp="1"/>
          </p:cNvSpPr>
          <p:nvPr>
            <p:ph type="body" sz="quarter" idx="13" hasCustomPrompt="1"/>
          </p:nvPr>
        </p:nvSpPr>
        <p:spPr>
          <a:xfrm>
            <a:off x="1428750" y="3495665"/>
            <a:ext cx="13802541" cy="4226090"/>
          </a:xfrm>
          <a:prstGeom prst="rect">
            <a:avLst/>
          </a:prstGeom>
        </p:spPr>
        <p:txBody>
          <a:bodyPr/>
          <a:lstStyle>
            <a:lvl1pPr marL="0" indent="0">
              <a:lnSpc>
                <a:spcPts val="3900"/>
              </a:lnSpc>
              <a:spcBef>
                <a:spcPts val="300"/>
              </a:spcBef>
              <a:buNone/>
              <a:defRPr sz="3750">
                <a:solidFill>
                  <a:srgbClr val="006FB9"/>
                </a:solidFill>
              </a:defRPr>
            </a:lvl1pPr>
          </a:lstStyle>
          <a:p>
            <a:r>
              <a:rPr lang="fr-CH">
                <a:effectLst/>
                <a:latin typeface="Arial Narrow" panose="020B0604020202020204" pitchFamily="34" charset="0"/>
              </a:rPr>
              <a:t>In </a:t>
            </a:r>
            <a:r>
              <a:rPr lang="fr-CH" err="1">
                <a:effectLst/>
                <a:latin typeface="Arial Narrow" panose="020B0604020202020204" pitchFamily="34" charset="0"/>
              </a:rPr>
              <a:t>egestas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ipsum,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tempus</a:t>
            </a:r>
            <a:r>
              <a:rPr lang="fr-CH">
                <a:effectLst/>
                <a:latin typeface="Arial Narrow" panose="020B0604020202020204" pitchFamily="34" charset="0"/>
              </a:rPr>
              <a:t> </a:t>
            </a:r>
            <a:r>
              <a:rPr lang="fr-CH" err="1">
                <a:effectLst/>
                <a:latin typeface="Arial Narrow" panose="020B0604020202020204" pitchFamily="34" charset="0"/>
              </a:rPr>
              <a:t>arcu</a:t>
            </a:r>
            <a:r>
              <a:rPr lang="fr-CH">
                <a:effectLst/>
                <a:latin typeface="Arial Narrow" panose="020B0604020202020204" pitchFamily="34" charset="0"/>
              </a:rPr>
              <a:t> </a:t>
            </a:r>
            <a:r>
              <a:rPr lang="fr-CH" err="1">
                <a:effectLst/>
                <a:latin typeface="Arial Narrow" panose="020B0604020202020204" pitchFamily="34" charset="0"/>
              </a:rPr>
              <a:t>porttitor</a:t>
            </a:r>
            <a:r>
              <a:rPr lang="fr-CH">
                <a:effectLst/>
                <a:latin typeface="Arial Narrow" panose="020B0604020202020204" pitchFamily="34" charset="0"/>
              </a:rPr>
              <a:t> </a:t>
            </a:r>
            <a:r>
              <a:rPr lang="fr-CH" err="1">
                <a:effectLst/>
                <a:latin typeface="Arial Narrow" panose="020B0604020202020204" pitchFamily="34" charset="0"/>
              </a:rPr>
              <a:t>sit</a:t>
            </a:r>
            <a:r>
              <a:rPr lang="fr-CH">
                <a:effectLst/>
                <a:latin typeface="Arial Narrow" panose="020B0604020202020204" pitchFamily="34" charset="0"/>
              </a:rPr>
              <a:t> </a:t>
            </a:r>
            <a:r>
              <a:rPr lang="fr-CH" err="1">
                <a:effectLst/>
                <a:latin typeface="Arial Narrow" panose="020B0604020202020204" pitchFamily="34" charset="0"/>
              </a:rPr>
              <a:t>amet</a:t>
            </a:r>
            <a:r>
              <a:rPr lang="fr-CH">
                <a:effectLst/>
                <a:latin typeface="Arial Narrow" panose="020B0604020202020204" pitchFamily="34" charset="0"/>
              </a:rPr>
              <a:t>. Cras non </a:t>
            </a:r>
            <a:r>
              <a:rPr lang="fr-CH" err="1">
                <a:effectLst/>
                <a:latin typeface="Arial Narrow" panose="020B0604020202020204" pitchFamily="34" charset="0"/>
              </a:rPr>
              <a:t>sagittis</a:t>
            </a:r>
            <a:r>
              <a:rPr lang="fr-CH">
                <a:effectLst/>
                <a:latin typeface="Arial Narrow" panose="020B0604020202020204" pitchFamily="34" charset="0"/>
              </a:rPr>
              <a:t> </a:t>
            </a:r>
            <a:r>
              <a:rPr lang="fr-CH" err="1">
                <a:effectLst/>
                <a:latin typeface="Arial Narrow" panose="020B0604020202020204" pitchFamily="34" charset="0"/>
              </a:rPr>
              <a:t>felis</a:t>
            </a:r>
            <a:r>
              <a:rPr lang="fr-CH">
                <a:effectLst/>
                <a:latin typeface="Arial Narrow" panose="020B0604020202020204" pitchFamily="34" charset="0"/>
              </a:rPr>
              <a:t>. </a:t>
            </a:r>
            <a:r>
              <a:rPr lang="fr-CH" err="1">
                <a:effectLst/>
                <a:latin typeface="Arial Narrow" panose="020B0604020202020204" pitchFamily="34" charset="0"/>
              </a:rPr>
              <a:t>Phasellus</a:t>
            </a:r>
            <a:r>
              <a:rPr lang="fr-CH">
                <a:effectLst/>
                <a:latin typeface="Arial Narrow" panose="020B0604020202020204" pitchFamily="34" charset="0"/>
              </a:rPr>
              <a:t> </a:t>
            </a:r>
            <a:r>
              <a:rPr lang="fr-CH" err="1">
                <a:effectLst/>
                <a:latin typeface="Arial Narrow" panose="020B0604020202020204" pitchFamily="34" charset="0"/>
              </a:rPr>
              <a:t>mauris</a:t>
            </a:r>
            <a:r>
              <a:rPr lang="fr-CH">
                <a:effectLst/>
                <a:latin typeface="Arial Narrow" panose="020B0604020202020204" pitchFamily="34" charset="0"/>
              </a:rPr>
              <a:t> massa, </a:t>
            </a:r>
            <a:r>
              <a:rPr lang="fr-CH" err="1">
                <a:effectLst/>
                <a:latin typeface="Arial Narrow" panose="020B0604020202020204" pitchFamily="34" charset="0"/>
              </a:rPr>
              <a:t>ultrices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posuere</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vulputate</a:t>
            </a:r>
            <a:r>
              <a:rPr lang="fr-CH">
                <a:effectLst/>
                <a:latin typeface="Arial Narrow" panose="020B0604020202020204" pitchFamily="34" charset="0"/>
              </a:rPr>
              <a:t> </a:t>
            </a:r>
            <a:r>
              <a:rPr lang="fr-CH" err="1">
                <a:effectLst/>
                <a:latin typeface="Arial Narrow" panose="020B0604020202020204" pitchFamily="34" charset="0"/>
              </a:rPr>
              <a:t>eget</a:t>
            </a:r>
            <a:r>
              <a:rPr lang="fr-CH">
                <a:effectLst/>
                <a:latin typeface="Arial Narrow" panose="020B0604020202020204" pitchFamily="34" charset="0"/>
              </a:rPr>
              <a:t> nunc. Morbi </a:t>
            </a:r>
            <a:r>
              <a:rPr lang="fr-CH" err="1">
                <a:effectLst/>
                <a:latin typeface="Arial Narrow" panose="020B0604020202020204" pitchFamily="34" charset="0"/>
              </a:rPr>
              <a:t>faucibus</a:t>
            </a:r>
            <a:r>
              <a:rPr lang="fr-CH">
                <a:effectLst/>
                <a:latin typeface="Arial Narrow" panose="020B0604020202020204" pitchFamily="34" charset="0"/>
              </a:rPr>
              <a:t> </a:t>
            </a:r>
            <a:r>
              <a:rPr lang="fr-CH" err="1">
                <a:effectLst/>
                <a:latin typeface="Arial Narrow" panose="020B0604020202020204" pitchFamily="34" charset="0"/>
              </a:rPr>
              <a:t>odio</a:t>
            </a:r>
            <a:r>
              <a:rPr lang="fr-CH">
                <a:effectLst/>
                <a:latin typeface="Arial Narrow" panose="020B0604020202020204" pitchFamily="34" charset="0"/>
              </a:rPr>
              <a:t> non </a:t>
            </a:r>
            <a:r>
              <a:rPr lang="fr-CH" err="1">
                <a:effectLst/>
                <a:latin typeface="Arial Narrow" panose="020B0604020202020204" pitchFamily="34" charset="0"/>
              </a:rPr>
              <a:t>orci</a:t>
            </a:r>
            <a:r>
              <a:rPr lang="fr-CH">
                <a:effectLst/>
                <a:latin typeface="Arial Narrow" panose="020B0604020202020204" pitchFamily="34" charset="0"/>
              </a:rPr>
              <a:t> </a:t>
            </a:r>
            <a:r>
              <a:rPr lang="fr-CH" err="1">
                <a:effectLst/>
                <a:latin typeface="Arial Narrow" panose="020B0604020202020204" pitchFamily="34" charset="0"/>
              </a:rPr>
              <a:t>maximus</a:t>
            </a:r>
            <a:r>
              <a:rPr lang="fr-CH">
                <a:effectLst/>
                <a:latin typeface="Arial Narrow" panose="020B0604020202020204" pitchFamily="34" charset="0"/>
              </a:rPr>
              <a:t>, </a:t>
            </a:r>
            <a:r>
              <a:rPr lang="fr-CH" err="1">
                <a:effectLst/>
                <a:latin typeface="Arial Narrow" panose="020B0604020202020204" pitchFamily="34" charset="0"/>
              </a:rPr>
              <a:t>sed</a:t>
            </a:r>
            <a:r>
              <a:rPr lang="fr-CH">
                <a:effectLst/>
                <a:latin typeface="Arial Narrow" panose="020B0604020202020204" pitchFamily="34" charset="0"/>
              </a:rPr>
              <a:t> tristique </a:t>
            </a:r>
            <a:r>
              <a:rPr lang="fr-CH" err="1">
                <a:effectLst/>
                <a:latin typeface="Arial Narrow" panose="020B0604020202020204" pitchFamily="34" charset="0"/>
              </a:rPr>
              <a:t>enim</a:t>
            </a:r>
            <a:r>
              <a:rPr lang="fr-CH">
                <a:effectLst/>
                <a:latin typeface="Arial Narrow" panose="020B0604020202020204" pitchFamily="34" charset="0"/>
              </a:rPr>
              <a:t> </a:t>
            </a:r>
            <a:r>
              <a:rPr lang="fr-CH" err="1">
                <a:effectLst/>
                <a:latin typeface="Arial Narrow" panose="020B0604020202020204" pitchFamily="34" charset="0"/>
              </a:rPr>
              <a:t>sollicitudin</a:t>
            </a:r>
            <a:r>
              <a:rPr lang="fr-CH">
                <a:effectLst/>
                <a:latin typeface="Arial Narrow" panose="020B0604020202020204" pitchFamily="34" charset="0"/>
              </a:rPr>
              <a:t>. </a:t>
            </a:r>
            <a:r>
              <a:rPr lang="fr-CH" err="1">
                <a:effectLst/>
                <a:latin typeface="Arial Narrow" panose="020B0604020202020204" pitchFamily="34" charset="0"/>
              </a:rPr>
              <a:t>Pellentesque</a:t>
            </a:r>
            <a:r>
              <a:rPr lang="fr-CH">
                <a:effectLst/>
                <a:latin typeface="Arial Narrow" panose="020B0604020202020204" pitchFamily="34" charset="0"/>
              </a:rPr>
              <a:t> habitant morbi tristique </a:t>
            </a:r>
            <a:r>
              <a:rPr lang="fr-CH" err="1">
                <a:effectLst/>
                <a:latin typeface="Arial Narrow" panose="020B0604020202020204" pitchFamily="34" charset="0"/>
              </a:rPr>
              <a:t>senectus</a:t>
            </a:r>
            <a:r>
              <a:rPr lang="fr-CH">
                <a:effectLst/>
                <a:latin typeface="Arial Narrow" panose="020B0604020202020204" pitchFamily="34" charset="0"/>
              </a:rPr>
              <a:t> et </a:t>
            </a:r>
            <a:r>
              <a:rPr lang="fr-CH" err="1">
                <a:effectLst/>
                <a:latin typeface="Arial Narrow" panose="020B0604020202020204" pitchFamily="34" charset="0"/>
              </a:rPr>
              <a:t>netus</a:t>
            </a:r>
            <a:r>
              <a:rPr lang="fr-CH">
                <a:effectLst/>
                <a:latin typeface="Arial Narrow" panose="020B0604020202020204" pitchFamily="34" charset="0"/>
              </a:rPr>
              <a:t> et </a:t>
            </a:r>
            <a:r>
              <a:rPr lang="fr-CH" err="1">
                <a:effectLst/>
                <a:latin typeface="Arial Narrow" panose="020B0604020202020204" pitchFamily="34" charset="0"/>
              </a:rPr>
              <a:t>malesuada</a:t>
            </a:r>
            <a:r>
              <a:rPr lang="fr-CH">
                <a:effectLst/>
                <a:latin typeface="Arial Narrow" panose="020B0604020202020204" pitchFamily="34" charset="0"/>
              </a:rPr>
              <a:t> </a:t>
            </a:r>
            <a:r>
              <a:rPr lang="fr-CH" err="1">
                <a:effectLst/>
                <a:latin typeface="Arial Narrow" panose="020B0604020202020204" pitchFamily="34" charset="0"/>
              </a:rPr>
              <a:t>fames</a:t>
            </a:r>
            <a:r>
              <a:rPr lang="fr-CH">
                <a:effectLst/>
                <a:latin typeface="Arial Narrow" panose="020B0604020202020204" pitchFamily="34" charset="0"/>
              </a:rPr>
              <a:t> </a:t>
            </a:r>
            <a:r>
              <a:rPr lang="fr-CH" err="1">
                <a:effectLst/>
                <a:latin typeface="Arial Narrow" panose="020B0604020202020204" pitchFamily="34" charset="0"/>
              </a:rPr>
              <a:t>ac</a:t>
            </a:r>
            <a:r>
              <a:rPr lang="fr-CH">
                <a:effectLst/>
                <a:latin typeface="Arial Narrow" panose="020B0604020202020204" pitchFamily="34" charset="0"/>
              </a:rPr>
              <a:t> </a:t>
            </a:r>
            <a:r>
              <a:rPr lang="fr-CH" err="1">
                <a:effectLst/>
                <a:latin typeface="Arial Narrow" panose="020B0604020202020204" pitchFamily="34" charset="0"/>
              </a:rPr>
              <a:t>turpis</a:t>
            </a:r>
            <a:r>
              <a:rPr lang="fr-CH">
                <a:effectLst/>
                <a:latin typeface="Arial Narrow" panose="020B0604020202020204" pitchFamily="34" charset="0"/>
              </a:rPr>
              <a:t> </a:t>
            </a:r>
            <a:r>
              <a:rPr lang="fr-CH" err="1">
                <a:effectLst/>
                <a:latin typeface="Arial Narrow" panose="020B0604020202020204" pitchFamily="34" charset="0"/>
              </a:rPr>
              <a:t>egestas</a:t>
            </a:r>
            <a:r>
              <a:rPr lang="fr-CH">
                <a:effectLst/>
                <a:latin typeface="Arial Narrow" panose="020B0604020202020204" pitchFamily="34" charset="0"/>
              </a:rPr>
              <a:t>.</a:t>
            </a:r>
          </a:p>
        </p:txBody>
      </p:sp>
    </p:spTree>
    <p:extLst>
      <p:ext uri="{BB962C8B-B14F-4D97-AF65-F5344CB8AC3E}">
        <p14:creationId xmlns:p14="http://schemas.microsoft.com/office/powerpoint/2010/main" val="3875316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70" r:id="rId6"/>
    <p:sldLayoutId id="2147483671" r:id="rId7"/>
    <p:sldLayoutId id="2147483657" r:id="rId8"/>
    <p:sldLayoutId id="2147483672" r:id="rId9"/>
    <p:sldLayoutId id="2147483673" r:id="rId10"/>
    <p:sldLayoutId id="2147483660" r:id="rId11"/>
    <p:sldLayoutId id="2147483674" r:id="rId12"/>
    <p:sldLayoutId id="2147483675" r:id="rId13"/>
    <p:sldLayoutId id="2147483663" r:id="rId14"/>
    <p:sldLayoutId id="2147483664" r:id="rId15"/>
    <p:sldLayoutId id="2147483665" r:id="rId16"/>
    <p:sldLayoutId id="2147483676" r:id="rId17"/>
    <p:sldLayoutId id="2147483667" r:id="rId1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6B43F7-6117-D40A-4DB9-9204F9A03FB3}"/>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221C4459-7268-0DDD-8A27-EE8DF2C657D8}"/>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54777CF9-EE41-6F70-4159-03078B49854C}"/>
              </a:ext>
            </a:extLst>
          </p:cNvPr>
          <p:cNvSpPr>
            <a:spLocks noGrp="1"/>
          </p:cNvSpPr>
          <p:nvPr>
            <p:ph type="body" sz="quarter" idx="12"/>
          </p:nvPr>
        </p:nvSpPr>
        <p:spPr/>
        <p:txBody>
          <a:bodyPr/>
          <a:lstStyle/>
          <a:p>
            <a:endParaRPr lang="en-CH"/>
          </a:p>
        </p:txBody>
      </p:sp>
      <p:sp>
        <p:nvSpPr>
          <p:cNvPr id="5" name="Text Placeholder 4">
            <a:extLst>
              <a:ext uri="{FF2B5EF4-FFF2-40B4-BE49-F238E27FC236}">
                <a16:creationId xmlns:a16="http://schemas.microsoft.com/office/drawing/2014/main" id="{17437013-05E6-956E-C8D6-21E906741B91}"/>
              </a:ext>
            </a:extLst>
          </p:cNvPr>
          <p:cNvSpPr>
            <a:spLocks noGrp="1"/>
          </p:cNvSpPr>
          <p:nvPr>
            <p:ph type="body" sz="quarter" idx="13"/>
          </p:nvPr>
        </p:nvSpPr>
        <p:spPr/>
        <p:txBody>
          <a:bodyPr/>
          <a:lstStyle/>
          <a:p>
            <a:endParaRPr lang="en-CH"/>
          </a:p>
        </p:txBody>
      </p:sp>
    </p:spTree>
    <p:extLst>
      <p:ext uri="{BB962C8B-B14F-4D97-AF65-F5344CB8AC3E}">
        <p14:creationId xmlns:p14="http://schemas.microsoft.com/office/powerpoint/2010/main" val="3459094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91BB33-E169-5861-2202-9C34AC13FC64}"/>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C88FAC90-D1C4-EE92-AF6A-773B9251DF07}"/>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C0A05EB0-ECEB-4589-7CC9-11587E142B61}"/>
              </a:ext>
            </a:extLst>
          </p:cNvPr>
          <p:cNvSpPr>
            <a:spLocks noGrp="1"/>
          </p:cNvSpPr>
          <p:nvPr>
            <p:ph type="body" sz="quarter" idx="12"/>
          </p:nvPr>
        </p:nvSpPr>
        <p:spPr/>
        <p:txBody>
          <a:bodyPr/>
          <a:lstStyle/>
          <a:p>
            <a:endParaRPr lang="en-CH"/>
          </a:p>
        </p:txBody>
      </p:sp>
    </p:spTree>
    <p:extLst>
      <p:ext uri="{BB962C8B-B14F-4D97-AF65-F5344CB8AC3E}">
        <p14:creationId xmlns:p14="http://schemas.microsoft.com/office/powerpoint/2010/main" val="1931808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65D1AF-6D51-A246-E62E-8332EF8B9EC7}"/>
              </a:ext>
            </a:extLst>
          </p:cNvPr>
          <p:cNvSpPr>
            <a:spLocks noGrp="1"/>
          </p:cNvSpPr>
          <p:nvPr>
            <p:ph type="body" sz="quarter" idx="12"/>
          </p:nvPr>
        </p:nvSpPr>
        <p:spPr/>
        <p:txBody>
          <a:bodyPr/>
          <a:lstStyle/>
          <a:p>
            <a:endParaRPr lang="en-CH"/>
          </a:p>
        </p:txBody>
      </p:sp>
      <p:sp>
        <p:nvSpPr>
          <p:cNvPr id="3" name="Text Placeholder 2">
            <a:extLst>
              <a:ext uri="{FF2B5EF4-FFF2-40B4-BE49-F238E27FC236}">
                <a16:creationId xmlns:a16="http://schemas.microsoft.com/office/drawing/2014/main" id="{631C9A72-D9A3-7462-7ECB-7DA8AEEDD29F}"/>
              </a:ext>
            </a:extLst>
          </p:cNvPr>
          <p:cNvSpPr>
            <a:spLocks noGrp="1"/>
          </p:cNvSpPr>
          <p:nvPr>
            <p:ph type="body" sz="quarter" idx="10"/>
          </p:nvPr>
        </p:nvSpPr>
        <p:spPr/>
        <p:txBody>
          <a:bodyPr/>
          <a:lstStyle/>
          <a:p>
            <a:endParaRPr lang="en-CH"/>
          </a:p>
        </p:txBody>
      </p:sp>
      <p:sp>
        <p:nvSpPr>
          <p:cNvPr id="4" name="Text Placeholder 3">
            <a:extLst>
              <a:ext uri="{FF2B5EF4-FFF2-40B4-BE49-F238E27FC236}">
                <a16:creationId xmlns:a16="http://schemas.microsoft.com/office/drawing/2014/main" id="{93B3E582-7345-4E3F-C6DA-57C619907664}"/>
              </a:ext>
            </a:extLst>
          </p:cNvPr>
          <p:cNvSpPr>
            <a:spLocks noGrp="1"/>
          </p:cNvSpPr>
          <p:nvPr>
            <p:ph type="body" sz="quarter" idx="11"/>
          </p:nvPr>
        </p:nvSpPr>
        <p:spPr/>
        <p:txBody>
          <a:bodyPr/>
          <a:lstStyle/>
          <a:p>
            <a:endParaRPr lang="en-CH"/>
          </a:p>
        </p:txBody>
      </p:sp>
      <p:sp>
        <p:nvSpPr>
          <p:cNvPr id="5" name="Text Placeholder 4">
            <a:extLst>
              <a:ext uri="{FF2B5EF4-FFF2-40B4-BE49-F238E27FC236}">
                <a16:creationId xmlns:a16="http://schemas.microsoft.com/office/drawing/2014/main" id="{05583554-80C1-93A8-E715-35828E40F972}"/>
              </a:ext>
            </a:extLst>
          </p:cNvPr>
          <p:cNvSpPr>
            <a:spLocks noGrp="1"/>
          </p:cNvSpPr>
          <p:nvPr>
            <p:ph type="body" sz="quarter" idx="13"/>
          </p:nvPr>
        </p:nvSpPr>
        <p:spPr/>
        <p:txBody>
          <a:bodyPr/>
          <a:lstStyle/>
          <a:p>
            <a:endParaRPr lang="en-CH">
              <a:latin typeface="Arial Narrow" panose="020B0606020202030204" pitchFamily="34" charset="0"/>
            </a:endParaRPr>
          </a:p>
        </p:txBody>
      </p:sp>
    </p:spTree>
    <p:extLst>
      <p:ext uri="{BB962C8B-B14F-4D97-AF65-F5344CB8AC3E}">
        <p14:creationId xmlns:p14="http://schemas.microsoft.com/office/powerpoint/2010/main" val="1430403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FBDA89-068A-B6E4-7EBC-4828D099A3C1}"/>
              </a:ext>
            </a:extLst>
          </p:cNvPr>
          <p:cNvSpPr>
            <a:spLocks noGrp="1"/>
          </p:cNvSpPr>
          <p:nvPr>
            <p:ph type="body" sz="quarter" idx="12"/>
          </p:nvPr>
        </p:nvSpPr>
        <p:spPr/>
        <p:txBody>
          <a:bodyPr/>
          <a:lstStyle/>
          <a:p>
            <a:endParaRPr lang="en-CH"/>
          </a:p>
        </p:txBody>
      </p:sp>
      <p:sp>
        <p:nvSpPr>
          <p:cNvPr id="3" name="Text Placeholder 2">
            <a:extLst>
              <a:ext uri="{FF2B5EF4-FFF2-40B4-BE49-F238E27FC236}">
                <a16:creationId xmlns:a16="http://schemas.microsoft.com/office/drawing/2014/main" id="{26629082-1EE5-FB47-158E-BAFF1ADAC24D}"/>
              </a:ext>
            </a:extLst>
          </p:cNvPr>
          <p:cNvSpPr>
            <a:spLocks noGrp="1"/>
          </p:cNvSpPr>
          <p:nvPr>
            <p:ph type="body" sz="quarter" idx="10"/>
          </p:nvPr>
        </p:nvSpPr>
        <p:spPr/>
        <p:txBody>
          <a:bodyPr/>
          <a:lstStyle/>
          <a:p>
            <a:endParaRPr lang="en-CH"/>
          </a:p>
        </p:txBody>
      </p:sp>
      <p:sp>
        <p:nvSpPr>
          <p:cNvPr id="4" name="Text Placeholder 3">
            <a:extLst>
              <a:ext uri="{FF2B5EF4-FFF2-40B4-BE49-F238E27FC236}">
                <a16:creationId xmlns:a16="http://schemas.microsoft.com/office/drawing/2014/main" id="{796C74BF-BC28-A60A-4ED4-476099EB25D9}"/>
              </a:ext>
            </a:extLst>
          </p:cNvPr>
          <p:cNvSpPr>
            <a:spLocks noGrp="1"/>
          </p:cNvSpPr>
          <p:nvPr>
            <p:ph type="body" sz="quarter" idx="14"/>
          </p:nvPr>
        </p:nvSpPr>
        <p:spPr/>
        <p:txBody>
          <a:bodyPr/>
          <a:lstStyle/>
          <a:p>
            <a:endParaRPr lang="en-CH">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33010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A2A54-C448-57CE-8E6C-69D460771D46}"/>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24AE6F27-3920-CB1E-65EB-00979A7ADE3C}"/>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7A2695D6-65A9-05B9-51D4-50831F24A7BE}"/>
              </a:ext>
            </a:extLst>
          </p:cNvPr>
          <p:cNvSpPr>
            <a:spLocks noGrp="1"/>
          </p:cNvSpPr>
          <p:nvPr>
            <p:ph type="body" sz="quarter" idx="16"/>
          </p:nvPr>
        </p:nvSpPr>
        <p:spPr/>
        <p:txBody>
          <a:bodyPr/>
          <a:lstStyle/>
          <a:p>
            <a:endParaRPr lang="en-CH"/>
          </a:p>
        </p:txBody>
      </p:sp>
      <p:sp>
        <p:nvSpPr>
          <p:cNvPr id="5" name="Text Placeholder 4">
            <a:extLst>
              <a:ext uri="{FF2B5EF4-FFF2-40B4-BE49-F238E27FC236}">
                <a16:creationId xmlns:a16="http://schemas.microsoft.com/office/drawing/2014/main" id="{E6F28936-2871-0862-12DF-606EBBDDACB3}"/>
              </a:ext>
            </a:extLst>
          </p:cNvPr>
          <p:cNvSpPr>
            <a:spLocks noGrp="1"/>
          </p:cNvSpPr>
          <p:nvPr>
            <p:ph type="body" sz="quarter" idx="17"/>
          </p:nvPr>
        </p:nvSpPr>
        <p:spPr/>
        <p:txBody>
          <a:bodyPr/>
          <a:lstStyle/>
          <a:p>
            <a:endParaRPr lang="en-CH"/>
          </a:p>
        </p:txBody>
      </p:sp>
      <p:sp>
        <p:nvSpPr>
          <p:cNvPr id="6" name="Text Placeholder 5">
            <a:extLst>
              <a:ext uri="{FF2B5EF4-FFF2-40B4-BE49-F238E27FC236}">
                <a16:creationId xmlns:a16="http://schemas.microsoft.com/office/drawing/2014/main" id="{005FB767-C7DA-2CA7-4DFC-48BC5A8E237C}"/>
              </a:ext>
            </a:extLst>
          </p:cNvPr>
          <p:cNvSpPr>
            <a:spLocks noGrp="1"/>
          </p:cNvSpPr>
          <p:nvPr>
            <p:ph type="body" sz="quarter" idx="18"/>
          </p:nvPr>
        </p:nvSpPr>
        <p:spPr/>
        <p:txBody>
          <a:bodyPr/>
          <a:lstStyle/>
          <a:p>
            <a:endParaRPr lang="en-CH"/>
          </a:p>
        </p:txBody>
      </p:sp>
      <p:sp>
        <p:nvSpPr>
          <p:cNvPr id="7" name="Text Placeholder 6">
            <a:extLst>
              <a:ext uri="{FF2B5EF4-FFF2-40B4-BE49-F238E27FC236}">
                <a16:creationId xmlns:a16="http://schemas.microsoft.com/office/drawing/2014/main" id="{74814196-EC33-FD20-EC4E-6EA20F9338D8}"/>
              </a:ext>
            </a:extLst>
          </p:cNvPr>
          <p:cNvSpPr>
            <a:spLocks noGrp="1"/>
          </p:cNvSpPr>
          <p:nvPr>
            <p:ph type="body" sz="quarter" idx="19"/>
          </p:nvPr>
        </p:nvSpPr>
        <p:spPr/>
        <p:txBody>
          <a:bodyPr/>
          <a:lstStyle/>
          <a:p>
            <a:endParaRPr lang="en-CH"/>
          </a:p>
        </p:txBody>
      </p:sp>
    </p:spTree>
    <p:extLst>
      <p:ext uri="{BB962C8B-B14F-4D97-AF65-F5344CB8AC3E}">
        <p14:creationId xmlns:p14="http://schemas.microsoft.com/office/powerpoint/2010/main" val="60533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C0EDAE-E488-B23E-72A2-A86C99CDC7B8}"/>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4684DEE7-770D-C2BE-AEC9-F0870A6F6A2D}"/>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46F5A94A-2922-87E5-EB7E-4EE4595EE2B6}"/>
              </a:ext>
            </a:extLst>
          </p:cNvPr>
          <p:cNvSpPr>
            <a:spLocks noGrp="1"/>
          </p:cNvSpPr>
          <p:nvPr>
            <p:ph type="body" sz="quarter" idx="18"/>
          </p:nvPr>
        </p:nvSpPr>
        <p:spPr/>
        <p:txBody>
          <a:bodyPr/>
          <a:lstStyle/>
          <a:p>
            <a:endParaRPr lang="en-CH"/>
          </a:p>
        </p:txBody>
      </p:sp>
      <p:sp>
        <p:nvSpPr>
          <p:cNvPr id="5" name="Text Placeholder 4">
            <a:extLst>
              <a:ext uri="{FF2B5EF4-FFF2-40B4-BE49-F238E27FC236}">
                <a16:creationId xmlns:a16="http://schemas.microsoft.com/office/drawing/2014/main" id="{D8C0660D-7D60-2B09-93B6-74E43F40FF99}"/>
              </a:ext>
            </a:extLst>
          </p:cNvPr>
          <p:cNvSpPr>
            <a:spLocks noGrp="1"/>
          </p:cNvSpPr>
          <p:nvPr>
            <p:ph type="body" sz="quarter" idx="19"/>
          </p:nvPr>
        </p:nvSpPr>
        <p:spPr/>
        <p:txBody>
          <a:bodyPr/>
          <a:lstStyle/>
          <a:p>
            <a:endParaRPr lang="en-CH"/>
          </a:p>
        </p:txBody>
      </p:sp>
      <p:sp>
        <p:nvSpPr>
          <p:cNvPr id="6" name="Text Placeholder 5">
            <a:extLst>
              <a:ext uri="{FF2B5EF4-FFF2-40B4-BE49-F238E27FC236}">
                <a16:creationId xmlns:a16="http://schemas.microsoft.com/office/drawing/2014/main" id="{3FA67CEE-1E92-C127-0FDC-395CFAE27B1E}"/>
              </a:ext>
            </a:extLst>
          </p:cNvPr>
          <p:cNvSpPr>
            <a:spLocks noGrp="1"/>
          </p:cNvSpPr>
          <p:nvPr>
            <p:ph type="body" sz="quarter" idx="20"/>
          </p:nvPr>
        </p:nvSpPr>
        <p:spPr/>
        <p:txBody>
          <a:bodyPr/>
          <a:lstStyle/>
          <a:p>
            <a:endParaRPr lang="en-CH"/>
          </a:p>
        </p:txBody>
      </p:sp>
      <p:sp>
        <p:nvSpPr>
          <p:cNvPr id="7" name="Text Placeholder 6">
            <a:extLst>
              <a:ext uri="{FF2B5EF4-FFF2-40B4-BE49-F238E27FC236}">
                <a16:creationId xmlns:a16="http://schemas.microsoft.com/office/drawing/2014/main" id="{632199AF-2568-632F-41E5-455E689B6B31}"/>
              </a:ext>
            </a:extLst>
          </p:cNvPr>
          <p:cNvSpPr>
            <a:spLocks noGrp="1"/>
          </p:cNvSpPr>
          <p:nvPr>
            <p:ph type="body" sz="quarter" idx="21"/>
          </p:nvPr>
        </p:nvSpPr>
        <p:spPr/>
        <p:txBody>
          <a:bodyPr/>
          <a:lstStyle/>
          <a:p>
            <a:endParaRPr lang="en-CH"/>
          </a:p>
        </p:txBody>
      </p:sp>
      <p:sp>
        <p:nvSpPr>
          <p:cNvPr id="8" name="Text Placeholder 7">
            <a:extLst>
              <a:ext uri="{FF2B5EF4-FFF2-40B4-BE49-F238E27FC236}">
                <a16:creationId xmlns:a16="http://schemas.microsoft.com/office/drawing/2014/main" id="{0C8E3FB8-CE88-E917-A9F8-0C80CDB20510}"/>
              </a:ext>
            </a:extLst>
          </p:cNvPr>
          <p:cNvSpPr>
            <a:spLocks noGrp="1"/>
          </p:cNvSpPr>
          <p:nvPr>
            <p:ph type="body" sz="quarter" idx="22"/>
          </p:nvPr>
        </p:nvSpPr>
        <p:spPr/>
        <p:txBody>
          <a:bodyPr/>
          <a:lstStyle/>
          <a:p>
            <a:endParaRPr lang="en-CH"/>
          </a:p>
        </p:txBody>
      </p:sp>
      <p:sp>
        <p:nvSpPr>
          <p:cNvPr id="9" name="Text Placeholder 8">
            <a:extLst>
              <a:ext uri="{FF2B5EF4-FFF2-40B4-BE49-F238E27FC236}">
                <a16:creationId xmlns:a16="http://schemas.microsoft.com/office/drawing/2014/main" id="{65C484FD-A2FA-5807-5852-20A42080A9D2}"/>
              </a:ext>
            </a:extLst>
          </p:cNvPr>
          <p:cNvSpPr>
            <a:spLocks noGrp="1"/>
          </p:cNvSpPr>
          <p:nvPr>
            <p:ph type="body" sz="quarter" idx="23"/>
          </p:nvPr>
        </p:nvSpPr>
        <p:spPr/>
        <p:txBody>
          <a:bodyPr/>
          <a:lstStyle/>
          <a:p>
            <a:endParaRPr lang="en-CH"/>
          </a:p>
        </p:txBody>
      </p:sp>
    </p:spTree>
    <p:extLst>
      <p:ext uri="{BB962C8B-B14F-4D97-AF65-F5344CB8AC3E}">
        <p14:creationId xmlns:p14="http://schemas.microsoft.com/office/powerpoint/2010/main" val="143674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1A3A28-2AC2-4F26-1E86-4FFF5E4F901F}"/>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92F226EC-5195-A204-1153-3942A5806AE6}"/>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99BE11D8-2999-D324-6FE2-106E8F052EE0}"/>
              </a:ext>
            </a:extLst>
          </p:cNvPr>
          <p:cNvSpPr>
            <a:spLocks noGrp="1"/>
          </p:cNvSpPr>
          <p:nvPr>
            <p:ph type="body" sz="quarter" idx="20"/>
          </p:nvPr>
        </p:nvSpPr>
        <p:spPr/>
        <p:txBody>
          <a:bodyPr/>
          <a:lstStyle/>
          <a:p>
            <a:endParaRPr lang="en-CH"/>
          </a:p>
        </p:txBody>
      </p:sp>
      <p:sp>
        <p:nvSpPr>
          <p:cNvPr id="5" name="Text Placeholder 4">
            <a:extLst>
              <a:ext uri="{FF2B5EF4-FFF2-40B4-BE49-F238E27FC236}">
                <a16:creationId xmlns:a16="http://schemas.microsoft.com/office/drawing/2014/main" id="{0B2A6BC2-DCE2-8E3F-DE94-A32C04B7EC23}"/>
              </a:ext>
            </a:extLst>
          </p:cNvPr>
          <p:cNvSpPr>
            <a:spLocks noGrp="1"/>
          </p:cNvSpPr>
          <p:nvPr>
            <p:ph type="body" sz="quarter" idx="21"/>
          </p:nvPr>
        </p:nvSpPr>
        <p:spPr/>
        <p:txBody>
          <a:bodyPr/>
          <a:lstStyle/>
          <a:p>
            <a:endParaRPr lang="en-CH"/>
          </a:p>
        </p:txBody>
      </p:sp>
      <p:sp>
        <p:nvSpPr>
          <p:cNvPr id="6" name="Text Placeholder 5">
            <a:extLst>
              <a:ext uri="{FF2B5EF4-FFF2-40B4-BE49-F238E27FC236}">
                <a16:creationId xmlns:a16="http://schemas.microsoft.com/office/drawing/2014/main" id="{9AD1D2AE-F8B0-43C7-0536-99F0D86EA682}"/>
              </a:ext>
            </a:extLst>
          </p:cNvPr>
          <p:cNvSpPr>
            <a:spLocks noGrp="1"/>
          </p:cNvSpPr>
          <p:nvPr>
            <p:ph type="body" sz="quarter" idx="22"/>
          </p:nvPr>
        </p:nvSpPr>
        <p:spPr/>
        <p:txBody>
          <a:bodyPr/>
          <a:lstStyle/>
          <a:p>
            <a:endParaRPr lang="en-CH"/>
          </a:p>
        </p:txBody>
      </p:sp>
      <p:sp>
        <p:nvSpPr>
          <p:cNvPr id="7" name="Text Placeholder 6">
            <a:extLst>
              <a:ext uri="{FF2B5EF4-FFF2-40B4-BE49-F238E27FC236}">
                <a16:creationId xmlns:a16="http://schemas.microsoft.com/office/drawing/2014/main" id="{E3B52D50-89D5-B93D-8B5E-176A5F48BED8}"/>
              </a:ext>
            </a:extLst>
          </p:cNvPr>
          <p:cNvSpPr>
            <a:spLocks noGrp="1"/>
          </p:cNvSpPr>
          <p:nvPr>
            <p:ph type="body" sz="quarter" idx="23"/>
          </p:nvPr>
        </p:nvSpPr>
        <p:spPr/>
        <p:txBody>
          <a:bodyPr/>
          <a:lstStyle/>
          <a:p>
            <a:endParaRPr lang="en-CH"/>
          </a:p>
        </p:txBody>
      </p:sp>
      <p:sp>
        <p:nvSpPr>
          <p:cNvPr id="8" name="Text Placeholder 7">
            <a:extLst>
              <a:ext uri="{FF2B5EF4-FFF2-40B4-BE49-F238E27FC236}">
                <a16:creationId xmlns:a16="http://schemas.microsoft.com/office/drawing/2014/main" id="{48C6FC76-3A3E-A244-B207-171A32F5C8B1}"/>
              </a:ext>
            </a:extLst>
          </p:cNvPr>
          <p:cNvSpPr>
            <a:spLocks noGrp="1"/>
          </p:cNvSpPr>
          <p:nvPr>
            <p:ph type="body" sz="quarter" idx="24"/>
          </p:nvPr>
        </p:nvSpPr>
        <p:spPr/>
        <p:txBody>
          <a:bodyPr/>
          <a:lstStyle/>
          <a:p>
            <a:endParaRPr lang="en-CH"/>
          </a:p>
        </p:txBody>
      </p:sp>
      <p:sp>
        <p:nvSpPr>
          <p:cNvPr id="9" name="Text Placeholder 8">
            <a:extLst>
              <a:ext uri="{FF2B5EF4-FFF2-40B4-BE49-F238E27FC236}">
                <a16:creationId xmlns:a16="http://schemas.microsoft.com/office/drawing/2014/main" id="{7217BCFA-5C6C-26DD-A01E-9990573A2D3A}"/>
              </a:ext>
            </a:extLst>
          </p:cNvPr>
          <p:cNvSpPr>
            <a:spLocks noGrp="1"/>
          </p:cNvSpPr>
          <p:nvPr>
            <p:ph type="body" sz="quarter" idx="25"/>
          </p:nvPr>
        </p:nvSpPr>
        <p:spPr/>
        <p:txBody>
          <a:bodyPr/>
          <a:lstStyle/>
          <a:p>
            <a:endParaRPr lang="en-CH"/>
          </a:p>
        </p:txBody>
      </p:sp>
      <p:sp>
        <p:nvSpPr>
          <p:cNvPr id="10" name="Text Placeholder 9">
            <a:extLst>
              <a:ext uri="{FF2B5EF4-FFF2-40B4-BE49-F238E27FC236}">
                <a16:creationId xmlns:a16="http://schemas.microsoft.com/office/drawing/2014/main" id="{27D4EDB0-D2CD-582E-8977-E672DB07481B}"/>
              </a:ext>
            </a:extLst>
          </p:cNvPr>
          <p:cNvSpPr>
            <a:spLocks noGrp="1"/>
          </p:cNvSpPr>
          <p:nvPr>
            <p:ph type="body" sz="quarter" idx="26"/>
          </p:nvPr>
        </p:nvSpPr>
        <p:spPr/>
        <p:txBody>
          <a:bodyPr/>
          <a:lstStyle/>
          <a:p>
            <a:endParaRPr lang="en-CH"/>
          </a:p>
        </p:txBody>
      </p:sp>
      <p:sp>
        <p:nvSpPr>
          <p:cNvPr id="11" name="Text Placeholder 10">
            <a:extLst>
              <a:ext uri="{FF2B5EF4-FFF2-40B4-BE49-F238E27FC236}">
                <a16:creationId xmlns:a16="http://schemas.microsoft.com/office/drawing/2014/main" id="{87F27123-FBF4-6BB4-61FA-5B168746D001}"/>
              </a:ext>
            </a:extLst>
          </p:cNvPr>
          <p:cNvSpPr>
            <a:spLocks noGrp="1"/>
          </p:cNvSpPr>
          <p:nvPr>
            <p:ph type="body" sz="quarter" idx="27"/>
          </p:nvPr>
        </p:nvSpPr>
        <p:spPr/>
        <p:txBody>
          <a:bodyPr/>
          <a:lstStyle/>
          <a:p>
            <a:endParaRPr lang="en-CH"/>
          </a:p>
        </p:txBody>
      </p:sp>
    </p:spTree>
    <p:extLst>
      <p:ext uri="{BB962C8B-B14F-4D97-AF65-F5344CB8AC3E}">
        <p14:creationId xmlns:p14="http://schemas.microsoft.com/office/powerpoint/2010/main" val="1460905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65C62C-956D-894B-C2E1-E5E869BAC47C}"/>
              </a:ext>
            </a:extLst>
          </p:cNvPr>
          <p:cNvSpPr>
            <a:spLocks noGrp="1"/>
          </p:cNvSpPr>
          <p:nvPr>
            <p:ph type="body" sz="quarter" idx="10"/>
          </p:nvPr>
        </p:nvSpPr>
        <p:spPr/>
        <p:txBody>
          <a:bodyPr/>
          <a:lstStyle/>
          <a:p>
            <a:endParaRPr lang="en-CH"/>
          </a:p>
        </p:txBody>
      </p:sp>
    </p:spTree>
    <p:extLst>
      <p:ext uri="{BB962C8B-B14F-4D97-AF65-F5344CB8AC3E}">
        <p14:creationId xmlns:p14="http://schemas.microsoft.com/office/powerpoint/2010/main" val="895203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5F9C7B-DF44-1B03-C66B-10931EEDFDDD}"/>
              </a:ext>
            </a:extLst>
          </p:cNvPr>
          <p:cNvSpPr>
            <a:spLocks noGrp="1"/>
          </p:cNvSpPr>
          <p:nvPr>
            <p:ph type="body" sz="quarter" idx="10"/>
          </p:nvPr>
        </p:nvSpPr>
        <p:spPr/>
        <p:txBody>
          <a:bodyPr/>
          <a:lstStyle/>
          <a:p>
            <a:r>
              <a:rPr lang="en-US"/>
              <a:t>DECLARATION OF INTERESTS</a:t>
            </a:r>
            <a:endParaRPr lang="en-CH"/>
          </a:p>
        </p:txBody>
      </p:sp>
      <p:sp>
        <p:nvSpPr>
          <p:cNvPr id="4" name="Text Placeholder 3">
            <a:extLst>
              <a:ext uri="{FF2B5EF4-FFF2-40B4-BE49-F238E27FC236}">
                <a16:creationId xmlns:a16="http://schemas.microsoft.com/office/drawing/2014/main" id="{DF578518-DFCB-84F0-FFAC-10A96181A52E}"/>
              </a:ext>
            </a:extLst>
          </p:cNvPr>
          <p:cNvSpPr>
            <a:spLocks noGrp="1"/>
          </p:cNvSpPr>
          <p:nvPr>
            <p:ph type="body" sz="quarter" idx="12"/>
          </p:nvPr>
        </p:nvSpPr>
        <p:spPr/>
        <p:txBody>
          <a:bodyPr/>
          <a:lstStyle/>
          <a:p>
            <a:endParaRPr lang="en-CH"/>
          </a:p>
        </p:txBody>
      </p:sp>
      <p:sp>
        <p:nvSpPr>
          <p:cNvPr id="5" name="Google Shape;69;p2">
            <a:extLst>
              <a:ext uri="{FF2B5EF4-FFF2-40B4-BE49-F238E27FC236}">
                <a16:creationId xmlns:a16="http://schemas.microsoft.com/office/drawing/2014/main" id="{B50B1FF1-E256-BB72-1D38-0BF6B703549D}"/>
              </a:ext>
            </a:extLst>
          </p:cNvPr>
          <p:cNvSpPr txBox="1">
            <a:spLocks/>
          </p:cNvSpPr>
          <p:nvPr/>
        </p:nvSpPr>
        <p:spPr>
          <a:xfrm>
            <a:off x="1428750" y="2746508"/>
            <a:ext cx="14825734" cy="5948604"/>
          </a:xfrm>
          <a:prstGeom prst="rect">
            <a:avLst/>
          </a:prstGeom>
          <a:noFill/>
          <a:ln>
            <a:noFill/>
          </a:ln>
        </p:spPr>
        <p:txBody>
          <a:bodyPr spcFirstLastPara="1" wrap="square" lIns="182850" tIns="91400" rIns="182850" bIns="91400" anchor="t" anchorCtr="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SzPts val="630"/>
              <a:buNone/>
            </a:pPr>
            <a:r>
              <a:rPr lang="en-US">
                <a:solidFill>
                  <a:schemeClr val="tx1">
                    <a:lumMod val="75000"/>
                    <a:lumOff val="25000"/>
                  </a:schemeClr>
                </a:solidFill>
                <a:latin typeface="Arial Narrow" panose="020B0606020202030204" pitchFamily="34" charset="0"/>
              </a:rPr>
              <a:t>Please declare all interests arising from your work or expertise which may be perceived to conflict with the integrity of ESMO and/or your work within the Society.</a:t>
            </a:r>
          </a:p>
          <a:p>
            <a:pPr marL="0" indent="0">
              <a:buSzPts val="560"/>
              <a:buNone/>
            </a:pPr>
            <a:endParaRPr lang="en-US">
              <a:solidFill>
                <a:schemeClr val="tx1">
                  <a:lumMod val="75000"/>
                  <a:lumOff val="25000"/>
                </a:schemeClr>
              </a:solidFill>
              <a:latin typeface="Arial Narrow" panose="020B0606020202030204" pitchFamily="34" charset="0"/>
            </a:endParaRPr>
          </a:p>
          <a:p>
            <a:pPr marL="0" indent="0">
              <a:buSzPts val="560"/>
              <a:buNone/>
            </a:pPr>
            <a:r>
              <a:rPr lang="en-US">
                <a:solidFill>
                  <a:schemeClr val="tx1">
                    <a:lumMod val="75000"/>
                    <a:lumOff val="25000"/>
                  </a:schemeClr>
                </a:solidFill>
                <a:latin typeface="Arial Narrow" panose="020B0606020202030204" pitchFamily="34" charset="0"/>
              </a:rPr>
              <a:t>The Declaration of Interests included in your slide presentation(s) must specify all financial / non-financial interests you have in relation to the following </a:t>
            </a:r>
            <a:r>
              <a:rPr lang="en-US" b="1">
                <a:solidFill>
                  <a:schemeClr val="tx1">
                    <a:lumMod val="75000"/>
                    <a:lumOff val="25000"/>
                  </a:schemeClr>
                </a:solidFill>
                <a:latin typeface="Arial Narrow" panose="020B0606020202030204" pitchFamily="34" charset="0"/>
              </a:rPr>
              <a:t>relevant </a:t>
            </a:r>
            <a:r>
              <a:rPr lang="en-US" b="1" err="1">
                <a:solidFill>
                  <a:schemeClr val="tx1">
                    <a:lumMod val="75000"/>
                    <a:lumOff val="25000"/>
                  </a:schemeClr>
                </a:solidFill>
                <a:latin typeface="Arial Narrow" panose="020B0606020202030204" pitchFamily="34" charset="0"/>
              </a:rPr>
              <a:t>organisations</a:t>
            </a:r>
            <a:r>
              <a:rPr lang="en-US" b="1">
                <a:solidFill>
                  <a:schemeClr val="tx1">
                    <a:lumMod val="75000"/>
                    <a:lumOff val="25000"/>
                  </a:schemeClr>
                </a:solidFill>
                <a:latin typeface="Arial Narrow" panose="020B0606020202030204" pitchFamily="34" charset="0"/>
              </a:rPr>
              <a:t> </a:t>
            </a:r>
            <a:r>
              <a:rPr lang="en-US">
                <a:solidFill>
                  <a:schemeClr val="tx1">
                    <a:lumMod val="75000"/>
                    <a:lumOff val="25000"/>
                  </a:schemeClr>
                </a:solidFill>
                <a:latin typeface="Arial Narrow" panose="020B0606020202030204" pitchFamily="34" charset="0"/>
              </a:rPr>
              <a:t>and should cover the last two calendar years:</a:t>
            </a:r>
          </a:p>
          <a:p>
            <a:pPr marL="0" indent="0">
              <a:buSzPts val="560"/>
              <a:buNone/>
            </a:pPr>
            <a:endParaRPr lang="en-US">
              <a:solidFill>
                <a:schemeClr val="tx1">
                  <a:lumMod val="75000"/>
                  <a:lumOff val="25000"/>
                </a:schemeClr>
              </a:solidFill>
              <a:latin typeface="Arial Narrow" panose="020B0606020202030204" pitchFamily="34" charset="0"/>
            </a:endParaRPr>
          </a:p>
          <a:p>
            <a:pPr marL="0" indent="0">
              <a:buSzPts val="560"/>
              <a:buNone/>
            </a:pPr>
            <a:r>
              <a:rPr lang="en-US" b="1">
                <a:solidFill>
                  <a:schemeClr val="tx1">
                    <a:lumMod val="75000"/>
                    <a:lumOff val="25000"/>
                  </a:schemeClr>
                </a:solidFill>
                <a:latin typeface="Arial Narrow" panose="020B0606020202030204" pitchFamily="34" charset="0"/>
              </a:rPr>
              <a:t>Pharmaceutical, diagnostic, biotechnology, medical technology, therapeutic, artificial intelligence and research companies in the medical and healthcare areas, private healthcare providers, commercial medical education providers, medical societies, foundations or charities.</a:t>
            </a:r>
            <a:endParaRPr lang="en-US">
              <a:solidFill>
                <a:schemeClr val="tx1">
                  <a:lumMod val="75000"/>
                  <a:lumOff val="25000"/>
                </a:schemeClr>
              </a:solidFill>
              <a:latin typeface="Arial Narrow" panose="020B0606020202030204" pitchFamily="34" charset="0"/>
            </a:endParaRPr>
          </a:p>
        </p:txBody>
      </p:sp>
    </p:spTree>
    <p:extLst>
      <p:ext uri="{BB962C8B-B14F-4D97-AF65-F5344CB8AC3E}">
        <p14:creationId xmlns:p14="http://schemas.microsoft.com/office/powerpoint/2010/main" val="4070295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46D0AB2-5E7C-2127-4D99-020BE2DF9126}"/>
              </a:ext>
            </a:extLst>
          </p:cNvPr>
          <p:cNvSpPr>
            <a:spLocks noGrp="1"/>
          </p:cNvSpPr>
          <p:nvPr>
            <p:ph type="body" sz="quarter" idx="12"/>
          </p:nvPr>
        </p:nvSpPr>
        <p:spPr/>
        <p:txBody>
          <a:bodyPr/>
          <a:lstStyle/>
          <a:p>
            <a:endParaRPr lang="en-CH"/>
          </a:p>
        </p:txBody>
      </p:sp>
      <p:sp>
        <p:nvSpPr>
          <p:cNvPr id="5" name="Google Shape;75;p3">
            <a:extLst>
              <a:ext uri="{FF2B5EF4-FFF2-40B4-BE49-F238E27FC236}">
                <a16:creationId xmlns:a16="http://schemas.microsoft.com/office/drawing/2014/main" id="{5ACFA6B4-1E3B-1674-6E62-B55573C6F8E7}"/>
              </a:ext>
            </a:extLst>
          </p:cNvPr>
          <p:cNvSpPr txBox="1">
            <a:spLocks/>
          </p:cNvSpPr>
          <p:nvPr/>
        </p:nvSpPr>
        <p:spPr>
          <a:xfrm>
            <a:off x="1428751" y="914400"/>
            <a:ext cx="15030450" cy="7780712"/>
          </a:xfrm>
          <a:prstGeom prst="rect">
            <a:avLst/>
          </a:prstGeom>
          <a:noFill/>
          <a:ln>
            <a:noFill/>
          </a:ln>
        </p:spPr>
        <p:txBody>
          <a:bodyPr spcFirstLastPara="1" wrap="square" lIns="182850" tIns="91400" rIns="182850" bIns="91400" anchor="t" anchorCtr="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SzPts val="560"/>
              <a:buNone/>
            </a:pPr>
            <a:r>
              <a:rPr lang="en-US">
                <a:solidFill>
                  <a:schemeClr val="tx1">
                    <a:lumMod val="75000"/>
                    <a:lumOff val="25000"/>
                  </a:schemeClr>
                </a:solidFill>
                <a:latin typeface="Arial Narrow" panose="020B0606020202030204" pitchFamily="34" charset="0"/>
              </a:rPr>
              <a:t>You should provide details about any financial / non-financial interests you may have in the above-mentioned </a:t>
            </a:r>
            <a:r>
              <a:rPr lang="en-US" err="1">
                <a:solidFill>
                  <a:schemeClr val="tx1">
                    <a:lumMod val="75000"/>
                    <a:lumOff val="25000"/>
                  </a:schemeClr>
                </a:solidFill>
                <a:latin typeface="Arial Narrow" panose="020B0606020202030204" pitchFamily="34" charset="0"/>
              </a:rPr>
              <a:t>organisations</a:t>
            </a:r>
            <a:r>
              <a:rPr lang="en-US">
                <a:solidFill>
                  <a:schemeClr val="tx1">
                    <a:lumMod val="75000"/>
                    <a:lumOff val="25000"/>
                  </a:schemeClr>
                </a:solidFill>
                <a:latin typeface="Arial Narrow" panose="020B0606020202030204" pitchFamily="34" charset="0"/>
              </a:rPr>
              <a:t>, including, but not limited to:</a:t>
            </a:r>
          </a:p>
          <a:p>
            <a:pPr marL="0" indent="0">
              <a:spcBef>
                <a:spcPts val="36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Compensation you have received for any speaker, consultancy or advisory role or similar activity (e.g. public speaking, writing engagements, expert testimony). </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Any role in a relevant </a:t>
            </a:r>
            <a:r>
              <a:rPr lang="en-US" sz="1800" err="1">
                <a:solidFill>
                  <a:schemeClr val="tx1">
                    <a:lumMod val="75000"/>
                    <a:lumOff val="25000"/>
                  </a:schemeClr>
                </a:solidFill>
                <a:latin typeface="Arial Narrow" panose="020B0606020202030204" pitchFamily="34" charset="0"/>
              </a:rPr>
              <a:t>organisation</a:t>
            </a:r>
            <a:r>
              <a:rPr lang="en-US" sz="1800">
                <a:solidFill>
                  <a:schemeClr val="tx1">
                    <a:lumMod val="75000"/>
                    <a:lumOff val="25000"/>
                  </a:schemeClr>
                </a:solidFill>
                <a:latin typeface="Arial Narrow" panose="020B0606020202030204" pitchFamily="34" charset="0"/>
              </a:rPr>
              <a:t> for which you are financially compensated (e.g. as an employee, officer or member of the Board of Directors).</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Details of any stocks or ownership interests that you have in a relevant </a:t>
            </a:r>
            <a:r>
              <a:rPr lang="en-US" sz="1800" err="1">
                <a:solidFill>
                  <a:schemeClr val="tx1">
                    <a:lumMod val="75000"/>
                    <a:lumOff val="25000"/>
                  </a:schemeClr>
                </a:solidFill>
                <a:latin typeface="Arial Narrow" panose="020B0606020202030204" pitchFamily="34" charset="0"/>
              </a:rPr>
              <a:t>organisation</a:t>
            </a:r>
            <a:r>
              <a:rPr lang="en-US" sz="1800">
                <a:solidFill>
                  <a:schemeClr val="tx1">
                    <a:lumMod val="75000"/>
                    <a:lumOff val="25000"/>
                  </a:schemeClr>
                </a:solidFill>
                <a:latin typeface="Arial Narrow" panose="020B0606020202030204" pitchFamily="34" charset="0"/>
              </a:rPr>
              <a:t> (as defined on the previous slide).</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err="1">
                <a:solidFill>
                  <a:schemeClr val="tx1">
                    <a:lumMod val="75000"/>
                    <a:lumOff val="25000"/>
                  </a:schemeClr>
                </a:solidFill>
                <a:latin typeface="Arial Narrow" panose="020B0606020202030204" pitchFamily="34" charset="0"/>
              </a:rPr>
              <a:t>Licencing</a:t>
            </a:r>
            <a:r>
              <a:rPr lang="en-US" sz="1800">
                <a:solidFill>
                  <a:schemeClr val="tx1">
                    <a:lumMod val="75000"/>
                    <a:lumOff val="25000"/>
                  </a:schemeClr>
                </a:solidFill>
                <a:latin typeface="Arial Narrow" panose="020B0606020202030204" pitchFamily="34" charset="0"/>
              </a:rPr>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1800" err="1">
                <a:solidFill>
                  <a:schemeClr val="tx1">
                    <a:lumMod val="75000"/>
                    <a:lumOff val="25000"/>
                  </a:schemeClr>
                </a:solidFill>
                <a:latin typeface="Arial Narrow" panose="020B0606020202030204" pitchFamily="34" charset="0"/>
              </a:rPr>
              <a:t>licence</a:t>
            </a:r>
            <a:r>
              <a:rPr lang="en-US" sz="1800">
                <a:solidFill>
                  <a:schemeClr val="tx1">
                    <a:lumMod val="75000"/>
                    <a:lumOff val="25000"/>
                  </a:schemeClr>
                </a:solidFill>
                <a:latin typeface="Arial Narrow" panose="020B0606020202030204" pitchFamily="34" charset="0"/>
              </a:rPr>
              <a:t> that has been granted).</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Details of any non-remunerated activities you have performed for any relevant </a:t>
            </a:r>
            <a:r>
              <a:rPr lang="en-US" sz="1800" err="1">
                <a:solidFill>
                  <a:schemeClr val="tx1">
                    <a:lumMod val="75000"/>
                    <a:lumOff val="25000"/>
                  </a:schemeClr>
                </a:solidFill>
                <a:latin typeface="Arial Narrow" panose="020B0606020202030204" pitchFamily="34" charset="0"/>
              </a:rPr>
              <a:t>organisation</a:t>
            </a:r>
            <a:r>
              <a:rPr lang="en-US" sz="1800">
                <a:solidFill>
                  <a:schemeClr val="tx1">
                    <a:lumMod val="75000"/>
                    <a:lumOff val="25000"/>
                  </a:schemeClr>
                </a:solidFill>
                <a:latin typeface="Arial Narrow" panose="020B0606020202030204" pitchFamily="34" charset="0"/>
              </a:rPr>
              <a:t> (e.g. a leadership position, advisory role, principal investigator or project lead).</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 </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Details of any non-financial benefits received from a relevant </a:t>
            </a:r>
            <a:r>
              <a:rPr lang="en-US" sz="1800" err="1">
                <a:solidFill>
                  <a:schemeClr val="tx1">
                    <a:lumMod val="75000"/>
                    <a:lumOff val="25000"/>
                  </a:schemeClr>
                </a:solidFill>
                <a:latin typeface="Arial Narrow" panose="020B0606020202030204" pitchFamily="34" charset="0"/>
              </a:rPr>
              <a:t>organisation</a:t>
            </a:r>
            <a:r>
              <a:rPr lang="en-US" sz="1800">
                <a:solidFill>
                  <a:schemeClr val="tx1">
                    <a:lumMod val="75000"/>
                    <a:lumOff val="25000"/>
                  </a:schemeClr>
                </a:solidFill>
                <a:latin typeface="Arial Narrow" panose="020B0606020202030204" pitchFamily="34" charset="0"/>
              </a:rPr>
              <a:t> (as defined on the previous slide).For example, access to proprietary information or samples of medical products that are used in your research </a:t>
            </a:r>
            <a:r>
              <a:rPr lang="en-US" sz="1800" err="1">
                <a:solidFill>
                  <a:schemeClr val="tx1">
                    <a:lumMod val="75000"/>
                    <a:lumOff val="25000"/>
                  </a:schemeClr>
                </a:solidFill>
                <a:latin typeface="Arial Narrow" panose="020B0606020202030204" pitchFamily="34" charset="0"/>
              </a:rPr>
              <a:t>programme</a:t>
            </a:r>
            <a:r>
              <a:rPr lang="en-US" sz="1800">
                <a:solidFill>
                  <a:schemeClr val="tx1">
                    <a:lumMod val="75000"/>
                    <a:lumOff val="25000"/>
                  </a:schemeClr>
                </a:solidFill>
                <a:latin typeface="Arial Narrow" panose="020B0606020202030204" pitchFamily="34" charset="0"/>
              </a:rPr>
              <a:t>.</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a:solidFill>
                  <a:schemeClr val="tx1">
                    <a:lumMod val="75000"/>
                    <a:lumOff val="25000"/>
                  </a:schemeClr>
                </a:solidFill>
                <a:latin typeface="Arial Narrow" panose="020B0606020202030204" pitchFamily="34" charset="0"/>
              </a:rPr>
              <a:t>Details of membership or affiliation with any political </a:t>
            </a:r>
            <a:r>
              <a:rPr lang="en-US" sz="1800" err="1">
                <a:solidFill>
                  <a:schemeClr val="tx1">
                    <a:lumMod val="75000"/>
                    <a:lumOff val="25000"/>
                  </a:schemeClr>
                </a:solidFill>
                <a:latin typeface="Arial Narrow" panose="020B0606020202030204" pitchFamily="34" charset="0"/>
              </a:rPr>
              <a:t>organisation</a:t>
            </a:r>
            <a:r>
              <a:rPr lang="en-US" sz="1800">
                <a:solidFill>
                  <a:schemeClr val="tx1">
                    <a:lumMod val="75000"/>
                    <a:lumOff val="25000"/>
                  </a:schemeClr>
                </a:solidFill>
                <a:latin typeface="Arial Narrow" panose="020B0606020202030204" pitchFamily="34" charset="0"/>
              </a:rPr>
              <a:t>, pressure group, lobbying </a:t>
            </a:r>
            <a:r>
              <a:rPr lang="en-US" sz="1800" err="1">
                <a:solidFill>
                  <a:schemeClr val="tx1">
                    <a:lumMod val="75000"/>
                    <a:lumOff val="25000"/>
                  </a:schemeClr>
                </a:solidFill>
                <a:latin typeface="Arial Narrow" panose="020B0606020202030204" pitchFamily="34" charset="0"/>
              </a:rPr>
              <a:t>organisation</a:t>
            </a:r>
            <a:r>
              <a:rPr lang="en-US" sz="1800">
                <a:solidFill>
                  <a:schemeClr val="tx1">
                    <a:lumMod val="75000"/>
                    <a:lumOff val="25000"/>
                  </a:schemeClr>
                </a:solidFill>
                <a:latin typeface="Arial Narrow" panose="020B0606020202030204" pitchFamily="34" charset="0"/>
              </a:rPr>
              <a:t> or similar association operating in similar areas as ESMO or with relevance to cancer medicine.</a:t>
            </a:r>
            <a:endParaRPr lang="en-US">
              <a:solidFill>
                <a:schemeClr val="tx1">
                  <a:lumMod val="75000"/>
                  <a:lumOff val="25000"/>
                </a:schemeClr>
              </a:solidFill>
              <a:latin typeface="Arial Narrow" panose="020B0606020202030204" pitchFamily="34" charset="0"/>
            </a:endParaRPr>
          </a:p>
          <a:p>
            <a:pPr marL="0" indent="0">
              <a:spcBef>
                <a:spcPts val="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0"/>
              </a:spcBef>
              <a:buSzPts val="315"/>
              <a:buNone/>
            </a:pPr>
            <a:r>
              <a:rPr lang="en-US" sz="1800" b="1">
                <a:solidFill>
                  <a:schemeClr val="tx1">
                    <a:lumMod val="75000"/>
                    <a:lumOff val="25000"/>
                  </a:schemeClr>
                </a:solidFill>
                <a:latin typeface="Arial Narrow" panose="020B0606020202030204" pitchFamily="34" charset="0"/>
              </a:rPr>
              <a:t>If you have nothing to declare then please also state this.</a:t>
            </a:r>
            <a:endParaRPr lang="en-US">
              <a:solidFill>
                <a:schemeClr val="tx1">
                  <a:lumMod val="75000"/>
                  <a:lumOff val="25000"/>
                </a:schemeClr>
              </a:solidFill>
              <a:latin typeface="Arial Narrow" panose="020B0606020202030204" pitchFamily="34" charset="0"/>
            </a:endParaRPr>
          </a:p>
          <a:p>
            <a:pPr marL="0" indent="0">
              <a:spcBef>
                <a:spcPts val="36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360"/>
              </a:spcBef>
              <a:buSzPts val="315"/>
              <a:buNone/>
            </a:pPr>
            <a:endParaRPr lang="en-US" sz="1800">
              <a:solidFill>
                <a:schemeClr val="tx1">
                  <a:lumMod val="75000"/>
                  <a:lumOff val="25000"/>
                </a:schemeClr>
              </a:solidFill>
              <a:latin typeface="Arial Narrow" panose="020B0606020202030204" pitchFamily="34" charset="0"/>
            </a:endParaRPr>
          </a:p>
          <a:p>
            <a:pPr marL="0" indent="0">
              <a:spcBef>
                <a:spcPts val="360"/>
              </a:spcBef>
              <a:buSzPts val="315"/>
              <a:buNone/>
            </a:pPr>
            <a:endParaRPr lang="en-US" sz="1800">
              <a:solidFill>
                <a:schemeClr val="tx1">
                  <a:lumMod val="75000"/>
                  <a:lumOff val="25000"/>
                </a:schemeClr>
              </a:solidFill>
              <a:latin typeface="Arial Narrow" panose="020B0606020202030204" pitchFamily="34" charset="0"/>
            </a:endParaRPr>
          </a:p>
        </p:txBody>
      </p:sp>
    </p:spTree>
    <p:extLst>
      <p:ext uri="{BB962C8B-B14F-4D97-AF65-F5344CB8AC3E}">
        <p14:creationId xmlns:p14="http://schemas.microsoft.com/office/powerpoint/2010/main" val="4249441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C5050B-2E0A-F52C-441B-409490C96493}"/>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388BBEDC-DF28-E71F-4501-037F6CFFA94D}"/>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0AC89DD0-4861-AC04-B92F-6D74C6D7F11C}"/>
              </a:ext>
            </a:extLst>
          </p:cNvPr>
          <p:cNvSpPr>
            <a:spLocks noGrp="1"/>
          </p:cNvSpPr>
          <p:nvPr>
            <p:ph type="body" sz="quarter" idx="12"/>
          </p:nvPr>
        </p:nvSpPr>
        <p:spPr/>
        <p:txBody>
          <a:bodyPr/>
          <a:lstStyle/>
          <a:p>
            <a:endParaRPr lang="en-CH"/>
          </a:p>
        </p:txBody>
      </p:sp>
    </p:spTree>
    <p:extLst>
      <p:ext uri="{BB962C8B-B14F-4D97-AF65-F5344CB8AC3E}">
        <p14:creationId xmlns:p14="http://schemas.microsoft.com/office/powerpoint/2010/main" val="266612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D41E08-F722-F5D1-EBCE-12F93F3D8404}"/>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0E27AE10-A4EB-305A-5221-17D743797D77}"/>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1C0EE5AC-2E5D-2AD0-A451-4A037F0C30BE}"/>
              </a:ext>
            </a:extLst>
          </p:cNvPr>
          <p:cNvSpPr>
            <a:spLocks noGrp="1"/>
          </p:cNvSpPr>
          <p:nvPr>
            <p:ph type="body" sz="quarter" idx="12"/>
          </p:nvPr>
        </p:nvSpPr>
        <p:spPr/>
        <p:txBody>
          <a:bodyPr/>
          <a:lstStyle/>
          <a:p>
            <a:endParaRPr lang="en-CH"/>
          </a:p>
        </p:txBody>
      </p:sp>
      <p:sp>
        <p:nvSpPr>
          <p:cNvPr id="5" name="Text Placeholder 4">
            <a:extLst>
              <a:ext uri="{FF2B5EF4-FFF2-40B4-BE49-F238E27FC236}">
                <a16:creationId xmlns:a16="http://schemas.microsoft.com/office/drawing/2014/main" id="{7A458874-49B0-9706-7855-96D7A5AF266D}"/>
              </a:ext>
            </a:extLst>
          </p:cNvPr>
          <p:cNvSpPr>
            <a:spLocks noGrp="1"/>
          </p:cNvSpPr>
          <p:nvPr>
            <p:ph type="body" sz="quarter" idx="13"/>
          </p:nvPr>
        </p:nvSpPr>
        <p:spPr/>
        <p:txBody>
          <a:bodyPr/>
          <a:lstStyle/>
          <a:p>
            <a:endParaRPr lang="en-CH">
              <a:latin typeface="Arial Narrow" panose="020B0606020202030204" pitchFamily="34" charset="0"/>
            </a:endParaRPr>
          </a:p>
        </p:txBody>
      </p:sp>
    </p:spTree>
    <p:extLst>
      <p:ext uri="{BB962C8B-B14F-4D97-AF65-F5344CB8AC3E}">
        <p14:creationId xmlns:p14="http://schemas.microsoft.com/office/powerpoint/2010/main" val="3440012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28CBCF-BC7D-8A14-C777-9EFFF5DBF78A}"/>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54CFD045-E386-738A-34DE-96A9EF99EAC5}"/>
              </a:ext>
            </a:extLst>
          </p:cNvPr>
          <p:cNvSpPr>
            <a:spLocks noGrp="1"/>
          </p:cNvSpPr>
          <p:nvPr>
            <p:ph type="body" sz="quarter" idx="12"/>
          </p:nvPr>
        </p:nvSpPr>
        <p:spPr/>
        <p:txBody>
          <a:bodyPr/>
          <a:lstStyle/>
          <a:p>
            <a:endParaRPr lang="en-CH"/>
          </a:p>
        </p:txBody>
      </p:sp>
      <p:sp>
        <p:nvSpPr>
          <p:cNvPr id="4" name="Text Placeholder 3">
            <a:extLst>
              <a:ext uri="{FF2B5EF4-FFF2-40B4-BE49-F238E27FC236}">
                <a16:creationId xmlns:a16="http://schemas.microsoft.com/office/drawing/2014/main" id="{0A91CC6C-A40C-E010-B06D-DBB077C8DDA0}"/>
              </a:ext>
            </a:extLst>
          </p:cNvPr>
          <p:cNvSpPr>
            <a:spLocks noGrp="1"/>
          </p:cNvSpPr>
          <p:nvPr>
            <p:ph type="body" sz="quarter" idx="14"/>
          </p:nvPr>
        </p:nvSpPr>
        <p:spPr/>
        <p:txBody>
          <a:bodyPr/>
          <a:lstStyle/>
          <a:p>
            <a:endParaRPr lang="en-CH">
              <a:latin typeface="Arial Narrow" panose="020B0606020202030204" pitchFamily="34" charset="0"/>
            </a:endParaRPr>
          </a:p>
        </p:txBody>
      </p:sp>
    </p:spTree>
    <p:extLst>
      <p:ext uri="{BB962C8B-B14F-4D97-AF65-F5344CB8AC3E}">
        <p14:creationId xmlns:p14="http://schemas.microsoft.com/office/powerpoint/2010/main" val="4152427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D3C8DED-E960-E7A1-B7D8-CC7F5B51C5EE}"/>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085BCB89-42D7-AE53-C623-3F9F3F747E35}"/>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99C54A38-1CB8-6AF9-F4F7-2E08722FF840}"/>
              </a:ext>
            </a:extLst>
          </p:cNvPr>
          <p:cNvSpPr>
            <a:spLocks noGrp="1"/>
          </p:cNvSpPr>
          <p:nvPr>
            <p:ph type="body" sz="quarter" idx="12"/>
          </p:nvPr>
        </p:nvSpPr>
        <p:spPr/>
        <p:txBody>
          <a:bodyPr/>
          <a:lstStyle/>
          <a:p>
            <a:endParaRPr lang="en-CH"/>
          </a:p>
        </p:txBody>
      </p:sp>
    </p:spTree>
    <p:extLst>
      <p:ext uri="{BB962C8B-B14F-4D97-AF65-F5344CB8AC3E}">
        <p14:creationId xmlns:p14="http://schemas.microsoft.com/office/powerpoint/2010/main" val="3634943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A84249B-D97C-FB1B-4EEE-65C474C9757B}"/>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B7CD6922-DE3E-F656-DFEE-B5D58805D71F}"/>
              </a:ext>
            </a:extLst>
          </p:cNvPr>
          <p:cNvSpPr>
            <a:spLocks noGrp="1"/>
          </p:cNvSpPr>
          <p:nvPr>
            <p:ph type="body" sz="quarter" idx="11"/>
          </p:nvPr>
        </p:nvSpPr>
        <p:spPr/>
        <p:txBody>
          <a:bodyPr/>
          <a:lstStyle/>
          <a:p>
            <a:endParaRPr lang="en-CH"/>
          </a:p>
        </p:txBody>
      </p:sp>
      <p:sp>
        <p:nvSpPr>
          <p:cNvPr id="4" name="Text Placeholder 3">
            <a:extLst>
              <a:ext uri="{FF2B5EF4-FFF2-40B4-BE49-F238E27FC236}">
                <a16:creationId xmlns:a16="http://schemas.microsoft.com/office/drawing/2014/main" id="{F9A09A97-619F-27B2-247B-9B3249FC8AC3}"/>
              </a:ext>
            </a:extLst>
          </p:cNvPr>
          <p:cNvSpPr>
            <a:spLocks noGrp="1"/>
          </p:cNvSpPr>
          <p:nvPr>
            <p:ph type="body" sz="quarter" idx="12"/>
          </p:nvPr>
        </p:nvSpPr>
        <p:spPr/>
        <p:txBody>
          <a:bodyPr/>
          <a:lstStyle/>
          <a:p>
            <a:endParaRPr lang="en-CH"/>
          </a:p>
        </p:txBody>
      </p:sp>
      <p:sp>
        <p:nvSpPr>
          <p:cNvPr id="5" name="Text Placeholder 4">
            <a:extLst>
              <a:ext uri="{FF2B5EF4-FFF2-40B4-BE49-F238E27FC236}">
                <a16:creationId xmlns:a16="http://schemas.microsoft.com/office/drawing/2014/main" id="{CE9150E7-C2CA-2F7B-5855-1757A1AC4DEC}"/>
              </a:ext>
            </a:extLst>
          </p:cNvPr>
          <p:cNvSpPr>
            <a:spLocks noGrp="1"/>
          </p:cNvSpPr>
          <p:nvPr>
            <p:ph type="body" sz="quarter" idx="13"/>
          </p:nvPr>
        </p:nvSpPr>
        <p:spPr/>
        <p:txBody>
          <a:bodyPr/>
          <a:lstStyle/>
          <a:p>
            <a:endParaRPr lang="en-CH">
              <a:latin typeface="Arial Narrow" panose="020B0606020202030204" pitchFamily="34" charset="0"/>
            </a:endParaRPr>
          </a:p>
        </p:txBody>
      </p:sp>
    </p:spTree>
    <p:extLst>
      <p:ext uri="{BB962C8B-B14F-4D97-AF65-F5344CB8AC3E}">
        <p14:creationId xmlns:p14="http://schemas.microsoft.com/office/powerpoint/2010/main" val="292911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412186-035A-1DD8-6FA6-E3B2DD6ED339}"/>
              </a:ext>
            </a:extLst>
          </p:cNvPr>
          <p:cNvSpPr>
            <a:spLocks noGrp="1"/>
          </p:cNvSpPr>
          <p:nvPr>
            <p:ph type="body" sz="quarter" idx="10"/>
          </p:nvPr>
        </p:nvSpPr>
        <p:spPr/>
        <p:txBody>
          <a:bodyPr/>
          <a:lstStyle/>
          <a:p>
            <a:endParaRPr lang="en-CH"/>
          </a:p>
        </p:txBody>
      </p:sp>
      <p:sp>
        <p:nvSpPr>
          <p:cNvPr id="3" name="Text Placeholder 2">
            <a:extLst>
              <a:ext uri="{FF2B5EF4-FFF2-40B4-BE49-F238E27FC236}">
                <a16:creationId xmlns:a16="http://schemas.microsoft.com/office/drawing/2014/main" id="{2A1C88E4-42DB-A864-746B-6D157D768462}"/>
              </a:ext>
            </a:extLst>
          </p:cNvPr>
          <p:cNvSpPr>
            <a:spLocks noGrp="1"/>
          </p:cNvSpPr>
          <p:nvPr>
            <p:ph type="body" sz="quarter" idx="12"/>
          </p:nvPr>
        </p:nvSpPr>
        <p:spPr/>
        <p:txBody>
          <a:bodyPr/>
          <a:lstStyle/>
          <a:p>
            <a:endParaRPr lang="en-CH"/>
          </a:p>
        </p:txBody>
      </p:sp>
      <p:sp>
        <p:nvSpPr>
          <p:cNvPr id="4" name="Text Placeholder 3">
            <a:extLst>
              <a:ext uri="{FF2B5EF4-FFF2-40B4-BE49-F238E27FC236}">
                <a16:creationId xmlns:a16="http://schemas.microsoft.com/office/drawing/2014/main" id="{D165E0B0-4002-009F-09F7-1EDF8062AEC3}"/>
              </a:ext>
            </a:extLst>
          </p:cNvPr>
          <p:cNvSpPr>
            <a:spLocks noGrp="1"/>
          </p:cNvSpPr>
          <p:nvPr>
            <p:ph type="body" sz="quarter" idx="14"/>
          </p:nvPr>
        </p:nvSpPr>
        <p:spPr/>
        <p:txBody>
          <a:bodyPr/>
          <a:lstStyle/>
          <a:p>
            <a:endParaRPr lang="en-CH">
              <a:latin typeface="Arial Narrow" panose="020B0606020202030204" pitchFamily="34" charset="0"/>
            </a:endParaRPr>
          </a:p>
        </p:txBody>
      </p:sp>
    </p:spTree>
    <p:extLst>
      <p:ext uri="{BB962C8B-B14F-4D97-AF65-F5344CB8AC3E}">
        <p14:creationId xmlns:p14="http://schemas.microsoft.com/office/powerpoint/2010/main" val="2228952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483e31-e864-4e71-94e2-cc286e69fb61">
      <Terms xmlns="http://schemas.microsoft.com/office/infopath/2007/PartnerControls"/>
    </lcf76f155ced4ddcb4097134ff3c332f>
    <TaxCatchAll xmlns="235ff43d-26a7-42ea-a8c4-18be9aacb6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CD68FAF5BEF1D47AE02A57010C86C80" ma:contentTypeVersion="18" ma:contentTypeDescription="Create a new document." ma:contentTypeScope="" ma:versionID="9a45a7933d0b3aedda6d54a566d82211">
  <xsd:schema xmlns:xsd="http://www.w3.org/2001/XMLSchema" xmlns:xs="http://www.w3.org/2001/XMLSchema" xmlns:p="http://schemas.microsoft.com/office/2006/metadata/properties" xmlns:ns2="f2483e31-e864-4e71-94e2-cc286e69fb61" xmlns:ns3="235ff43d-26a7-42ea-a8c4-18be9aacb69b" targetNamespace="http://schemas.microsoft.com/office/2006/metadata/properties" ma:root="true" ma:fieldsID="5565ffb5654a96d614ccf20ececfa76b" ns2:_="" ns3:_="">
    <xsd:import namespace="f2483e31-e864-4e71-94e2-cc286e69fb61"/>
    <xsd:import namespace="235ff43d-26a7-42ea-a8c4-18be9aacb6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83e31-e864-4e71-94e2-cc286e69f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878626-82f3-48be-ba60-4576c689d00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5ff43d-26a7-42ea-a8c4-18be9aacb69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43681f2-d0d3-422e-8a34-8d2e743080c3}" ma:internalName="TaxCatchAll" ma:showField="CatchAllData" ma:web="235ff43d-26a7-42ea-a8c4-18be9aacb6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79706-FF1B-4AC9-BE6D-6A9A6496F4E4}">
  <ds:schemaRefs>
    <ds:schemaRef ds:uri="http://schemas.microsoft.com/office/2006/documentManagement/types"/>
    <ds:schemaRef ds:uri="http://purl.org/dc/dcmitype/"/>
    <ds:schemaRef ds:uri="235ff43d-26a7-42ea-a8c4-18be9aacb69b"/>
    <ds:schemaRef ds:uri="http://schemas.microsoft.com/office/infopath/2007/PartnerControls"/>
    <ds:schemaRef ds:uri="http://schemas.microsoft.com/office/2006/metadata/properties"/>
    <ds:schemaRef ds:uri="http://purl.org/dc/elements/1.1/"/>
    <ds:schemaRef ds:uri="http://purl.org/dc/terms/"/>
    <ds:schemaRef ds:uri="http://www.w3.org/XML/1998/namespace"/>
    <ds:schemaRef ds:uri="http://schemas.openxmlformats.org/package/2006/metadata/core-properties"/>
    <ds:schemaRef ds:uri="f2483e31-e864-4e71-94e2-cc286e69fb61"/>
  </ds:schemaRefs>
</ds:datastoreItem>
</file>

<file path=customXml/itemProps2.xml><?xml version="1.0" encoding="utf-8"?>
<ds:datastoreItem xmlns:ds="http://schemas.openxmlformats.org/officeDocument/2006/customXml" ds:itemID="{52DD4643-AECA-4AFA-B204-1532D2A0D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83e31-e864-4e71-94e2-cc286e69fb61"/>
    <ds:schemaRef ds:uri="235ff43d-26a7-42ea-a8c4-18be9aacb6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20E8AA-DD6B-4F4B-BAB3-1E7C31DC21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470</Words>
  <Application>Microsoft Office PowerPoint</Application>
  <PresentationFormat>Custom</PresentationFormat>
  <Paragraphs>26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Arial Narrow</vt:lpstr>
      <vt:lpstr>Arial Narrow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 Gastrointestinal Cancers Congress 2025 PPTX Template</dc:title>
  <dc:subject>PptxGenJS Presentation</dc:subject>
  <dc:creator>PptxGenJS</dc:creator>
  <cp:keywords>European Society for Medical Oncology, ESMO, Gastrointestinal, Cancers, Congress, 2025, PPTX, Template</cp:keywords>
  <cp:lastModifiedBy>Ricard USTRELL - ESMO</cp:lastModifiedBy>
  <cp:revision>4</cp:revision>
  <dcterms:created xsi:type="dcterms:W3CDTF">2024-11-14T13:41:09Z</dcterms:created>
  <dcterms:modified xsi:type="dcterms:W3CDTF">2025-04-23T09:08:25Z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0x0101000CD68FAF5BEF1D47AE02A57010C86C80</vt:lpwstr>
  </property>
  <property fmtid="{D5CDD505-2E9C-101B-9397-08002B2CF9AE}" pid="3" name="_dlc_DocIdItemGuid">
    <vt:lpwstr>8d28fc36-9e6b-4145-928e-c75c16101b45</vt:lpwstr>
  </property>
  <property fmtid="{D5CDD505-2E9C-101B-9397-08002B2CF9AE}" pid="4" name="MediaServiceImageTags">
    <vt:lpwstr/>
  </property>
</Properties>
</file>