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sldIdLst>
    <p:sldId id="256" r:id="rId5"/>
    <p:sldId id="260" r:id="rId6"/>
    <p:sldId id="259"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7" r:id="rId20"/>
  </p:sldIdLst>
  <p:sldSz cx="18288000" cy="10287000"/>
  <p:notesSz cx="10287000" cy="182880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FB9"/>
    <a:srgbClr val="6BB9DC"/>
    <a:srgbClr val="009B6D"/>
    <a:srgbClr val="D81480"/>
    <a:srgbClr val="991F6D"/>
    <a:srgbClr val="F0B781"/>
    <a:srgbClr val="F5B9AD"/>
    <a:srgbClr val="C20857"/>
    <a:srgbClr val="C5D320"/>
    <a:srgbClr val="84B0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5798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8.png"/><Relationship Id="rId7"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 Id="rId9" Type="http://schemas.openxmlformats.org/officeDocument/2006/relationships/image" Target="../media/image6.svg"/></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9.svg"/><Relationship Id="rId7"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11.svg"/><Relationship Id="rId4" Type="http://schemas.openxmlformats.org/officeDocument/2006/relationships/image" Target="../media/image10.png"/></Relationships>
</file>

<file path=ppt/slideLayouts/_rels/slideLayout13.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9.svg"/><Relationship Id="rId7" Type="http://schemas.openxmlformats.org/officeDocument/2006/relationships/image" Target="../media/image5.pn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11.svg"/><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26" Type="http://schemas.openxmlformats.org/officeDocument/2006/relationships/image" Target="../media/image41.png"/><Relationship Id="rId21" Type="http://schemas.openxmlformats.org/officeDocument/2006/relationships/image" Target="../media/image36.svg"/><Relationship Id="rId42" Type="http://schemas.openxmlformats.org/officeDocument/2006/relationships/image" Target="../media/image57.png"/><Relationship Id="rId47" Type="http://schemas.openxmlformats.org/officeDocument/2006/relationships/image" Target="../media/image62.svg"/><Relationship Id="rId63" Type="http://schemas.openxmlformats.org/officeDocument/2006/relationships/image" Target="../media/image78.svg"/><Relationship Id="rId68" Type="http://schemas.openxmlformats.org/officeDocument/2006/relationships/image" Target="../media/image83.png"/><Relationship Id="rId84" Type="http://schemas.openxmlformats.org/officeDocument/2006/relationships/image" Target="../media/image99.png"/><Relationship Id="rId89" Type="http://schemas.openxmlformats.org/officeDocument/2006/relationships/image" Target="../media/image104.svg"/><Relationship Id="rId16" Type="http://schemas.openxmlformats.org/officeDocument/2006/relationships/image" Target="../media/image31.png"/><Relationship Id="rId11" Type="http://schemas.openxmlformats.org/officeDocument/2006/relationships/image" Target="../media/image26.svg"/><Relationship Id="rId32" Type="http://schemas.openxmlformats.org/officeDocument/2006/relationships/image" Target="../media/image47.png"/><Relationship Id="rId37" Type="http://schemas.openxmlformats.org/officeDocument/2006/relationships/image" Target="../media/image52.svg"/><Relationship Id="rId53" Type="http://schemas.openxmlformats.org/officeDocument/2006/relationships/image" Target="../media/image68.svg"/><Relationship Id="rId58" Type="http://schemas.openxmlformats.org/officeDocument/2006/relationships/image" Target="../media/image73.png"/><Relationship Id="rId74" Type="http://schemas.openxmlformats.org/officeDocument/2006/relationships/image" Target="../media/image89.png"/><Relationship Id="rId79" Type="http://schemas.openxmlformats.org/officeDocument/2006/relationships/image" Target="../media/image94.svg"/><Relationship Id="rId102" Type="http://schemas.openxmlformats.org/officeDocument/2006/relationships/image" Target="../media/image117.png"/><Relationship Id="rId5" Type="http://schemas.openxmlformats.org/officeDocument/2006/relationships/image" Target="../media/image20.svg"/><Relationship Id="rId90" Type="http://schemas.openxmlformats.org/officeDocument/2006/relationships/image" Target="../media/image105.png"/><Relationship Id="rId95" Type="http://schemas.openxmlformats.org/officeDocument/2006/relationships/image" Target="../media/image110.svg"/><Relationship Id="rId22" Type="http://schemas.openxmlformats.org/officeDocument/2006/relationships/image" Target="../media/image37.png"/><Relationship Id="rId27" Type="http://schemas.openxmlformats.org/officeDocument/2006/relationships/image" Target="../media/image42.svg"/><Relationship Id="rId43" Type="http://schemas.openxmlformats.org/officeDocument/2006/relationships/image" Target="../media/image58.svg"/><Relationship Id="rId48" Type="http://schemas.openxmlformats.org/officeDocument/2006/relationships/image" Target="../media/image63.png"/><Relationship Id="rId64" Type="http://schemas.openxmlformats.org/officeDocument/2006/relationships/image" Target="../media/image79.png"/><Relationship Id="rId69" Type="http://schemas.openxmlformats.org/officeDocument/2006/relationships/image" Target="../media/image84.svg"/><Relationship Id="rId80" Type="http://schemas.openxmlformats.org/officeDocument/2006/relationships/image" Target="../media/image95.png"/><Relationship Id="rId85" Type="http://schemas.openxmlformats.org/officeDocument/2006/relationships/image" Target="../media/image100.svg"/><Relationship Id="rId12" Type="http://schemas.openxmlformats.org/officeDocument/2006/relationships/image" Target="../media/image27.png"/><Relationship Id="rId17" Type="http://schemas.openxmlformats.org/officeDocument/2006/relationships/image" Target="../media/image32.svg"/><Relationship Id="rId33" Type="http://schemas.openxmlformats.org/officeDocument/2006/relationships/image" Target="../media/image48.svg"/><Relationship Id="rId38" Type="http://schemas.openxmlformats.org/officeDocument/2006/relationships/image" Target="../media/image53.png"/><Relationship Id="rId59" Type="http://schemas.openxmlformats.org/officeDocument/2006/relationships/image" Target="../media/image74.svg"/><Relationship Id="rId103" Type="http://schemas.openxmlformats.org/officeDocument/2006/relationships/image" Target="../media/image118.svg"/><Relationship Id="rId20" Type="http://schemas.openxmlformats.org/officeDocument/2006/relationships/image" Target="../media/image35.png"/><Relationship Id="rId41" Type="http://schemas.openxmlformats.org/officeDocument/2006/relationships/image" Target="../media/image56.svg"/><Relationship Id="rId54" Type="http://schemas.openxmlformats.org/officeDocument/2006/relationships/image" Target="../media/image69.png"/><Relationship Id="rId62" Type="http://schemas.openxmlformats.org/officeDocument/2006/relationships/image" Target="../media/image77.png"/><Relationship Id="rId70" Type="http://schemas.openxmlformats.org/officeDocument/2006/relationships/image" Target="../media/image85.png"/><Relationship Id="rId75" Type="http://schemas.openxmlformats.org/officeDocument/2006/relationships/image" Target="../media/image90.svg"/><Relationship Id="rId83" Type="http://schemas.openxmlformats.org/officeDocument/2006/relationships/image" Target="../media/image98.svg"/><Relationship Id="rId88" Type="http://schemas.openxmlformats.org/officeDocument/2006/relationships/image" Target="../media/image103.png"/><Relationship Id="rId91" Type="http://schemas.openxmlformats.org/officeDocument/2006/relationships/image" Target="../media/image106.svg"/><Relationship Id="rId96" Type="http://schemas.openxmlformats.org/officeDocument/2006/relationships/image" Target="../media/image111.png"/><Relationship Id="rId1" Type="http://schemas.openxmlformats.org/officeDocument/2006/relationships/slideMaster" Target="../slideMasters/slideMaster1.xml"/><Relationship Id="rId6" Type="http://schemas.openxmlformats.org/officeDocument/2006/relationships/image" Target="../media/image21.png"/><Relationship Id="rId15" Type="http://schemas.openxmlformats.org/officeDocument/2006/relationships/image" Target="../media/image30.svg"/><Relationship Id="rId23" Type="http://schemas.openxmlformats.org/officeDocument/2006/relationships/image" Target="../media/image38.svg"/><Relationship Id="rId28" Type="http://schemas.openxmlformats.org/officeDocument/2006/relationships/image" Target="../media/image43.png"/><Relationship Id="rId36" Type="http://schemas.openxmlformats.org/officeDocument/2006/relationships/image" Target="../media/image51.png"/><Relationship Id="rId49" Type="http://schemas.openxmlformats.org/officeDocument/2006/relationships/image" Target="../media/image64.svg"/><Relationship Id="rId57" Type="http://schemas.openxmlformats.org/officeDocument/2006/relationships/image" Target="../media/image72.svg"/><Relationship Id="rId106" Type="http://schemas.openxmlformats.org/officeDocument/2006/relationships/image" Target="../media/image6.svg"/><Relationship Id="rId10" Type="http://schemas.openxmlformats.org/officeDocument/2006/relationships/image" Target="../media/image25.png"/><Relationship Id="rId31" Type="http://schemas.openxmlformats.org/officeDocument/2006/relationships/image" Target="../media/image46.svg"/><Relationship Id="rId44" Type="http://schemas.openxmlformats.org/officeDocument/2006/relationships/image" Target="../media/image59.png"/><Relationship Id="rId52" Type="http://schemas.openxmlformats.org/officeDocument/2006/relationships/image" Target="../media/image67.png"/><Relationship Id="rId60" Type="http://schemas.openxmlformats.org/officeDocument/2006/relationships/image" Target="../media/image75.png"/><Relationship Id="rId65" Type="http://schemas.openxmlformats.org/officeDocument/2006/relationships/image" Target="../media/image80.svg"/><Relationship Id="rId73" Type="http://schemas.openxmlformats.org/officeDocument/2006/relationships/image" Target="../media/image88.svg"/><Relationship Id="rId78" Type="http://schemas.openxmlformats.org/officeDocument/2006/relationships/image" Target="../media/image93.png"/><Relationship Id="rId81" Type="http://schemas.openxmlformats.org/officeDocument/2006/relationships/image" Target="../media/image96.svg"/><Relationship Id="rId86" Type="http://schemas.openxmlformats.org/officeDocument/2006/relationships/image" Target="../media/image101.png"/><Relationship Id="rId94" Type="http://schemas.openxmlformats.org/officeDocument/2006/relationships/image" Target="../media/image109.png"/><Relationship Id="rId99" Type="http://schemas.openxmlformats.org/officeDocument/2006/relationships/image" Target="../media/image114.svg"/><Relationship Id="rId101" Type="http://schemas.openxmlformats.org/officeDocument/2006/relationships/image" Target="../media/image116.svg"/><Relationship Id="rId4" Type="http://schemas.openxmlformats.org/officeDocument/2006/relationships/image" Target="../media/image19.png"/><Relationship Id="rId9" Type="http://schemas.openxmlformats.org/officeDocument/2006/relationships/image" Target="../media/image24.svg"/><Relationship Id="rId13" Type="http://schemas.openxmlformats.org/officeDocument/2006/relationships/image" Target="../media/image28.svg"/><Relationship Id="rId18" Type="http://schemas.openxmlformats.org/officeDocument/2006/relationships/image" Target="../media/image33.png"/><Relationship Id="rId39" Type="http://schemas.openxmlformats.org/officeDocument/2006/relationships/image" Target="../media/image54.svg"/><Relationship Id="rId34" Type="http://schemas.openxmlformats.org/officeDocument/2006/relationships/image" Target="../media/image49.png"/><Relationship Id="rId50" Type="http://schemas.openxmlformats.org/officeDocument/2006/relationships/image" Target="../media/image65.png"/><Relationship Id="rId55" Type="http://schemas.openxmlformats.org/officeDocument/2006/relationships/image" Target="../media/image70.svg"/><Relationship Id="rId76" Type="http://schemas.openxmlformats.org/officeDocument/2006/relationships/image" Target="../media/image91.png"/><Relationship Id="rId97" Type="http://schemas.openxmlformats.org/officeDocument/2006/relationships/image" Target="../media/image112.svg"/><Relationship Id="rId104" Type="http://schemas.openxmlformats.org/officeDocument/2006/relationships/image" Target="../media/image4.png"/><Relationship Id="rId7" Type="http://schemas.openxmlformats.org/officeDocument/2006/relationships/image" Target="../media/image22.svg"/><Relationship Id="rId71" Type="http://schemas.openxmlformats.org/officeDocument/2006/relationships/image" Target="../media/image86.svg"/><Relationship Id="rId92" Type="http://schemas.openxmlformats.org/officeDocument/2006/relationships/image" Target="../media/image107.png"/><Relationship Id="rId2" Type="http://schemas.openxmlformats.org/officeDocument/2006/relationships/image" Target="../media/image17.png"/><Relationship Id="rId29" Type="http://schemas.openxmlformats.org/officeDocument/2006/relationships/image" Target="../media/image44.svg"/><Relationship Id="rId24" Type="http://schemas.openxmlformats.org/officeDocument/2006/relationships/image" Target="../media/image39.png"/><Relationship Id="rId40" Type="http://schemas.openxmlformats.org/officeDocument/2006/relationships/image" Target="../media/image55.png"/><Relationship Id="rId45" Type="http://schemas.openxmlformats.org/officeDocument/2006/relationships/image" Target="../media/image60.svg"/><Relationship Id="rId66" Type="http://schemas.openxmlformats.org/officeDocument/2006/relationships/image" Target="../media/image81.png"/><Relationship Id="rId87" Type="http://schemas.openxmlformats.org/officeDocument/2006/relationships/image" Target="../media/image102.svg"/><Relationship Id="rId61" Type="http://schemas.openxmlformats.org/officeDocument/2006/relationships/image" Target="../media/image76.svg"/><Relationship Id="rId82" Type="http://schemas.openxmlformats.org/officeDocument/2006/relationships/image" Target="../media/image97.png"/><Relationship Id="rId19" Type="http://schemas.openxmlformats.org/officeDocument/2006/relationships/image" Target="../media/image34.svg"/><Relationship Id="rId14" Type="http://schemas.openxmlformats.org/officeDocument/2006/relationships/image" Target="../media/image29.png"/><Relationship Id="rId30" Type="http://schemas.openxmlformats.org/officeDocument/2006/relationships/image" Target="../media/image45.png"/><Relationship Id="rId35" Type="http://schemas.openxmlformats.org/officeDocument/2006/relationships/image" Target="../media/image50.svg"/><Relationship Id="rId56" Type="http://schemas.openxmlformats.org/officeDocument/2006/relationships/image" Target="../media/image71.png"/><Relationship Id="rId77" Type="http://schemas.openxmlformats.org/officeDocument/2006/relationships/image" Target="../media/image92.svg"/><Relationship Id="rId100" Type="http://schemas.openxmlformats.org/officeDocument/2006/relationships/image" Target="../media/image115.png"/><Relationship Id="rId105" Type="http://schemas.openxmlformats.org/officeDocument/2006/relationships/image" Target="../media/image5.png"/><Relationship Id="rId8" Type="http://schemas.openxmlformats.org/officeDocument/2006/relationships/image" Target="../media/image23.png"/><Relationship Id="rId51" Type="http://schemas.openxmlformats.org/officeDocument/2006/relationships/image" Target="../media/image66.svg"/><Relationship Id="rId72" Type="http://schemas.openxmlformats.org/officeDocument/2006/relationships/image" Target="../media/image87.png"/><Relationship Id="rId93" Type="http://schemas.openxmlformats.org/officeDocument/2006/relationships/image" Target="../media/image108.svg"/><Relationship Id="rId98" Type="http://schemas.openxmlformats.org/officeDocument/2006/relationships/image" Target="../media/image113.png"/><Relationship Id="rId3" Type="http://schemas.openxmlformats.org/officeDocument/2006/relationships/image" Target="../media/image18.svg"/><Relationship Id="rId25" Type="http://schemas.openxmlformats.org/officeDocument/2006/relationships/image" Target="../media/image40.svg"/><Relationship Id="rId46" Type="http://schemas.openxmlformats.org/officeDocument/2006/relationships/image" Target="../media/image61.png"/><Relationship Id="rId67" Type="http://schemas.openxmlformats.org/officeDocument/2006/relationships/image" Target="../media/image82.sv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20.png"/><Relationship Id="rId2" Type="http://schemas.openxmlformats.org/officeDocument/2006/relationships/image" Target="../media/image119.png"/><Relationship Id="rId1" Type="http://schemas.openxmlformats.org/officeDocument/2006/relationships/slideMaster" Target="../slideMasters/slideMaster1.xml"/><Relationship Id="rId5" Type="http://schemas.openxmlformats.org/officeDocument/2006/relationships/image" Target="../media/image122.svg"/><Relationship Id="rId4" Type="http://schemas.openxmlformats.org/officeDocument/2006/relationships/image" Target="../media/image12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6.sv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Ref idx="1001">
        <a:schemeClr val="bg1"/>
      </p:bgRef>
    </p:bg>
    <p:spTree>
      <p:nvGrpSpPr>
        <p:cNvPr id="1" name=""/>
        <p:cNvGrpSpPr/>
        <p:nvPr/>
      </p:nvGrpSpPr>
      <p:grpSpPr>
        <a:xfrm>
          <a:off x="0" y="0"/>
          <a:ext cx="0" cy="0"/>
          <a:chOff x="0" y="0"/>
          <a:chExt cx="0" cy="0"/>
        </a:xfrm>
      </p:grpSpPr>
      <p:pic>
        <p:nvPicPr>
          <p:cNvPr id="2" name="Group 2195">
            <a:extLst>
              <a:ext uri="{FF2B5EF4-FFF2-40B4-BE49-F238E27FC236}">
                <a16:creationId xmlns:a16="http://schemas.microsoft.com/office/drawing/2014/main" id="{1A5E60D0-AA79-EC65-4140-1ECF3638A3D5}"/>
              </a:ext>
            </a:extLst>
          </p:cNvPr>
          <p:cNvPicPr>
            <a:picLocks noChangeAspect="1"/>
          </p:cNvPicPr>
          <p:nvPr userDrawn="1"/>
        </p:nvPicPr>
        <p:blipFill>
          <a:blip r:embed="rId2"/>
          <a:srcRect/>
          <a:stretch/>
        </p:blipFill>
        <p:spPr>
          <a:xfrm>
            <a:off x="13115925" y="0"/>
            <a:ext cx="5172075" cy="10287000"/>
          </a:xfrm>
          <a:prstGeom prst="rect">
            <a:avLst/>
          </a:prstGeom>
        </p:spPr>
      </p:pic>
      <p:pic>
        <p:nvPicPr>
          <p:cNvPr id="3" name="Group 2174" descr="preencoded.png">
            <a:extLst>
              <a:ext uri="{FF2B5EF4-FFF2-40B4-BE49-F238E27FC236}">
                <a16:creationId xmlns:a16="http://schemas.microsoft.com/office/drawing/2014/main" id="{45C580C3-E601-1BAE-AA2D-31EE238F8EC5}"/>
              </a:ext>
            </a:extLst>
          </p:cNvPr>
          <p:cNvPicPr>
            <a:picLocks noChangeAspect="1"/>
          </p:cNvPicPr>
          <p:nvPr userDrawn="1"/>
        </p:nvPicPr>
        <p:blipFill>
          <a:blip r:embed="rId3"/>
          <a:srcRect/>
          <a:stretch/>
        </p:blipFill>
        <p:spPr>
          <a:xfrm>
            <a:off x="14163190" y="9238766"/>
            <a:ext cx="4124810" cy="1048234"/>
          </a:xfrm>
          <a:prstGeom prst="rect">
            <a:avLst/>
          </a:prstGeom>
        </p:spPr>
      </p:pic>
      <p:sp>
        <p:nvSpPr>
          <p:cNvPr id="9" name="Espace réservé du texte 8">
            <a:extLst>
              <a:ext uri="{FF2B5EF4-FFF2-40B4-BE49-F238E27FC236}">
                <a16:creationId xmlns:a16="http://schemas.microsoft.com/office/drawing/2014/main" id="{B9C9DA18-7D6C-795E-EA6E-C8E5EE4F00F6}"/>
              </a:ext>
            </a:extLst>
          </p:cNvPr>
          <p:cNvSpPr>
            <a:spLocks noGrp="1"/>
          </p:cNvSpPr>
          <p:nvPr>
            <p:ph type="body" sz="quarter" idx="10" hasCustomPrompt="1"/>
          </p:nvPr>
        </p:nvSpPr>
        <p:spPr>
          <a:xfrm>
            <a:off x="1428750" y="3877712"/>
            <a:ext cx="11753850" cy="1005078"/>
          </a:xfrm>
          <a:prstGeom prst="rect">
            <a:avLst/>
          </a:prstGeom>
        </p:spPr>
        <p:txBody>
          <a:bodyPr/>
          <a:lstStyle>
            <a:lvl1pPr marL="0" indent="0">
              <a:buNone/>
              <a:defRPr sz="5630" b="1" i="0">
                <a:solidFill>
                  <a:srgbClr val="009B6D"/>
                </a:solidFill>
                <a:latin typeface="Arial Narrow" panose="020B0604020202020204" pitchFamily="34" charset="0"/>
                <a:cs typeface="Arial Narrow" panose="020B0604020202020204" pitchFamily="34" charset="0"/>
              </a:defRPr>
            </a:lvl1pPr>
          </a:lstStyle>
          <a:p>
            <a:pPr lvl="0"/>
            <a:r>
              <a:rPr lang="fr-FR"/>
              <a:t>TITLE OF THE PRESENTATION</a:t>
            </a:r>
          </a:p>
        </p:txBody>
      </p:sp>
      <p:sp>
        <p:nvSpPr>
          <p:cNvPr id="11" name="Espace réservé du texte 8">
            <a:extLst>
              <a:ext uri="{FF2B5EF4-FFF2-40B4-BE49-F238E27FC236}">
                <a16:creationId xmlns:a16="http://schemas.microsoft.com/office/drawing/2014/main" id="{F8031B90-170E-5D98-EF42-C140F79DE2F4}"/>
              </a:ext>
            </a:extLst>
          </p:cNvPr>
          <p:cNvSpPr>
            <a:spLocks noGrp="1"/>
          </p:cNvSpPr>
          <p:nvPr>
            <p:ph type="body" sz="quarter" idx="11" hasCustomPrompt="1"/>
          </p:nvPr>
        </p:nvSpPr>
        <p:spPr>
          <a:xfrm>
            <a:off x="1428750" y="5140003"/>
            <a:ext cx="11753850" cy="673207"/>
          </a:xfrm>
          <a:prstGeom prst="rect">
            <a:avLst/>
          </a:prstGeom>
        </p:spPr>
        <p:txBody>
          <a:bodyPr/>
          <a:lstStyle>
            <a:lvl1pPr marL="0" indent="0">
              <a:buNone/>
              <a:defRPr sz="3750" b="1" i="0">
                <a:solidFill>
                  <a:srgbClr val="006FB9"/>
                </a:solidFill>
                <a:latin typeface="Arial Narrow" panose="020B0604020202020204" pitchFamily="34" charset="0"/>
                <a:cs typeface="Arial Narrow" panose="020B0604020202020204" pitchFamily="34" charset="0"/>
              </a:defRPr>
            </a:lvl1pPr>
          </a:lstStyle>
          <a:p>
            <a:pPr lvl="0"/>
            <a:r>
              <a:rPr lang="fr-FR" err="1"/>
              <a:t>Subtitle</a:t>
            </a:r>
            <a:endParaRPr lang="fr-FR"/>
          </a:p>
        </p:txBody>
      </p:sp>
      <p:sp>
        <p:nvSpPr>
          <p:cNvPr id="12" name="Espace réservé du texte 8">
            <a:extLst>
              <a:ext uri="{FF2B5EF4-FFF2-40B4-BE49-F238E27FC236}">
                <a16:creationId xmlns:a16="http://schemas.microsoft.com/office/drawing/2014/main" id="{44893A91-0868-42EB-3E81-2657D83C2A14}"/>
              </a:ext>
            </a:extLst>
          </p:cNvPr>
          <p:cNvSpPr>
            <a:spLocks noGrp="1"/>
          </p:cNvSpPr>
          <p:nvPr>
            <p:ph type="body" sz="quarter" idx="12" hasCustomPrompt="1"/>
          </p:nvPr>
        </p:nvSpPr>
        <p:spPr>
          <a:xfrm>
            <a:off x="1428750" y="7426002"/>
            <a:ext cx="4683292" cy="972041"/>
          </a:xfrm>
          <a:prstGeom prst="rect">
            <a:avLst/>
          </a:prstGeom>
        </p:spPr>
        <p:txBody>
          <a:bodyPr/>
          <a:lstStyle>
            <a:lvl1pPr marL="0" indent="0">
              <a:spcBef>
                <a:spcPts val="100"/>
              </a:spcBef>
              <a:buNone/>
              <a:defRPr sz="2630" b="1" i="0">
                <a:solidFill>
                  <a:srgbClr val="006FB9"/>
                </a:solidFill>
                <a:latin typeface="Arial Narrow" panose="020B0604020202020204" pitchFamily="34" charset="0"/>
                <a:cs typeface="Arial Narrow" panose="020B0604020202020204" pitchFamily="34" charset="0"/>
              </a:defRPr>
            </a:lvl1pPr>
          </a:lstStyle>
          <a:p>
            <a:pPr lvl="0"/>
            <a:r>
              <a:rPr lang="fr-FR"/>
              <a:t>Name</a:t>
            </a:r>
          </a:p>
          <a:p>
            <a:pPr lvl="0"/>
            <a:r>
              <a:rPr lang="fr-FR"/>
              <a:t>First </a:t>
            </a:r>
            <a:r>
              <a:rPr lang="fr-FR" err="1"/>
              <a:t>name</a:t>
            </a:r>
            <a:r>
              <a:rPr lang="fr-FR"/>
              <a:t>, last </a:t>
            </a:r>
            <a:r>
              <a:rPr lang="fr-FR" err="1"/>
              <a:t>name</a:t>
            </a:r>
            <a:endParaRPr lang="fr-FR"/>
          </a:p>
        </p:txBody>
      </p:sp>
      <p:sp>
        <p:nvSpPr>
          <p:cNvPr id="13" name="Espace réservé du texte 8">
            <a:extLst>
              <a:ext uri="{FF2B5EF4-FFF2-40B4-BE49-F238E27FC236}">
                <a16:creationId xmlns:a16="http://schemas.microsoft.com/office/drawing/2014/main" id="{CEB38686-4747-1069-55C2-B15B44B92B74}"/>
              </a:ext>
            </a:extLst>
          </p:cNvPr>
          <p:cNvSpPr>
            <a:spLocks noGrp="1"/>
          </p:cNvSpPr>
          <p:nvPr>
            <p:ph type="body" sz="quarter" idx="13" hasCustomPrompt="1"/>
          </p:nvPr>
        </p:nvSpPr>
        <p:spPr>
          <a:xfrm>
            <a:off x="1428750" y="8508846"/>
            <a:ext cx="4683292" cy="543917"/>
          </a:xfrm>
          <a:prstGeom prst="rect">
            <a:avLst/>
          </a:prstGeom>
        </p:spPr>
        <p:txBody>
          <a:bodyPr/>
          <a:lstStyle>
            <a:lvl1pPr marL="0" indent="0">
              <a:spcBef>
                <a:spcPts val="600"/>
              </a:spcBef>
              <a:buNone/>
              <a:defRPr sz="2630" b="0" i="0">
                <a:solidFill>
                  <a:srgbClr val="006FB9"/>
                </a:solidFill>
                <a:latin typeface="Arial Narrow" panose="020B0604020202020204" pitchFamily="34" charset="0"/>
                <a:cs typeface="Arial Narrow" panose="020B0604020202020204" pitchFamily="34" charset="0"/>
              </a:defRPr>
            </a:lvl1pPr>
          </a:lstStyle>
          <a:p>
            <a:pPr lvl="0"/>
            <a:r>
              <a:rPr lang="fr-FR"/>
              <a:t>00 </a:t>
            </a:r>
            <a:r>
              <a:rPr lang="fr-FR" err="1"/>
              <a:t>Month</a:t>
            </a:r>
            <a:r>
              <a:rPr lang="fr-FR"/>
              <a:t> 2025</a:t>
            </a:r>
          </a:p>
        </p:txBody>
      </p:sp>
      <p:pic>
        <p:nvPicPr>
          <p:cNvPr id="4" name="Logo-one-line">
            <a:extLst>
              <a:ext uri="{FF2B5EF4-FFF2-40B4-BE49-F238E27FC236}">
                <a16:creationId xmlns:a16="http://schemas.microsoft.com/office/drawing/2014/main" id="{9A901D6E-7345-563F-CF0D-448B04222EB6}"/>
              </a:ext>
            </a:extLst>
          </p:cNvPr>
          <p:cNvPicPr>
            <a:picLocks noChangeAspect="1"/>
          </p:cNvPicPr>
          <p:nvPr userDrawn="1"/>
        </p:nvPicPr>
        <p:blipFill>
          <a:blip r:embed="rId4"/>
          <a:srcRect/>
          <a:stretch/>
        </p:blipFill>
        <p:spPr>
          <a:xfrm>
            <a:off x="1428750" y="1431757"/>
            <a:ext cx="11430000" cy="113347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lide Visual 3">
    <p:spTree>
      <p:nvGrpSpPr>
        <p:cNvPr id="1" name=""/>
        <p:cNvGrpSpPr/>
        <p:nvPr/>
      </p:nvGrpSpPr>
      <p:grpSpPr>
        <a:xfrm>
          <a:off x="0" y="0"/>
          <a:ext cx="0" cy="0"/>
          <a:chOff x="0" y="0"/>
          <a:chExt cx="0" cy="0"/>
        </a:xfrm>
      </p:grpSpPr>
      <p:pic>
        <p:nvPicPr>
          <p:cNvPr id="2" name="Group 2195">
            <a:extLst>
              <a:ext uri="{FF2B5EF4-FFF2-40B4-BE49-F238E27FC236}">
                <a16:creationId xmlns:a16="http://schemas.microsoft.com/office/drawing/2014/main" id="{D8159B00-9265-7E63-E5A0-7A8DEC617D4E}"/>
              </a:ext>
            </a:extLst>
          </p:cNvPr>
          <p:cNvPicPr>
            <a:picLocks noChangeAspect="1"/>
          </p:cNvPicPr>
          <p:nvPr userDrawn="1"/>
        </p:nvPicPr>
        <p:blipFill>
          <a:blip r:embed="rId2"/>
          <a:srcRect/>
          <a:stretch/>
        </p:blipFill>
        <p:spPr>
          <a:xfrm>
            <a:off x="15194956" y="0"/>
            <a:ext cx="3093044" cy="9108351"/>
          </a:xfrm>
          <a:prstGeom prst="rect">
            <a:avLst/>
          </a:prstGeom>
        </p:spPr>
      </p:pic>
      <p:sp>
        <p:nvSpPr>
          <p:cNvPr id="6" name="Content of this presentation is copyrightand responsibility of the author Permission is required for re-use">
            <a:extLst>
              <a:ext uri="{FF2B5EF4-FFF2-40B4-BE49-F238E27FC236}">
                <a16:creationId xmlns:a16="http://schemas.microsoft.com/office/drawing/2014/main" id="{8682D5A5-A524-DEF4-9DF4-396D38E813E6}"/>
              </a:ext>
            </a:extLst>
          </p:cNvPr>
          <p:cNvSpPr/>
          <p:nvPr userDrawn="1"/>
        </p:nvSpPr>
        <p:spPr>
          <a:xfrm>
            <a:off x="1500939" y="9667633"/>
            <a:ext cx="7334250" cy="190500"/>
          </a:xfrm>
          <a:prstGeom prst="rect">
            <a:avLst/>
          </a:prstGeom>
          <a:noFill/>
          <a:ln/>
        </p:spPr>
        <p:txBody>
          <a:bodyPr wrap="square" lIns="0" tIns="0" rIns="0" bIns="0" rtlCol="0" anchor="t"/>
          <a:lstStyle/>
          <a:p>
            <a:pPr marL="0" indent="0" algn="l">
              <a:lnSpc>
                <a:spcPts val="1500"/>
              </a:lnSpc>
              <a:buNone/>
            </a:pPr>
            <a:r>
              <a:rPr lang="en-US" sz="1500">
                <a:solidFill>
                  <a:srgbClr val="006FB9"/>
                </a:solidFill>
                <a:latin typeface="Arial Narrow" pitchFamily="34" charset="0"/>
                <a:ea typeface="Arial Narrow" pitchFamily="34" charset="-122"/>
                <a:cs typeface="Arial Narrow" pitchFamily="34" charset="-120"/>
              </a:rPr>
              <a:t>Content of this presentation is copyrightand responsibility of the author. Permission is required for re-use.</a:t>
            </a:r>
            <a:endParaRPr lang="en-US" sz="1500">
              <a:solidFill>
                <a:srgbClr val="006FB9"/>
              </a:solidFill>
            </a:endParaRPr>
          </a:p>
        </p:txBody>
      </p:sp>
      <p:sp>
        <p:nvSpPr>
          <p:cNvPr id="10" name="Espace réservé du texte 8">
            <a:extLst>
              <a:ext uri="{FF2B5EF4-FFF2-40B4-BE49-F238E27FC236}">
                <a16:creationId xmlns:a16="http://schemas.microsoft.com/office/drawing/2014/main" id="{CA6B783B-ED58-5F95-B652-B1E24B3249BD}"/>
              </a:ext>
            </a:extLst>
          </p:cNvPr>
          <p:cNvSpPr>
            <a:spLocks noGrp="1"/>
          </p:cNvSpPr>
          <p:nvPr>
            <p:ph type="body" sz="quarter" idx="10" hasCustomPrompt="1"/>
          </p:nvPr>
        </p:nvSpPr>
        <p:spPr>
          <a:xfrm>
            <a:off x="1428750" y="1302954"/>
            <a:ext cx="11753850" cy="1005078"/>
          </a:xfrm>
          <a:prstGeom prst="rect">
            <a:avLst/>
          </a:prstGeom>
        </p:spPr>
        <p:txBody>
          <a:bodyPr/>
          <a:lstStyle>
            <a:lvl1pPr marL="0" indent="0">
              <a:buNone/>
              <a:defRPr sz="5630" b="1" i="0">
                <a:solidFill>
                  <a:srgbClr val="009B6D"/>
                </a:solidFill>
                <a:latin typeface="Arial Narrow" panose="020B0604020202020204" pitchFamily="34" charset="0"/>
                <a:cs typeface="Arial Narrow" panose="020B0604020202020204" pitchFamily="34" charset="0"/>
              </a:defRPr>
            </a:lvl1pPr>
          </a:lstStyle>
          <a:p>
            <a:pPr lvl="0"/>
            <a:r>
              <a:rPr lang="fr-FR"/>
              <a:t>TITLE OF THE SLIDE</a:t>
            </a:r>
          </a:p>
        </p:txBody>
      </p:sp>
      <p:sp>
        <p:nvSpPr>
          <p:cNvPr id="12" name="Espace réservé du texte 9">
            <a:extLst>
              <a:ext uri="{FF2B5EF4-FFF2-40B4-BE49-F238E27FC236}">
                <a16:creationId xmlns:a16="http://schemas.microsoft.com/office/drawing/2014/main" id="{122B9CBE-1C42-53D2-040E-CE9FAADFC55C}"/>
              </a:ext>
            </a:extLst>
          </p:cNvPr>
          <p:cNvSpPr>
            <a:spLocks noGrp="1"/>
          </p:cNvSpPr>
          <p:nvPr>
            <p:ph type="body" sz="quarter" idx="12" hasCustomPrompt="1"/>
          </p:nvPr>
        </p:nvSpPr>
        <p:spPr>
          <a:xfrm>
            <a:off x="1428750" y="9238766"/>
            <a:ext cx="5751513" cy="361449"/>
          </a:xfrm>
          <a:prstGeom prst="rect">
            <a:avLst/>
          </a:prstGeom>
        </p:spPr>
        <p:txBody>
          <a:bodyPr/>
          <a:lstStyle>
            <a:lvl1pPr marL="0" indent="0">
              <a:buNone/>
              <a:defRPr sz="1500" b="1" i="0">
                <a:solidFill>
                  <a:srgbClr val="006FB9"/>
                </a:solidFill>
                <a:latin typeface="Arial Narrow" panose="020B0604020202020204" pitchFamily="34" charset="0"/>
                <a:cs typeface="Arial Narrow" panose="020B0604020202020204" pitchFamily="34" charset="0"/>
              </a:defRPr>
            </a:lvl1pPr>
          </a:lstStyle>
          <a:p>
            <a:pPr lvl="0"/>
            <a:r>
              <a:rPr lang="fr-FR"/>
              <a:t>Name of the </a:t>
            </a:r>
            <a:r>
              <a:rPr lang="fr-FR" err="1"/>
              <a:t>presenter</a:t>
            </a:r>
            <a:r>
              <a:rPr lang="fr-FR"/>
              <a:t> </a:t>
            </a:r>
            <a:r>
              <a:rPr lang="fr-FR" err="1"/>
              <a:t>here</a:t>
            </a:r>
            <a:endParaRPr lang="fr-FR"/>
          </a:p>
        </p:txBody>
      </p:sp>
      <p:pic>
        <p:nvPicPr>
          <p:cNvPr id="3" name="Rectangle 95" descr="preencoded.png">
            <a:extLst>
              <a:ext uri="{FF2B5EF4-FFF2-40B4-BE49-F238E27FC236}">
                <a16:creationId xmlns:a16="http://schemas.microsoft.com/office/drawing/2014/main" id="{ED877C8D-630A-1468-1074-E9BE0184C428}"/>
              </a:ext>
            </a:extLst>
          </p:cNvPr>
          <p:cNvPicPr>
            <a:picLocks noChangeAspect="1"/>
          </p:cNvPicPr>
          <p:nvPr userDrawn="1"/>
        </p:nvPicPr>
        <p:blipFill>
          <a:blip r:embed="rId3"/>
          <a:srcRect/>
          <a:stretch/>
        </p:blipFill>
        <p:spPr>
          <a:xfrm>
            <a:off x="16068190" y="9238766"/>
            <a:ext cx="2219810" cy="1048234"/>
          </a:xfrm>
          <a:prstGeom prst="rect">
            <a:avLst/>
          </a:prstGeom>
        </p:spPr>
      </p:pic>
      <p:pic>
        <p:nvPicPr>
          <p:cNvPr id="8" name="Group 399" descr="preencoded.png">
            <a:extLst>
              <a:ext uri="{FF2B5EF4-FFF2-40B4-BE49-F238E27FC236}">
                <a16:creationId xmlns:a16="http://schemas.microsoft.com/office/drawing/2014/main" id="{BD828994-3964-5677-DDC7-B33E1E970EDF}"/>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16722722" y="9651995"/>
            <a:ext cx="1265767" cy="330201"/>
          </a:xfrm>
          <a:prstGeom prst="rect">
            <a:avLst/>
          </a:prstGeom>
        </p:spPr>
      </p:pic>
      <p:sp>
        <p:nvSpPr>
          <p:cNvPr id="4" name="Espace réservé du texte 2">
            <a:extLst>
              <a:ext uri="{FF2B5EF4-FFF2-40B4-BE49-F238E27FC236}">
                <a16:creationId xmlns:a16="http://schemas.microsoft.com/office/drawing/2014/main" id="{1662A4DF-CD04-426F-7F94-0589B8773B8F}"/>
              </a:ext>
            </a:extLst>
          </p:cNvPr>
          <p:cNvSpPr>
            <a:spLocks noGrp="1"/>
          </p:cNvSpPr>
          <p:nvPr>
            <p:ph type="body" sz="quarter" idx="14" hasCustomPrompt="1"/>
          </p:nvPr>
        </p:nvSpPr>
        <p:spPr>
          <a:xfrm>
            <a:off x="1428750" y="2590832"/>
            <a:ext cx="13802541" cy="4226090"/>
          </a:xfrm>
          <a:prstGeom prst="rect">
            <a:avLst/>
          </a:prstGeom>
        </p:spPr>
        <p:txBody>
          <a:bodyPr/>
          <a:lstStyle>
            <a:lvl1pPr marL="0" indent="0">
              <a:lnSpc>
                <a:spcPts val="3900"/>
              </a:lnSpc>
              <a:spcBef>
                <a:spcPts val="300"/>
              </a:spcBef>
              <a:buNone/>
              <a:defRPr sz="3750">
                <a:solidFill>
                  <a:srgbClr val="006FB9"/>
                </a:solidFill>
              </a:defRPr>
            </a:lvl1pPr>
          </a:lstStyle>
          <a:p>
            <a:r>
              <a:rPr lang="fr-CH">
                <a:effectLst/>
                <a:latin typeface="Arial Narrow" panose="020B0604020202020204" pitchFamily="34" charset="0"/>
              </a:rPr>
              <a:t>In </a:t>
            </a:r>
            <a:r>
              <a:rPr lang="fr-CH" err="1">
                <a:effectLst/>
                <a:latin typeface="Arial Narrow" panose="020B0604020202020204" pitchFamily="34" charset="0"/>
              </a:rPr>
              <a:t>egestas</a:t>
            </a:r>
            <a:r>
              <a:rPr lang="fr-CH">
                <a:effectLst/>
                <a:latin typeface="Arial Narrow" panose="020B0604020202020204" pitchFamily="34" charset="0"/>
              </a:rPr>
              <a:t> </a:t>
            </a:r>
            <a:r>
              <a:rPr lang="fr-CH" err="1">
                <a:effectLst/>
                <a:latin typeface="Arial Narrow" panose="020B0604020202020204" pitchFamily="34" charset="0"/>
              </a:rPr>
              <a:t>arcu</a:t>
            </a:r>
            <a:r>
              <a:rPr lang="fr-CH">
                <a:effectLst/>
                <a:latin typeface="Arial Narrow" panose="020B0604020202020204" pitchFamily="34" charset="0"/>
              </a:rPr>
              <a:t> ipsum,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tempus</a:t>
            </a:r>
            <a:r>
              <a:rPr lang="fr-CH">
                <a:effectLst/>
                <a:latin typeface="Arial Narrow" panose="020B0604020202020204" pitchFamily="34" charset="0"/>
              </a:rPr>
              <a:t> </a:t>
            </a:r>
            <a:r>
              <a:rPr lang="fr-CH" err="1">
                <a:effectLst/>
                <a:latin typeface="Arial Narrow" panose="020B0604020202020204" pitchFamily="34" charset="0"/>
              </a:rPr>
              <a:t>arcu</a:t>
            </a:r>
            <a:r>
              <a:rPr lang="fr-CH">
                <a:effectLst/>
                <a:latin typeface="Arial Narrow" panose="020B0604020202020204" pitchFamily="34" charset="0"/>
              </a:rPr>
              <a:t> </a:t>
            </a:r>
            <a:r>
              <a:rPr lang="fr-CH" err="1">
                <a:effectLst/>
                <a:latin typeface="Arial Narrow" panose="020B0604020202020204" pitchFamily="34" charset="0"/>
              </a:rPr>
              <a:t>porttitor</a:t>
            </a:r>
            <a:r>
              <a:rPr lang="fr-CH">
                <a:effectLst/>
                <a:latin typeface="Arial Narrow" panose="020B0604020202020204" pitchFamily="34" charset="0"/>
              </a:rPr>
              <a:t> </a:t>
            </a:r>
            <a:r>
              <a:rPr lang="fr-CH" err="1">
                <a:effectLst/>
                <a:latin typeface="Arial Narrow" panose="020B0604020202020204" pitchFamily="34" charset="0"/>
              </a:rPr>
              <a:t>sit</a:t>
            </a:r>
            <a:r>
              <a:rPr lang="fr-CH">
                <a:effectLst/>
                <a:latin typeface="Arial Narrow" panose="020B0604020202020204" pitchFamily="34" charset="0"/>
              </a:rPr>
              <a:t> </a:t>
            </a:r>
            <a:r>
              <a:rPr lang="fr-CH" err="1">
                <a:effectLst/>
                <a:latin typeface="Arial Narrow" panose="020B0604020202020204" pitchFamily="34" charset="0"/>
              </a:rPr>
              <a:t>amet</a:t>
            </a:r>
            <a:r>
              <a:rPr lang="fr-CH">
                <a:effectLst/>
                <a:latin typeface="Arial Narrow" panose="020B0604020202020204" pitchFamily="34" charset="0"/>
              </a:rPr>
              <a:t>. Cras non </a:t>
            </a:r>
            <a:r>
              <a:rPr lang="fr-CH" err="1">
                <a:effectLst/>
                <a:latin typeface="Arial Narrow" panose="020B0604020202020204" pitchFamily="34" charset="0"/>
              </a:rPr>
              <a:t>sagittis</a:t>
            </a:r>
            <a:r>
              <a:rPr lang="fr-CH">
                <a:effectLst/>
                <a:latin typeface="Arial Narrow" panose="020B0604020202020204" pitchFamily="34" charset="0"/>
              </a:rPr>
              <a:t> </a:t>
            </a:r>
            <a:r>
              <a:rPr lang="fr-CH" err="1">
                <a:effectLst/>
                <a:latin typeface="Arial Narrow" panose="020B0604020202020204" pitchFamily="34" charset="0"/>
              </a:rPr>
              <a:t>felis</a:t>
            </a:r>
            <a:r>
              <a:rPr lang="fr-CH">
                <a:effectLst/>
                <a:latin typeface="Arial Narrow" panose="020B0604020202020204" pitchFamily="34" charset="0"/>
              </a:rPr>
              <a:t>. </a:t>
            </a:r>
            <a:r>
              <a:rPr lang="fr-CH" err="1">
                <a:effectLst/>
                <a:latin typeface="Arial Narrow" panose="020B0604020202020204" pitchFamily="34" charset="0"/>
              </a:rPr>
              <a:t>Phasellus</a:t>
            </a:r>
            <a:r>
              <a:rPr lang="fr-CH">
                <a:effectLst/>
                <a:latin typeface="Arial Narrow" panose="020B0604020202020204" pitchFamily="34" charset="0"/>
              </a:rPr>
              <a:t> </a:t>
            </a:r>
            <a:r>
              <a:rPr lang="fr-CH" err="1">
                <a:effectLst/>
                <a:latin typeface="Arial Narrow" panose="020B0604020202020204" pitchFamily="34" charset="0"/>
              </a:rPr>
              <a:t>mauris</a:t>
            </a:r>
            <a:r>
              <a:rPr lang="fr-CH">
                <a:effectLst/>
                <a:latin typeface="Arial Narrow" panose="020B0604020202020204" pitchFamily="34" charset="0"/>
              </a:rPr>
              <a:t> massa, </a:t>
            </a:r>
            <a:r>
              <a:rPr lang="fr-CH" err="1">
                <a:effectLst/>
                <a:latin typeface="Arial Narrow" panose="020B0604020202020204" pitchFamily="34" charset="0"/>
              </a:rPr>
              <a:t>ultrices</a:t>
            </a:r>
            <a:r>
              <a:rPr lang="fr-CH">
                <a:effectLst/>
                <a:latin typeface="Arial Narrow" panose="020B0604020202020204" pitchFamily="34" charset="0"/>
              </a:rPr>
              <a:t>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posuere</a:t>
            </a:r>
            <a:r>
              <a:rPr lang="fr-CH">
                <a:effectLst/>
                <a:latin typeface="Arial Narrow" panose="020B0604020202020204" pitchFamily="34" charset="0"/>
              </a:rPr>
              <a:t>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vulputate</a:t>
            </a:r>
            <a:r>
              <a:rPr lang="fr-CH">
                <a:effectLst/>
                <a:latin typeface="Arial Narrow" panose="020B0604020202020204" pitchFamily="34" charset="0"/>
              </a:rPr>
              <a:t> </a:t>
            </a:r>
            <a:r>
              <a:rPr lang="fr-CH" err="1">
                <a:effectLst/>
                <a:latin typeface="Arial Narrow" panose="020B0604020202020204" pitchFamily="34" charset="0"/>
              </a:rPr>
              <a:t>eget</a:t>
            </a:r>
            <a:r>
              <a:rPr lang="fr-CH">
                <a:effectLst/>
                <a:latin typeface="Arial Narrow" panose="020B0604020202020204" pitchFamily="34" charset="0"/>
              </a:rPr>
              <a:t> nunc. Morbi </a:t>
            </a:r>
            <a:r>
              <a:rPr lang="fr-CH" err="1">
                <a:effectLst/>
                <a:latin typeface="Arial Narrow" panose="020B0604020202020204" pitchFamily="34" charset="0"/>
              </a:rPr>
              <a:t>faucibus</a:t>
            </a:r>
            <a:r>
              <a:rPr lang="fr-CH">
                <a:effectLst/>
                <a:latin typeface="Arial Narrow" panose="020B0604020202020204" pitchFamily="34" charset="0"/>
              </a:rPr>
              <a:t> </a:t>
            </a:r>
            <a:r>
              <a:rPr lang="fr-CH" err="1">
                <a:effectLst/>
                <a:latin typeface="Arial Narrow" panose="020B0604020202020204" pitchFamily="34" charset="0"/>
              </a:rPr>
              <a:t>odio</a:t>
            </a:r>
            <a:r>
              <a:rPr lang="fr-CH">
                <a:effectLst/>
                <a:latin typeface="Arial Narrow" panose="020B0604020202020204" pitchFamily="34" charset="0"/>
              </a:rPr>
              <a:t> non </a:t>
            </a:r>
            <a:r>
              <a:rPr lang="fr-CH" err="1">
                <a:effectLst/>
                <a:latin typeface="Arial Narrow" panose="020B0604020202020204" pitchFamily="34" charset="0"/>
              </a:rPr>
              <a:t>orci</a:t>
            </a:r>
            <a:r>
              <a:rPr lang="fr-CH">
                <a:effectLst/>
                <a:latin typeface="Arial Narrow" panose="020B0604020202020204" pitchFamily="34" charset="0"/>
              </a:rPr>
              <a:t> </a:t>
            </a:r>
            <a:r>
              <a:rPr lang="fr-CH" err="1">
                <a:effectLst/>
                <a:latin typeface="Arial Narrow" panose="020B0604020202020204" pitchFamily="34" charset="0"/>
              </a:rPr>
              <a:t>maximus</a:t>
            </a:r>
            <a:r>
              <a:rPr lang="fr-CH">
                <a:effectLst/>
                <a:latin typeface="Arial Narrow" panose="020B0604020202020204" pitchFamily="34" charset="0"/>
              </a:rPr>
              <a:t>, </a:t>
            </a:r>
            <a:r>
              <a:rPr lang="fr-CH" err="1">
                <a:effectLst/>
                <a:latin typeface="Arial Narrow" panose="020B0604020202020204" pitchFamily="34" charset="0"/>
              </a:rPr>
              <a:t>sed</a:t>
            </a:r>
            <a:r>
              <a:rPr lang="fr-CH">
                <a:effectLst/>
                <a:latin typeface="Arial Narrow" panose="020B0604020202020204" pitchFamily="34" charset="0"/>
              </a:rPr>
              <a:t> tristique </a:t>
            </a:r>
            <a:r>
              <a:rPr lang="fr-CH" err="1">
                <a:effectLst/>
                <a:latin typeface="Arial Narrow" panose="020B0604020202020204" pitchFamily="34" charset="0"/>
              </a:rPr>
              <a:t>enim</a:t>
            </a:r>
            <a:r>
              <a:rPr lang="fr-CH">
                <a:effectLst/>
                <a:latin typeface="Arial Narrow" panose="020B0604020202020204" pitchFamily="34" charset="0"/>
              </a:rPr>
              <a:t> </a:t>
            </a:r>
            <a:r>
              <a:rPr lang="fr-CH" err="1">
                <a:effectLst/>
                <a:latin typeface="Arial Narrow" panose="020B0604020202020204" pitchFamily="34" charset="0"/>
              </a:rPr>
              <a:t>sollicitudin</a:t>
            </a:r>
            <a:r>
              <a:rPr lang="fr-CH">
                <a:effectLst/>
                <a:latin typeface="Arial Narrow" panose="020B0604020202020204" pitchFamily="34" charset="0"/>
              </a:rPr>
              <a:t>. </a:t>
            </a:r>
            <a:r>
              <a:rPr lang="fr-CH" err="1">
                <a:effectLst/>
                <a:latin typeface="Arial Narrow" panose="020B0604020202020204" pitchFamily="34" charset="0"/>
              </a:rPr>
              <a:t>Pellentesque</a:t>
            </a:r>
            <a:r>
              <a:rPr lang="fr-CH">
                <a:effectLst/>
                <a:latin typeface="Arial Narrow" panose="020B0604020202020204" pitchFamily="34" charset="0"/>
              </a:rPr>
              <a:t> habitant morbi tristique </a:t>
            </a:r>
            <a:r>
              <a:rPr lang="fr-CH" err="1">
                <a:effectLst/>
                <a:latin typeface="Arial Narrow" panose="020B0604020202020204" pitchFamily="34" charset="0"/>
              </a:rPr>
              <a:t>senectus</a:t>
            </a:r>
            <a:r>
              <a:rPr lang="fr-CH">
                <a:effectLst/>
                <a:latin typeface="Arial Narrow" panose="020B0604020202020204" pitchFamily="34" charset="0"/>
              </a:rPr>
              <a:t> et </a:t>
            </a:r>
            <a:r>
              <a:rPr lang="fr-CH" err="1">
                <a:effectLst/>
                <a:latin typeface="Arial Narrow" panose="020B0604020202020204" pitchFamily="34" charset="0"/>
              </a:rPr>
              <a:t>netus</a:t>
            </a:r>
            <a:r>
              <a:rPr lang="fr-CH">
                <a:effectLst/>
                <a:latin typeface="Arial Narrow" panose="020B0604020202020204" pitchFamily="34" charset="0"/>
              </a:rPr>
              <a:t> et </a:t>
            </a:r>
            <a:r>
              <a:rPr lang="fr-CH" err="1">
                <a:effectLst/>
                <a:latin typeface="Arial Narrow" panose="020B0604020202020204" pitchFamily="34" charset="0"/>
              </a:rPr>
              <a:t>malesuada</a:t>
            </a:r>
            <a:r>
              <a:rPr lang="fr-CH">
                <a:effectLst/>
                <a:latin typeface="Arial Narrow" panose="020B0604020202020204" pitchFamily="34" charset="0"/>
              </a:rPr>
              <a:t> </a:t>
            </a:r>
            <a:r>
              <a:rPr lang="fr-CH" err="1">
                <a:effectLst/>
                <a:latin typeface="Arial Narrow" panose="020B0604020202020204" pitchFamily="34" charset="0"/>
              </a:rPr>
              <a:t>fames</a:t>
            </a:r>
            <a:r>
              <a:rPr lang="fr-CH">
                <a:effectLst/>
                <a:latin typeface="Arial Narrow" panose="020B0604020202020204" pitchFamily="34" charset="0"/>
              </a:rPr>
              <a:t>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turpis</a:t>
            </a:r>
            <a:r>
              <a:rPr lang="fr-CH">
                <a:effectLst/>
                <a:latin typeface="Arial Narrow" panose="020B0604020202020204" pitchFamily="34" charset="0"/>
              </a:rPr>
              <a:t> </a:t>
            </a:r>
            <a:r>
              <a:rPr lang="fr-CH" err="1">
                <a:effectLst/>
                <a:latin typeface="Arial Narrow" panose="020B0604020202020204" pitchFamily="34" charset="0"/>
              </a:rPr>
              <a:t>egestas</a:t>
            </a:r>
            <a:r>
              <a:rPr lang="fr-CH">
                <a:effectLst/>
                <a:latin typeface="Arial Narrow" panose="020B0604020202020204" pitchFamily="34" charset="0"/>
              </a:rPr>
              <a:t>.</a:t>
            </a:r>
          </a:p>
        </p:txBody>
      </p:sp>
    </p:spTree>
    <p:extLst>
      <p:ext uri="{BB962C8B-B14F-4D97-AF65-F5344CB8AC3E}">
        <p14:creationId xmlns:p14="http://schemas.microsoft.com/office/powerpoint/2010/main" val="681468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lide Notes 1">
    <p:spTree>
      <p:nvGrpSpPr>
        <p:cNvPr id="1" name=""/>
        <p:cNvGrpSpPr/>
        <p:nvPr/>
      </p:nvGrpSpPr>
      <p:grpSpPr>
        <a:xfrm>
          <a:off x="0" y="0"/>
          <a:ext cx="0" cy="0"/>
          <a:chOff x="0" y="0"/>
          <a:chExt cx="0" cy="0"/>
        </a:xfrm>
      </p:grpSpPr>
      <p:pic>
        <p:nvPicPr>
          <p:cNvPr id="5" name="Group 2195">
            <a:extLst>
              <a:ext uri="{FF2B5EF4-FFF2-40B4-BE49-F238E27FC236}">
                <a16:creationId xmlns:a16="http://schemas.microsoft.com/office/drawing/2014/main" id="{82414E20-5A27-E271-346B-4C6A3DA5320F}"/>
              </a:ext>
            </a:extLst>
          </p:cNvPr>
          <p:cNvPicPr>
            <a:picLocks noChangeAspect="1"/>
          </p:cNvPicPr>
          <p:nvPr userDrawn="1"/>
        </p:nvPicPr>
        <p:blipFill>
          <a:blip r:embed="rId2"/>
          <a:srcRect/>
          <a:stretch/>
        </p:blipFill>
        <p:spPr>
          <a:xfrm>
            <a:off x="13115925" y="0"/>
            <a:ext cx="5172075" cy="10287000"/>
          </a:xfrm>
          <a:prstGeom prst="rect">
            <a:avLst/>
          </a:prstGeom>
        </p:spPr>
      </p:pic>
      <p:grpSp>
        <p:nvGrpSpPr>
          <p:cNvPr id="6" name="Group 5">
            <a:extLst>
              <a:ext uri="{FF2B5EF4-FFF2-40B4-BE49-F238E27FC236}">
                <a16:creationId xmlns:a16="http://schemas.microsoft.com/office/drawing/2014/main" id="{385DC60E-BABD-BE81-651F-B66712591C60}"/>
              </a:ext>
            </a:extLst>
          </p:cNvPr>
          <p:cNvGrpSpPr/>
          <p:nvPr userDrawn="1"/>
        </p:nvGrpSpPr>
        <p:grpSpPr>
          <a:xfrm>
            <a:off x="0" y="4572000"/>
            <a:ext cx="18288000" cy="5715000"/>
            <a:chOff x="0" y="4572000"/>
            <a:chExt cx="18288000" cy="5715000"/>
          </a:xfrm>
        </p:grpSpPr>
        <p:pic>
          <p:nvPicPr>
            <p:cNvPr id="3" name="Rectangle 103" descr="preencoded.png">
              <a:extLst>
                <a:ext uri="{FF2B5EF4-FFF2-40B4-BE49-F238E27FC236}">
                  <a16:creationId xmlns:a16="http://schemas.microsoft.com/office/drawing/2014/main" id="{B4E883B1-1ADB-D1E6-ED55-8BFDF6A4DD88}"/>
                </a:ext>
              </a:extLst>
            </p:cNvPr>
            <p:cNvPicPr>
              <a:picLocks noChangeAspect="1"/>
            </p:cNvPicPr>
            <p:nvPr userDrawn="1"/>
          </p:nvPicPr>
          <p:blipFill>
            <a:blip r:embed="rId3">
              <a:extLst>
                <a:ext uri="{96DAC541-7B7A-43D3-8B79-37D633B846F1}">
                  <asvg:svgBlip xmlns:asvg="http://schemas.microsoft.com/office/drawing/2016/SVG/main" r:embed="rId4"/>
                </a:ext>
              </a:extLst>
            </a:blip>
            <a:srcRect/>
            <a:stretch/>
          </p:blipFill>
          <p:spPr>
            <a:xfrm>
              <a:off x="0" y="7905750"/>
              <a:ext cx="18288000" cy="2381250"/>
            </a:xfrm>
            <a:prstGeom prst="rect">
              <a:avLst/>
            </a:prstGeom>
          </p:spPr>
        </p:pic>
        <p:pic>
          <p:nvPicPr>
            <p:cNvPr id="4" name="Vector" descr="preencoded.png">
              <a:extLst>
                <a:ext uri="{FF2B5EF4-FFF2-40B4-BE49-F238E27FC236}">
                  <a16:creationId xmlns:a16="http://schemas.microsoft.com/office/drawing/2014/main" id="{BB2593CE-F913-F03B-3CDC-9B9C16E4E440}"/>
                </a:ext>
              </a:extLst>
            </p:cNvPr>
            <p:cNvPicPr>
              <a:picLocks noChangeAspect="1"/>
            </p:cNvPicPr>
            <p:nvPr userDrawn="1"/>
          </p:nvPicPr>
          <p:blipFill>
            <a:blip r:embed="rId5">
              <a:extLst>
                <a:ext uri="{96DAC541-7B7A-43D3-8B79-37D633B846F1}">
                  <asvg:svgBlip xmlns:asvg="http://schemas.microsoft.com/office/drawing/2016/SVG/main" r:embed="rId6"/>
                </a:ext>
              </a:extLst>
            </a:blip>
            <a:srcRect/>
            <a:stretch/>
          </p:blipFill>
          <p:spPr>
            <a:xfrm>
              <a:off x="14954250" y="4572000"/>
              <a:ext cx="3333750" cy="3333750"/>
            </a:xfrm>
            <a:prstGeom prst="rect">
              <a:avLst/>
            </a:prstGeom>
          </p:spPr>
        </p:pic>
      </p:grpSp>
      <p:sp>
        <p:nvSpPr>
          <p:cNvPr id="2" name="Espace réservé du texte 8">
            <a:extLst>
              <a:ext uri="{FF2B5EF4-FFF2-40B4-BE49-F238E27FC236}">
                <a16:creationId xmlns:a16="http://schemas.microsoft.com/office/drawing/2014/main" id="{B8770D00-9A3D-B590-E43A-EBB0705010B0}"/>
              </a:ext>
            </a:extLst>
          </p:cNvPr>
          <p:cNvSpPr>
            <a:spLocks noGrp="1"/>
          </p:cNvSpPr>
          <p:nvPr>
            <p:ph type="body" sz="quarter" idx="10" hasCustomPrompt="1"/>
          </p:nvPr>
        </p:nvSpPr>
        <p:spPr>
          <a:xfrm>
            <a:off x="1428750" y="1302954"/>
            <a:ext cx="11753850" cy="1005078"/>
          </a:xfrm>
          <a:prstGeom prst="rect">
            <a:avLst/>
          </a:prstGeom>
        </p:spPr>
        <p:txBody>
          <a:bodyPr/>
          <a:lstStyle>
            <a:lvl1pPr marL="0" indent="0">
              <a:buNone/>
              <a:defRPr sz="5630" b="1" i="0">
                <a:solidFill>
                  <a:srgbClr val="009B6D"/>
                </a:solidFill>
                <a:latin typeface="Arial Narrow" panose="020B0604020202020204" pitchFamily="34" charset="0"/>
                <a:cs typeface="Arial Narrow" panose="020B0604020202020204" pitchFamily="34" charset="0"/>
              </a:defRPr>
            </a:lvl1pPr>
          </a:lstStyle>
          <a:p>
            <a:pPr lvl="0"/>
            <a:r>
              <a:rPr lang="fr-FR"/>
              <a:t>TITLE OF THE SLIDE</a:t>
            </a:r>
          </a:p>
        </p:txBody>
      </p:sp>
      <p:sp>
        <p:nvSpPr>
          <p:cNvPr id="7" name="Espace réservé du texte 8">
            <a:extLst>
              <a:ext uri="{FF2B5EF4-FFF2-40B4-BE49-F238E27FC236}">
                <a16:creationId xmlns:a16="http://schemas.microsoft.com/office/drawing/2014/main" id="{8C07CF53-7102-7698-45AD-FEC93BBA11A8}"/>
              </a:ext>
            </a:extLst>
          </p:cNvPr>
          <p:cNvSpPr>
            <a:spLocks noGrp="1"/>
          </p:cNvSpPr>
          <p:nvPr>
            <p:ph type="body" sz="quarter" idx="11" hasCustomPrompt="1"/>
          </p:nvPr>
        </p:nvSpPr>
        <p:spPr>
          <a:xfrm>
            <a:off x="1428750" y="2565245"/>
            <a:ext cx="11753850" cy="673207"/>
          </a:xfrm>
          <a:prstGeom prst="rect">
            <a:avLst/>
          </a:prstGeom>
        </p:spPr>
        <p:txBody>
          <a:bodyPr/>
          <a:lstStyle>
            <a:lvl1pPr marL="0" indent="0">
              <a:buNone/>
              <a:defRPr sz="3750" b="1" i="0">
                <a:solidFill>
                  <a:srgbClr val="006FB9"/>
                </a:solidFill>
                <a:latin typeface="Arial Narrow" panose="020B0604020202020204" pitchFamily="34" charset="0"/>
                <a:cs typeface="Arial Narrow" panose="020B0604020202020204" pitchFamily="34" charset="0"/>
              </a:defRPr>
            </a:lvl1pPr>
          </a:lstStyle>
          <a:p>
            <a:pPr lvl="0"/>
            <a:r>
              <a:rPr lang="fr-FR" err="1"/>
              <a:t>Subtitle</a:t>
            </a:r>
            <a:endParaRPr lang="fr-FR"/>
          </a:p>
        </p:txBody>
      </p:sp>
      <p:sp>
        <p:nvSpPr>
          <p:cNvPr id="8" name="Espace réservé du texte 8">
            <a:extLst>
              <a:ext uri="{FF2B5EF4-FFF2-40B4-BE49-F238E27FC236}">
                <a16:creationId xmlns:a16="http://schemas.microsoft.com/office/drawing/2014/main" id="{4907DE55-5A58-6668-51F8-B90EDFC18ADB}"/>
              </a:ext>
            </a:extLst>
          </p:cNvPr>
          <p:cNvSpPr>
            <a:spLocks noGrp="1"/>
          </p:cNvSpPr>
          <p:nvPr>
            <p:ph type="body" sz="quarter" idx="12" hasCustomPrompt="1"/>
          </p:nvPr>
        </p:nvSpPr>
        <p:spPr>
          <a:xfrm>
            <a:off x="1428750" y="8836170"/>
            <a:ext cx="11753850" cy="513352"/>
          </a:xfrm>
          <a:prstGeom prst="rect">
            <a:avLst/>
          </a:prstGeom>
        </p:spPr>
        <p:txBody>
          <a:bodyPr/>
          <a:lstStyle>
            <a:lvl1pPr marL="0" indent="0">
              <a:buNone/>
              <a:defRPr sz="2630" b="0" i="0">
                <a:solidFill>
                  <a:schemeClr val="bg1"/>
                </a:solidFill>
                <a:latin typeface="Arial Narrow" panose="020B0604020202020204" pitchFamily="34" charset="0"/>
                <a:cs typeface="Arial Narrow" panose="020B0604020202020204" pitchFamily="34" charset="0"/>
              </a:defRPr>
            </a:lvl1pPr>
          </a:lstStyle>
          <a:p>
            <a:pPr lvl="0"/>
            <a:r>
              <a:rPr lang="fr-FR"/>
              <a:t>Notes</a:t>
            </a:r>
          </a:p>
        </p:txBody>
      </p:sp>
      <p:pic>
        <p:nvPicPr>
          <p:cNvPr id="9" name="Rectangle 95" descr="preencoded.png">
            <a:extLst>
              <a:ext uri="{FF2B5EF4-FFF2-40B4-BE49-F238E27FC236}">
                <a16:creationId xmlns:a16="http://schemas.microsoft.com/office/drawing/2014/main" id="{42CDC33F-CA66-3011-47AF-BF96BB3D25C5}"/>
              </a:ext>
            </a:extLst>
          </p:cNvPr>
          <p:cNvPicPr>
            <a:picLocks noChangeAspect="1"/>
          </p:cNvPicPr>
          <p:nvPr userDrawn="1"/>
        </p:nvPicPr>
        <p:blipFill>
          <a:blip r:embed="rId7"/>
          <a:srcRect/>
          <a:stretch/>
        </p:blipFill>
        <p:spPr>
          <a:xfrm>
            <a:off x="16068190" y="9238766"/>
            <a:ext cx="2219810" cy="1048234"/>
          </a:xfrm>
          <a:prstGeom prst="rect">
            <a:avLst/>
          </a:prstGeom>
        </p:spPr>
      </p:pic>
      <p:pic>
        <p:nvPicPr>
          <p:cNvPr id="10" name="Group 399" descr="preencoded.png">
            <a:extLst>
              <a:ext uri="{FF2B5EF4-FFF2-40B4-BE49-F238E27FC236}">
                <a16:creationId xmlns:a16="http://schemas.microsoft.com/office/drawing/2014/main" id="{3B96D82A-A877-7436-56E4-B9E7069EB169}"/>
              </a:ext>
            </a:extLst>
          </p:cNvPr>
          <p:cNvPicPr>
            <a:picLocks noChangeAspect="1"/>
          </p:cNvPicPr>
          <p:nvPr userDrawn="1"/>
        </p:nvPicPr>
        <p:blipFill>
          <a:blip r:embed="rId8">
            <a:extLst>
              <a:ext uri="{96DAC541-7B7A-43D3-8B79-37D633B846F1}">
                <asvg:svgBlip xmlns:asvg="http://schemas.microsoft.com/office/drawing/2016/SVG/main" r:embed="rId9"/>
              </a:ext>
            </a:extLst>
          </a:blip>
          <a:srcRect/>
          <a:stretch/>
        </p:blipFill>
        <p:spPr>
          <a:xfrm>
            <a:off x="16722722" y="9651995"/>
            <a:ext cx="1265767" cy="330201"/>
          </a:xfrm>
          <a:prstGeom prst="rect">
            <a:avLst/>
          </a:prstGeom>
        </p:spPr>
      </p:pic>
    </p:spTree>
    <p:extLst>
      <p:ext uri="{BB962C8B-B14F-4D97-AF65-F5344CB8AC3E}">
        <p14:creationId xmlns:p14="http://schemas.microsoft.com/office/powerpoint/2010/main" val="9240217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lide Notes 2">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9311C508-FB2D-E665-8400-3ABF0DAB5450}"/>
              </a:ext>
            </a:extLst>
          </p:cNvPr>
          <p:cNvGrpSpPr/>
          <p:nvPr userDrawn="1"/>
        </p:nvGrpSpPr>
        <p:grpSpPr>
          <a:xfrm>
            <a:off x="0" y="4572000"/>
            <a:ext cx="18288000" cy="5715000"/>
            <a:chOff x="0" y="4572000"/>
            <a:chExt cx="18288000" cy="5715000"/>
          </a:xfrm>
        </p:grpSpPr>
        <p:pic>
          <p:nvPicPr>
            <p:cNvPr id="4" name="Rectangle 103" descr="preencoded.png">
              <a:extLst>
                <a:ext uri="{FF2B5EF4-FFF2-40B4-BE49-F238E27FC236}">
                  <a16:creationId xmlns:a16="http://schemas.microsoft.com/office/drawing/2014/main" id="{FC0A4CA0-08BF-9270-4C4D-ACA1E905AB10}"/>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0" y="7905750"/>
              <a:ext cx="18288000" cy="2381250"/>
            </a:xfrm>
            <a:prstGeom prst="rect">
              <a:avLst/>
            </a:prstGeom>
          </p:spPr>
        </p:pic>
        <p:pic>
          <p:nvPicPr>
            <p:cNvPr id="5" name="Vector" descr="preencoded.png">
              <a:extLst>
                <a:ext uri="{FF2B5EF4-FFF2-40B4-BE49-F238E27FC236}">
                  <a16:creationId xmlns:a16="http://schemas.microsoft.com/office/drawing/2014/main" id="{D6BA664C-202C-AFB2-95A1-BDC66E7830A2}"/>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14954250" y="4572000"/>
              <a:ext cx="3333750" cy="3333750"/>
            </a:xfrm>
            <a:prstGeom prst="rect">
              <a:avLst/>
            </a:prstGeom>
          </p:spPr>
        </p:pic>
      </p:grpSp>
      <p:sp>
        <p:nvSpPr>
          <p:cNvPr id="8" name="Espace réservé du texte 8">
            <a:extLst>
              <a:ext uri="{FF2B5EF4-FFF2-40B4-BE49-F238E27FC236}">
                <a16:creationId xmlns:a16="http://schemas.microsoft.com/office/drawing/2014/main" id="{4907DE55-5A58-6668-51F8-B90EDFC18ADB}"/>
              </a:ext>
            </a:extLst>
          </p:cNvPr>
          <p:cNvSpPr>
            <a:spLocks noGrp="1"/>
          </p:cNvSpPr>
          <p:nvPr>
            <p:ph type="body" sz="quarter" idx="12" hasCustomPrompt="1"/>
          </p:nvPr>
        </p:nvSpPr>
        <p:spPr>
          <a:xfrm>
            <a:off x="1428750" y="8836170"/>
            <a:ext cx="11753850" cy="513352"/>
          </a:xfrm>
          <a:prstGeom prst="rect">
            <a:avLst/>
          </a:prstGeom>
        </p:spPr>
        <p:txBody>
          <a:bodyPr/>
          <a:lstStyle>
            <a:lvl1pPr marL="0" indent="0">
              <a:buNone/>
              <a:defRPr sz="2630" b="0" i="0">
                <a:solidFill>
                  <a:schemeClr val="bg1"/>
                </a:solidFill>
                <a:latin typeface="Arial Narrow" panose="020B0604020202020204" pitchFamily="34" charset="0"/>
                <a:cs typeface="Arial Narrow" panose="020B0604020202020204" pitchFamily="34" charset="0"/>
              </a:defRPr>
            </a:lvl1pPr>
          </a:lstStyle>
          <a:p>
            <a:pPr lvl="0"/>
            <a:r>
              <a:rPr lang="fr-FR"/>
              <a:t>Notes</a:t>
            </a:r>
          </a:p>
        </p:txBody>
      </p:sp>
      <p:sp>
        <p:nvSpPr>
          <p:cNvPr id="9" name="Espace réservé du texte 8">
            <a:extLst>
              <a:ext uri="{FF2B5EF4-FFF2-40B4-BE49-F238E27FC236}">
                <a16:creationId xmlns:a16="http://schemas.microsoft.com/office/drawing/2014/main" id="{1927E9E9-6871-4A58-95EE-7F35DA67F9EA}"/>
              </a:ext>
            </a:extLst>
          </p:cNvPr>
          <p:cNvSpPr>
            <a:spLocks noGrp="1"/>
          </p:cNvSpPr>
          <p:nvPr>
            <p:ph type="body" sz="quarter" idx="10" hasCustomPrompt="1"/>
          </p:nvPr>
        </p:nvSpPr>
        <p:spPr>
          <a:xfrm>
            <a:off x="1428750" y="1302954"/>
            <a:ext cx="11753850" cy="1005078"/>
          </a:xfrm>
          <a:prstGeom prst="rect">
            <a:avLst/>
          </a:prstGeom>
        </p:spPr>
        <p:txBody>
          <a:bodyPr/>
          <a:lstStyle>
            <a:lvl1pPr marL="0" indent="0">
              <a:buNone/>
              <a:defRPr sz="5630" b="1" i="0">
                <a:solidFill>
                  <a:srgbClr val="009B6D"/>
                </a:solidFill>
                <a:latin typeface="Arial Narrow" panose="020B0604020202020204" pitchFamily="34" charset="0"/>
                <a:cs typeface="Arial Narrow" panose="020B0604020202020204" pitchFamily="34" charset="0"/>
              </a:defRPr>
            </a:lvl1pPr>
          </a:lstStyle>
          <a:p>
            <a:pPr lvl="0"/>
            <a:r>
              <a:rPr lang="fr-FR"/>
              <a:t>TITLE OF THE SLIDE</a:t>
            </a:r>
          </a:p>
        </p:txBody>
      </p:sp>
      <p:sp>
        <p:nvSpPr>
          <p:cNvPr id="10" name="Espace réservé du texte 8">
            <a:extLst>
              <a:ext uri="{FF2B5EF4-FFF2-40B4-BE49-F238E27FC236}">
                <a16:creationId xmlns:a16="http://schemas.microsoft.com/office/drawing/2014/main" id="{89F3FCAC-40F8-3FB0-C227-8934B23A5CBF}"/>
              </a:ext>
            </a:extLst>
          </p:cNvPr>
          <p:cNvSpPr>
            <a:spLocks noGrp="1"/>
          </p:cNvSpPr>
          <p:nvPr>
            <p:ph type="body" sz="quarter" idx="11" hasCustomPrompt="1"/>
          </p:nvPr>
        </p:nvSpPr>
        <p:spPr>
          <a:xfrm>
            <a:off x="1428750" y="2565245"/>
            <a:ext cx="11753850" cy="673207"/>
          </a:xfrm>
          <a:prstGeom prst="rect">
            <a:avLst/>
          </a:prstGeom>
        </p:spPr>
        <p:txBody>
          <a:bodyPr/>
          <a:lstStyle>
            <a:lvl1pPr marL="0" indent="0">
              <a:buNone/>
              <a:defRPr sz="3750" b="1" i="0">
                <a:solidFill>
                  <a:srgbClr val="006FB9"/>
                </a:solidFill>
                <a:latin typeface="Arial Narrow" panose="020B0604020202020204" pitchFamily="34" charset="0"/>
                <a:cs typeface="Arial Narrow" panose="020B0604020202020204" pitchFamily="34" charset="0"/>
              </a:defRPr>
            </a:lvl1pPr>
          </a:lstStyle>
          <a:p>
            <a:pPr lvl="0"/>
            <a:r>
              <a:rPr lang="fr-FR" err="1"/>
              <a:t>Subtitle</a:t>
            </a:r>
            <a:endParaRPr lang="fr-FR"/>
          </a:p>
        </p:txBody>
      </p:sp>
      <p:pic>
        <p:nvPicPr>
          <p:cNvPr id="2" name="Rectangle 95" descr="preencoded.png">
            <a:extLst>
              <a:ext uri="{FF2B5EF4-FFF2-40B4-BE49-F238E27FC236}">
                <a16:creationId xmlns:a16="http://schemas.microsoft.com/office/drawing/2014/main" id="{CF8C330E-7BFB-2265-8DB0-76C267866533}"/>
              </a:ext>
            </a:extLst>
          </p:cNvPr>
          <p:cNvPicPr>
            <a:picLocks noChangeAspect="1"/>
          </p:cNvPicPr>
          <p:nvPr userDrawn="1"/>
        </p:nvPicPr>
        <p:blipFill>
          <a:blip r:embed="rId6"/>
          <a:srcRect/>
          <a:stretch/>
        </p:blipFill>
        <p:spPr>
          <a:xfrm>
            <a:off x="16068190" y="9238766"/>
            <a:ext cx="2219810" cy="1048234"/>
          </a:xfrm>
          <a:prstGeom prst="rect">
            <a:avLst/>
          </a:prstGeom>
        </p:spPr>
      </p:pic>
      <p:pic>
        <p:nvPicPr>
          <p:cNvPr id="7" name="Group 399" descr="preencoded.png">
            <a:extLst>
              <a:ext uri="{FF2B5EF4-FFF2-40B4-BE49-F238E27FC236}">
                <a16:creationId xmlns:a16="http://schemas.microsoft.com/office/drawing/2014/main" id="{34EFE5AA-A4D5-77F2-E333-6B72342665B9}"/>
              </a:ext>
            </a:extLst>
          </p:cNvPr>
          <p:cNvPicPr>
            <a:picLocks noChangeAspect="1"/>
          </p:cNvPicPr>
          <p:nvPr userDrawn="1"/>
        </p:nvPicPr>
        <p:blipFill>
          <a:blip r:embed="rId7">
            <a:extLst>
              <a:ext uri="{96DAC541-7B7A-43D3-8B79-37D633B846F1}">
                <asvg:svgBlip xmlns:asvg="http://schemas.microsoft.com/office/drawing/2016/SVG/main" r:embed="rId8"/>
              </a:ext>
            </a:extLst>
          </a:blip>
          <a:srcRect/>
          <a:stretch/>
        </p:blipFill>
        <p:spPr>
          <a:xfrm>
            <a:off x="16722722" y="9651995"/>
            <a:ext cx="1265767" cy="330201"/>
          </a:xfrm>
          <a:prstGeom prst="rect">
            <a:avLst/>
          </a:prstGeom>
        </p:spPr>
      </p:pic>
      <p:sp>
        <p:nvSpPr>
          <p:cNvPr id="3" name="Espace réservé du texte 2">
            <a:extLst>
              <a:ext uri="{FF2B5EF4-FFF2-40B4-BE49-F238E27FC236}">
                <a16:creationId xmlns:a16="http://schemas.microsoft.com/office/drawing/2014/main" id="{DC064BAD-2098-A2EF-6E7C-A82E5FBE33A9}"/>
              </a:ext>
            </a:extLst>
          </p:cNvPr>
          <p:cNvSpPr>
            <a:spLocks noGrp="1"/>
          </p:cNvSpPr>
          <p:nvPr>
            <p:ph type="body" sz="quarter" idx="13" hasCustomPrompt="1"/>
          </p:nvPr>
        </p:nvSpPr>
        <p:spPr>
          <a:xfrm>
            <a:off x="1428750" y="3495665"/>
            <a:ext cx="13802541" cy="4226090"/>
          </a:xfrm>
          <a:prstGeom prst="rect">
            <a:avLst/>
          </a:prstGeom>
        </p:spPr>
        <p:txBody>
          <a:bodyPr/>
          <a:lstStyle>
            <a:lvl1pPr marL="0" indent="0">
              <a:lnSpc>
                <a:spcPts val="3900"/>
              </a:lnSpc>
              <a:spcBef>
                <a:spcPts val="300"/>
              </a:spcBef>
              <a:buNone/>
              <a:defRPr sz="3750">
                <a:solidFill>
                  <a:srgbClr val="006FB9"/>
                </a:solidFill>
              </a:defRPr>
            </a:lvl1pPr>
          </a:lstStyle>
          <a:p>
            <a:r>
              <a:rPr lang="fr-CH">
                <a:effectLst/>
                <a:latin typeface="Arial Narrow" panose="020B0604020202020204" pitchFamily="34" charset="0"/>
              </a:rPr>
              <a:t>In </a:t>
            </a:r>
            <a:r>
              <a:rPr lang="fr-CH" err="1">
                <a:effectLst/>
                <a:latin typeface="Arial Narrow" panose="020B0604020202020204" pitchFamily="34" charset="0"/>
              </a:rPr>
              <a:t>egestas</a:t>
            </a:r>
            <a:r>
              <a:rPr lang="fr-CH">
                <a:effectLst/>
                <a:latin typeface="Arial Narrow" panose="020B0604020202020204" pitchFamily="34" charset="0"/>
              </a:rPr>
              <a:t> </a:t>
            </a:r>
            <a:r>
              <a:rPr lang="fr-CH" err="1">
                <a:effectLst/>
                <a:latin typeface="Arial Narrow" panose="020B0604020202020204" pitchFamily="34" charset="0"/>
              </a:rPr>
              <a:t>arcu</a:t>
            </a:r>
            <a:r>
              <a:rPr lang="fr-CH">
                <a:effectLst/>
                <a:latin typeface="Arial Narrow" panose="020B0604020202020204" pitchFamily="34" charset="0"/>
              </a:rPr>
              <a:t> ipsum,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tempus</a:t>
            </a:r>
            <a:r>
              <a:rPr lang="fr-CH">
                <a:effectLst/>
                <a:latin typeface="Arial Narrow" panose="020B0604020202020204" pitchFamily="34" charset="0"/>
              </a:rPr>
              <a:t> </a:t>
            </a:r>
            <a:r>
              <a:rPr lang="fr-CH" err="1">
                <a:effectLst/>
                <a:latin typeface="Arial Narrow" panose="020B0604020202020204" pitchFamily="34" charset="0"/>
              </a:rPr>
              <a:t>arcu</a:t>
            </a:r>
            <a:r>
              <a:rPr lang="fr-CH">
                <a:effectLst/>
                <a:latin typeface="Arial Narrow" panose="020B0604020202020204" pitchFamily="34" charset="0"/>
              </a:rPr>
              <a:t> </a:t>
            </a:r>
            <a:r>
              <a:rPr lang="fr-CH" err="1">
                <a:effectLst/>
                <a:latin typeface="Arial Narrow" panose="020B0604020202020204" pitchFamily="34" charset="0"/>
              </a:rPr>
              <a:t>porttitor</a:t>
            </a:r>
            <a:r>
              <a:rPr lang="fr-CH">
                <a:effectLst/>
                <a:latin typeface="Arial Narrow" panose="020B0604020202020204" pitchFamily="34" charset="0"/>
              </a:rPr>
              <a:t> </a:t>
            </a:r>
            <a:r>
              <a:rPr lang="fr-CH" err="1">
                <a:effectLst/>
                <a:latin typeface="Arial Narrow" panose="020B0604020202020204" pitchFamily="34" charset="0"/>
              </a:rPr>
              <a:t>sit</a:t>
            </a:r>
            <a:r>
              <a:rPr lang="fr-CH">
                <a:effectLst/>
                <a:latin typeface="Arial Narrow" panose="020B0604020202020204" pitchFamily="34" charset="0"/>
              </a:rPr>
              <a:t> </a:t>
            </a:r>
            <a:r>
              <a:rPr lang="fr-CH" err="1">
                <a:effectLst/>
                <a:latin typeface="Arial Narrow" panose="020B0604020202020204" pitchFamily="34" charset="0"/>
              </a:rPr>
              <a:t>amet</a:t>
            </a:r>
            <a:r>
              <a:rPr lang="fr-CH">
                <a:effectLst/>
                <a:latin typeface="Arial Narrow" panose="020B0604020202020204" pitchFamily="34" charset="0"/>
              </a:rPr>
              <a:t>. Cras non </a:t>
            </a:r>
            <a:r>
              <a:rPr lang="fr-CH" err="1">
                <a:effectLst/>
                <a:latin typeface="Arial Narrow" panose="020B0604020202020204" pitchFamily="34" charset="0"/>
              </a:rPr>
              <a:t>sagittis</a:t>
            </a:r>
            <a:r>
              <a:rPr lang="fr-CH">
                <a:effectLst/>
                <a:latin typeface="Arial Narrow" panose="020B0604020202020204" pitchFamily="34" charset="0"/>
              </a:rPr>
              <a:t> </a:t>
            </a:r>
            <a:r>
              <a:rPr lang="fr-CH" err="1">
                <a:effectLst/>
                <a:latin typeface="Arial Narrow" panose="020B0604020202020204" pitchFamily="34" charset="0"/>
              </a:rPr>
              <a:t>felis</a:t>
            </a:r>
            <a:r>
              <a:rPr lang="fr-CH">
                <a:effectLst/>
                <a:latin typeface="Arial Narrow" panose="020B0604020202020204" pitchFamily="34" charset="0"/>
              </a:rPr>
              <a:t>. </a:t>
            </a:r>
            <a:r>
              <a:rPr lang="fr-CH" err="1">
                <a:effectLst/>
                <a:latin typeface="Arial Narrow" panose="020B0604020202020204" pitchFamily="34" charset="0"/>
              </a:rPr>
              <a:t>Phasellus</a:t>
            </a:r>
            <a:r>
              <a:rPr lang="fr-CH">
                <a:effectLst/>
                <a:latin typeface="Arial Narrow" panose="020B0604020202020204" pitchFamily="34" charset="0"/>
              </a:rPr>
              <a:t> </a:t>
            </a:r>
            <a:r>
              <a:rPr lang="fr-CH" err="1">
                <a:effectLst/>
                <a:latin typeface="Arial Narrow" panose="020B0604020202020204" pitchFamily="34" charset="0"/>
              </a:rPr>
              <a:t>mauris</a:t>
            </a:r>
            <a:r>
              <a:rPr lang="fr-CH">
                <a:effectLst/>
                <a:latin typeface="Arial Narrow" panose="020B0604020202020204" pitchFamily="34" charset="0"/>
              </a:rPr>
              <a:t> massa, </a:t>
            </a:r>
            <a:r>
              <a:rPr lang="fr-CH" err="1">
                <a:effectLst/>
                <a:latin typeface="Arial Narrow" panose="020B0604020202020204" pitchFamily="34" charset="0"/>
              </a:rPr>
              <a:t>ultrices</a:t>
            </a:r>
            <a:r>
              <a:rPr lang="fr-CH">
                <a:effectLst/>
                <a:latin typeface="Arial Narrow" panose="020B0604020202020204" pitchFamily="34" charset="0"/>
              </a:rPr>
              <a:t>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posuere</a:t>
            </a:r>
            <a:r>
              <a:rPr lang="fr-CH">
                <a:effectLst/>
                <a:latin typeface="Arial Narrow" panose="020B0604020202020204" pitchFamily="34" charset="0"/>
              </a:rPr>
              <a:t>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vulputate</a:t>
            </a:r>
            <a:r>
              <a:rPr lang="fr-CH">
                <a:effectLst/>
                <a:latin typeface="Arial Narrow" panose="020B0604020202020204" pitchFamily="34" charset="0"/>
              </a:rPr>
              <a:t> </a:t>
            </a:r>
            <a:r>
              <a:rPr lang="fr-CH" err="1">
                <a:effectLst/>
                <a:latin typeface="Arial Narrow" panose="020B0604020202020204" pitchFamily="34" charset="0"/>
              </a:rPr>
              <a:t>eget</a:t>
            </a:r>
            <a:r>
              <a:rPr lang="fr-CH">
                <a:effectLst/>
                <a:latin typeface="Arial Narrow" panose="020B0604020202020204" pitchFamily="34" charset="0"/>
              </a:rPr>
              <a:t> nunc. Morbi </a:t>
            </a:r>
            <a:r>
              <a:rPr lang="fr-CH" err="1">
                <a:effectLst/>
                <a:latin typeface="Arial Narrow" panose="020B0604020202020204" pitchFamily="34" charset="0"/>
              </a:rPr>
              <a:t>faucibus</a:t>
            </a:r>
            <a:r>
              <a:rPr lang="fr-CH">
                <a:effectLst/>
                <a:latin typeface="Arial Narrow" panose="020B0604020202020204" pitchFamily="34" charset="0"/>
              </a:rPr>
              <a:t> </a:t>
            </a:r>
            <a:r>
              <a:rPr lang="fr-CH" err="1">
                <a:effectLst/>
                <a:latin typeface="Arial Narrow" panose="020B0604020202020204" pitchFamily="34" charset="0"/>
              </a:rPr>
              <a:t>odio</a:t>
            </a:r>
            <a:r>
              <a:rPr lang="fr-CH">
                <a:effectLst/>
                <a:latin typeface="Arial Narrow" panose="020B0604020202020204" pitchFamily="34" charset="0"/>
              </a:rPr>
              <a:t> non </a:t>
            </a:r>
            <a:r>
              <a:rPr lang="fr-CH" err="1">
                <a:effectLst/>
                <a:latin typeface="Arial Narrow" panose="020B0604020202020204" pitchFamily="34" charset="0"/>
              </a:rPr>
              <a:t>orci</a:t>
            </a:r>
            <a:r>
              <a:rPr lang="fr-CH">
                <a:effectLst/>
                <a:latin typeface="Arial Narrow" panose="020B0604020202020204" pitchFamily="34" charset="0"/>
              </a:rPr>
              <a:t> </a:t>
            </a:r>
            <a:r>
              <a:rPr lang="fr-CH" err="1">
                <a:effectLst/>
                <a:latin typeface="Arial Narrow" panose="020B0604020202020204" pitchFamily="34" charset="0"/>
              </a:rPr>
              <a:t>maximus</a:t>
            </a:r>
            <a:r>
              <a:rPr lang="fr-CH">
                <a:effectLst/>
                <a:latin typeface="Arial Narrow" panose="020B0604020202020204" pitchFamily="34" charset="0"/>
              </a:rPr>
              <a:t>, </a:t>
            </a:r>
            <a:r>
              <a:rPr lang="fr-CH" err="1">
                <a:effectLst/>
                <a:latin typeface="Arial Narrow" panose="020B0604020202020204" pitchFamily="34" charset="0"/>
              </a:rPr>
              <a:t>sed</a:t>
            </a:r>
            <a:r>
              <a:rPr lang="fr-CH">
                <a:effectLst/>
                <a:latin typeface="Arial Narrow" panose="020B0604020202020204" pitchFamily="34" charset="0"/>
              </a:rPr>
              <a:t> tristique </a:t>
            </a:r>
            <a:r>
              <a:rPr lang="fr-CH" err="1">
                <a:effectLst/>
                <a:latin typeface="Arial Narrow" panose="020B0604020202020204" pitchFamily="34" charset="0"/>
              </a:rPr>
              <a:t>enim</a:t>
            </a:r>
            <a:r>
              <a:rPr lang="fr-CH">
                <a:effectLst/>
                <a:latin typeface="Arial Narrow" panose="020B0604020202020204" pitchFamily="34" charset="0"/>
              </a:rPr>
              <a:t> </a:t>
            </a:r>
            <a:r>
              <a:rPr lang="fr-CH" err="1">
                <a:effectLst/>
                <a:latin typeface="Arial Narrow" panose="020B0604020202020204" pitchFamily="34" charset="0"/>
              </a:rPr>
              <a:t>sollicitudin</a:t>
            </a:r>
            <a:r>
              <a:rPr lang="fr-CH">
                <a:effectLst/>
                <a:latin typeface="Arial Narrow" panose="020B0604020202020204" pitchFamily="34" charset="0"/>
              </a:rPr>
              <a:t>. </a:t>
            </a:r>
            <a:r>
              <a:rPr lang="fr-CH" err="1">
                <a:effectLst/>
                <a:latin typeface="Arial Narrow" panose="020B0604020202020204" pitchFamily="34" charset="0"/>
              </a:rPr>
              <a:t>Pellentesque</a:t>
            </a:r>
            <a:r>
              <a:rPr lang="fr-CH">
                <a:effectLst/>
                <a:latin typeface="Arial Narrow" panose="020B0604020202020204" pitchFamily="34" charset="0"/>
              </a:rPr>
              <a:t> habitant morbi tristique </a:t>
            </a:r>
            <a:r>
              <a:rPr lang="fr-CH" err="1">
                <a:effectLst/>
                <a:latin typeface="Arial Narrow" panose="020B0604020202020204" pitchFamily="34" charset="0"/>
              </a:rPr>
              <a:t>senectus</a:t>
            </a:r>
            <a:r>
              <a:rPr lang="fr-CH">
                <a:effectLst/>
                <a:latin typeface="Arial Narrow" panose="020B0604020202020204" pitchFamily="34" charset="0"/>
              </a:rPr>
              <a:t> et </a:t>
            </a:r>
            <a:r>
              <a:rPr lang="fr-CH" err="1">
                <a:effectLst/>
                <a:latin typeface="Arial Narrow" panose="020B0604020202020204" pitchFamily="34" charset="0"/>
              </a:rPr>
              <a:t>netus</a:t>
            </a:r>
            <a:r>
              <a:rPr lang="fr-CH">
                <a:effectLst/>
                <a:latin typeface="Arial Narrow" panose="020B0604020202020204" pitchFamily="34" charset="0"/>
              </a:rPr>
              <a:t> et </a:t>
            </a:r>
            <a:r>
              <a:rPr lang="fr-CH" err="1">
                <a:effectLst/>
                <a:latin typeface="Arial Narrow" panose="020B0604020202020204" pitchFamily="34" charset="0"/>
              </a:rPr>
              <a:t>malesuada</a:t>
            </a:r>
            <a:r>
              <a:rPr lang="fr-CH">
                <a:effectLst/>
                <a:latin typeface="Arial Narrow" panose="020B0604020202020204" pitchFamily="34" charset="0"/>
              </a:rPr>
              <a:t> </a:t>
            </a:r>
            <a:r>
              <a:rPr lang="fr-CH" err="1">
                <a:effectLst/>
                <a:latin typeface="Arial Narrow" panose="020B0604020202020204" pitchFamily="34" charset="0"/>
              </a:rPr>
              <a:t>fames</a:t>
            </a:r>
            <a:r>
              <a:rPr lang="fr-CH">
                <a:effectLst/>
                <a:latin typeface="Arial Narrow" panose="020B0604020202020204" pitchFamily="34" charset="0"/>
              </a:rPr>
              <a:t>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turpis</a:t>
            </a:r>
            <a:r>
              <a:rPr lang="fr-CH">
                <a:effectLst/>
                <a:latin typeface="Arial Narrow" panose="020B0604020202020204" pitchFamily="34" charset="0"/>
              </a:rPr>
              <a:t> </a:t>
            </a:r>
            <a:r>
              <a:rPr lang="fr-CH" err="1">
                <a:effectLst/>
                <a:latin typeface="Arial Narrow" panose="020B0604020202020204" pitchFamily="34" charset="0"/>
              </a:rPr>
              <a:t>egestas</a:t>
            </a:r>
            <a:r>
              <a:rPr lang="fr-CH">
                <a:effectLst/>
                <a:latin typeface="Arial Narrow" panose="020B0604020202020204" pitchFamily="34" charset="0"/>
              </a:rPr>
              <a:t>.</a:t>
            </a:r>
          </a:p>
        </p:txBody>
      </p:sp>
    </p:spTree>
    <p:extLst>
      <p:ext uri="{BB962C8B-B14F-4D97-AF65-F5344CB8AC3E}">
        <p14:creationId xmlns:p14="http://schemas.microsoft.com/office/powerpoint/2010/main" val="3092755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lide Notes 3">
    <p:spTree>
      <p:nvGrpSpPr>
        <p:cNvPr id="1" name=""/>
        <p:cNvGrpSpPr/>
        <p:nvPr/>
      </p:nvGrpSpPr>
      <p:grpSpPr>
        <a:xfrm>
          <a:off x="0" y="0"/>
          <a:ext cx="0" cy="0"/>
          <a:chOff x="0" y="0"/>
          <a:chExt cx="0" cy="0"/>
        </a:xfrm>
      </p:grpSpPr>
      <p:pic>
        <p:nvPicPr>
          <p:cNvPr id="2" name="Rectangle 103" descr="preencoded.png">
            <a:extLst>
              <a:ext uri="{FF2B5EF4-FFF2-40B4-BE49-F238E27FC236}">
                <a16:creationId xmlns:a16="http://schemas.microsoft.com/office/drawing/2014/main" id="{2732E5D8-01C7-B6BA-D818-528D67E26E83}"/>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0" y="7905750"/>
            <a:ext cx="18288000" cy="2381250"/>
          </a:xfrm>
          <a:prstGeom prst="rect">
            <a:avLst/>
          </a:prstGeom>
        </p:spPr>
      </p:pic>
      <p:pic>
        <p:nvPicPr>
          <p:cNvPr id="4" name="Vector" descr="preencoded.png">
            <a:extLst>
              <a:ext uri="{FF2B5EF4-FFF2-40B4-BE49-F238E27FC236}">
                <a16:creationId xmlns:a16="http://schemas.microsoft.com/office/drawing/2014/main" id="{B0697F25-4F49-182C-38F7-6B83BEFD2269}"/>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14954250" y="4572000"/>
            <a:ext cx="3333750" cy="3333750"/>
          </a:xfrm>
          <a:prstGeom prst="rect">
            <a:avLst/>
          </a:prstGeom>
        </p:spPr>
      </p:pic>
      <p:sp>
        <p:nvSpPr>
          <p:cNvPr id="8" name="Espace réservé du texte 8">
            <a:extLst>
              <a:ext uri="{FF2B5EF4-FFF2-40B4-BE49-F238E27FC236}">
                <a16:creationId xmlns:a16="http://schemas.microsoft.com/office/drawing/2014/main" id="{4907DE55-5A58-6668-51F8-B90EDFC18ADB}"/>
              </a:ext>
            </a:extLst>
          </p:cNvPr>
          <p:cNvSpPr>
            <a:spLocks noGrp="1"/>
          </p:cNvSpPr>
          <p:nvPr>
            <p:ph type="body" sz="quarter" idx="12" hasCustomPrompt="1"/>
          </p:nvPr>
        </p:nvSpPr>
        <p:spPr>
          <a:xfrm>
            <a:off x="1428750" y="8836170"/>
            <a:ext cx="11753850" cy="513352"/>
          </a:xfrm>
          <a:prstGeom prst="rect">
            <a:avLst/>
          </a:prstGeom>
        </p:spPr>
        <p:txBody>
          <a:bodyPr/>
          <a:lstStyle>
            <a:lvl1pPr marL="0" indent="0">
              <a:buNone/>
              <a:defRPr sz="2630" b="0" i="0">
                <a:solidFill>
                  <a:schemeClr val="bg1"/>
                </a:solidFill>
                <a:latin typeface="Arial Narrow" panose="020B0604020202020204" pitchFamily="34" charset="0"/>
                <a:cs typeface="Arial Narrow" panose="020B0604020202020204" pitchFamily="34" charset="0"/>
              </a:defRPr>
            </a:lvl1pPr>
          </a:lstStyle>
          <a:p>
            <a:pPr lvl="0"/>
            <a:r>
              <a:rPr lang="fr-FR"/>
              <a:t>Notes</a:t>
            </a:r>
          </a:p>
        </p:txBody>
      </p:sp>
      <p:sp>
        <p:nvSpPr>
          <p:cNvPr id="9" name="Espace réservé du texte 8">
            <a:extLst>
              <a:ext uri="{FF2B5EF4-FFF2-40B4-BE49-F238E27FC236}">
                <a16:creationId xmlns:a16="http://schemas.microsoft.com/office/drawing/2014/main" id="{1927E9E9-6871-4A58-95EE-7F35DA67F9EA}"/>
              </a:ext>
            </a:extLst>
          </p:cNvPr>
          <p:cNvSpPr>
            <a:spLocks noGrp="1"/>
          </p:cNvSpPr>
          <p:nvPr>
            <p:ph type="body" sz="quarter" idx="10" hasCustomPrompt="1"/>
          </p:nvPr>
        </p:nvSpPr>
        <p:spPr>
          <a:xfrm>
            <a:off x="1428750" y="1302954"/>
            <a:ext cx="11753850" cy="1005078"/>
          </a:xfrm>
          <a:prstGeom prst="rect">
            <a:avLst/>
          </a:prstGeom>
        </p:spPr>
        <p:txBody>
          <a:bodyPr/>
          <a:lstStyle>
            <a:lvl1pPr marL="0" indent="0">
              <a:buNone/>
              <a:defRPr sz="5630" b="1" i="0">
                <a:solidFill>
                  <a:srgbClr val="009B6D"/>
                </a:solidFill>
                <a:latin typeface="Arial Narrow" panose="020B0604020202020204" pitchFamily="34" charset="0"/>
                <a:cs typeface="Arial Narrow" panose="020B0604020202020204" pitchFamily="34" charset="0"/>
              </a:defRPr>
            </a:lvl1pPr>
          </a:lstStyle>
          <a:p>
            <a:pPr lvl="0"/>
            <a:r>
              <a:rPr lang="fr-FR"/>
              <a:t>TITLE OF THE SLIDE</a:t>
            </a:r>
          </a:p>
        </p:txBody>
      </p:sp>
      <p:pic>
        <p:nvPicPr>
          <p:cNvPr id="7" name="Rectangle 95" descr="preencoded.png">
            <a:extLst>
              <a:ext uri="{FF2B5EF4-FFF2-40B4-BE49-F238E27FC236}">
                <a16:creationId xmlns:a16="http://schemas.microsoft.com/office/drawing/2014/main" id="{9F98DE30-1AE2-6C1A-8251-5EEDD793326A}"/>
              </a:ext>
            </a:extLst>
          </p:cNvPr>
          <p:cNvPicPr>
            <a:picLocks noChangeAspect="1"/>
          </p:cNvPicPr>
          <p:nvPr userDrawn="1"/>
        </p:nvPicPr>
        <p:blipFill>
          <a:blip r:embed="rId6"/>
          <a:srcRect/>
          <a:stretch/>
        </p:blipFill>
        <p:spPr>
          <a:xfrm>
            <a:off x="16068190" y="9238766"/>
            <a:ext cx="2219810" cy="1048234"/>
          </a:xfrm>
          <a:prstGeom prst="rect">
            <a:avLst/>
          </a:prstGeom>
        </p:spPr>
      </p:pic>
      <p:pic>
        <p:nvPicPr>
          <p:cNvPr id="10" name="Group 399" descr="preencoded.png">
            <a:extLst>
              <a:ext uri="{FF2B5EF4-FFF2-40B4-BE49-F238E27FC236}">
                <a16:creationId xmlns:a16="http://schemas.microsoft.com/office/drawing/2014/main" id="{2B0F14A4-EF09-6C24-C2FE-ADB10F8331B4}"/>
              </a:ext>
            </a:extLst>
          </p:cNvPr>
          <p:cNvPicPr>
            <a:picLocks noChangeAspect="1"/>
          </p:cNvPicPr>
          <p:nvPr userDrawn="1"/>
        </p:nvPicPr>
        <p:blipFill>
          <a:blip r:embed="rId7">
            <a:extLst>
              <a:ext uri="{96DAC541-7B7A-43D3-8B79-37D633B846F1}">
                <asvg:svgBlip xmlns:asvg="http://schemas.microsoft.com/office/drawing/2016/SVG/main" r:embed="rId8"/>
              </a:ext>
            </a:extLst>
          </a:blip>
          <a:srcRect/>
          <a:stretch/>
        </p:blipFill>
        <p:spPr>
          <a:xfrm>
            <a:off x="16722722" y="9651995"/>
            <a:ext cx="1265767" cy="330201"/>
          </a:xfrm>
          <a:prstGeom prst="rect">
            <a:avLst/>
          </a:prstGeom>
        </p:spPr>
      </p:pic>
      <p:sp>
        <p:nvSpPr>
          <p:cNvPr id="3" name="Espace réservé du texte 2">
            <a:extLst>
              <a:ext uri="{FF2B5EF4-FFF2-40B4-BE49-F238E27FC236}">
                <a16:creationId xmlns:a16="http://schemas.microsoft.com/office/drawing/2014/main" id="{0102F9B2-72BC-6E48-7DDB-A4226A4A8E10}"/>
              </a:ext>
            </a:extLst>
          </p:cNvPr>
          <p:cNvSpPr>
            <a:spLocks noGrp="1"/>
          </p:cNvSpPr>
          <p:nvPr>
            <p:ph type="body" sz="quarter" idx="14" hasCustomPrompt="1"/>
          </p:nvPr>
        </p:nvSpPr>
        <p:spPr>
          <a:xfrm>
            <a:off x="1428750" y="2590832"/>
            <a:ext cx="13802541" cy="4226090"/>
          </a:xfrm>
          <a:prstGeom prst="rect">
            <a:avLst/>
          </a:prstGeom>
        </p:spPr>
        <p:txBody>
          <a:bodyPr/>
          <a:lstStyle>
            <a:lvl1pPr marL="0" indent="0">
              <a:lnSpc>
                <a:spcPts val="3900"/>
              </a:lnSpc>
              <a:spcBef>
                <a:spcPts val="300"/>
              </a:spcBef>
              <a:buNone/>
              <a:defRPr sz="3750">
                <a:solidFill>
                  <a:srgbClr val="006FB9"/>
                </a:solidFill>
              </a:defRPr>
            </a:lvl1pPr>
          </a:lstStyle>
          <a:p>
            <a:r>
              <a:rPr lang="fr-CH">
                <a:effectLst/>
                <a:latin typeface="Arial Narrow" panose="020B0604020202020204" pitchFamily="34" charset="0"/>
              </a:rPr>
              <a:t>In </a:t>
            </a:r>
            <a:r>
              <a:rPr lang="fr-CH" err="1">
                <a:effectLst/>
                <a:latin typeface="Arial Narrow" panose="020B0604020202020204" pitchFamily="34" charset="0"/>
              </a:rPr>
              <a:t>egestas</a:t>
            </a:r>
            <a:r>
              <a:rPr lang="fr-CH">
                <a:effectLst/>
                <a:latin typeface="Arial Narrow" panose="020B0604020202020204" pitchFamily="34" charset="0"/>
              </a:rPr>
              <a:t> </a:t>
            </a:r>
            <a:r>
              <a:rPr lang="fr-CH" err="1">
                <a:effectLst/>
                <a:latin typeface="Arial Narrow" panose="020B0604020202020204" pitchFamily="34" charset="0"/>
              </a:rPr>
              <a:t>arcu</a:t>
            </a:r>
            <a:r>
              <a:rPr lang="fr-CH">
                <a:effectLst/>
                <a:latin typeface="Arial Narrow" panose="020B0604020202020204" pitchFamily="34" charset="0"/>
              </a:rPr>
              <a:t> ipsum,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tempus</a:t>
            </a:r>
            <a:r>
              <a:rPr lang="fr-CH">
                <a:effectLst/>
                <a:latin typeface="Arial Narrow" panose="020B0604020202020204" pitchFamily="34" charset="0"/>
              </a:rPr>
              <a:t> </a:t>
            </a:r>
            <a:r>
              <a:rPr lang="fr-CH" err="1">
                <a:effectLst/>
                <a:latin typeface="Arial Narrow" panose="020B0604020202020204" pitchFamily="34" charset="0"/>
              </a:rPr>
              <a:t>arcu</a:t>
            </a:r>
            <a:r>
              <a:rPr lang="fr-CH">
                <a:effectLst/>
                <a:latin typeface="Arial Narrow" panose="020B0604020202020204" pitchFamily="34" charset="0"/>
              </a:rPr>
              <a:t> </a:t>
            </a:r>
            <a:r>
              <a:rPr lang="fr-CH" err="1">
                <a:effectLst/>
                <a:latin typeface="Arial Narrow" panose="020B0604020202020204" pitchFamily="34" charset="0"/>
              </a:rPr>
              <a:t>porttitor</a:t>
            </a:r>
            <a:r>
              <a:rPr lang="fr-CH">
                <a:effectLst/>
                <a:latin typeface="Arial Narrow" panose="020B0604020202020204" pitchFamily="34" charset="0"/>
              </a:rPr>
              <a:t> </a:t>
            </a:r>
            <a:r>
              <a:rPr lang="fr-CH" err="1">
                <a:effectLst/>
                <a:latin typeface="Arial Narrow" panose="020B0604020202020204" pitchFamily="34" charset="0"/>
              </a:rPr>
              <a:t>sit</a:t>
            </a:r>
            <a:r>
              <a:rPr lang="fr-CH">
                <a:effectLst/>
                <a:latin typeface="Arial Narrow" panose="020B0604020202020204" pitchFamily="34" charset="0"/>
              </a:rPr>
              <a:t> </a:t>
            </a:r>
            <a:r>
              <a:rPr lang="fr-CH" err="1">
                <a:effectLst/>
                <a:latin typeface="Arial Narrow" panose="020B0604020202020204" pitchFamily="34" charset="0"/>
              </a:rPr>
              <a:t>amet</a:t>
            </a:r>
            <a:r>
              <a:rPr lang="fr-CH">
                <a:effectLst/>
                <a:latin typeface="Arial Narrow" panose="020B0604020202020204" pitchFamily="34" charset="0"/>
              </a:rPr>
              <a:t>. Cras non </a:t>
            </a:r>
            <a:r>
              <a:rPr lang="fr-CH" err="1">
                <a:effectLst/>
                <a:latin typeface="Arial Narrow" panose="020B0604020202020204" pitchFamily="34" charset="0"/>
              </a:rPr>
              <a:t>sagittis</a:t>
            </a:r>
            <a:r>
              <a:rPr lang="fr-CH">
                <a:effectLst/>
                <a:latin typeface="Arial Narrow" panose="020B0604020202020204" pitchFamily="34" charset="0"/>
              </a:rPr>
              <a:t> </a:t>
            </a:r>
            <a:r>
              <a:rPr lang="fr-CH" err="1">
                <a:effectLst/>
                <a:latin typeface="Arial Narrow" panose="020B0604020202020204" pitchFamily="34" charset="0"/>
              </a:rPr>
              <a:t>felis</a:t>
            </a:r>
            <a:r>
              <a:rPr lang="fr-CH">
                <a:effectLst/>
                <a:latin typeface="Arial Narrow" panose="020B0604020202020204" pitchFamily="34" charset="0"/>
              </a:rPr>
              <a:t>. </a:t>
            </a:r>
            <a:r>
              <a:rPr lang="fr-CH" err="1">
                <a:effectLst/>
                <a:latin typeface="Arial Narrow" panose="020B0604020202020204" pitchFamily="34" charset="0"/>
              </a:rPr>
              <a:t>Phasellus</a:t>
            </a:r>
            <a:r>
              <a:rPr lang="fr-CH">
                <a:effectLst/>
                <a:latin typeface="Arial Narrow" panose="020B0604020202020204" pitchFamily="34" charset="0"/>
              </a:rPr>
              <a:t> </a:t>
            </a:r>
            <a:r>
              <a:rPr lang="fr-CH" err="1">
                <a:effectLst/>
                <a:latin typeface="Arial Narrow" panose="020B0604020202020204" pitchFamily="34" charset="0"/>
              </a:rPr>
              <a:t>mauris</a:t>
            </a:r>
            <a:r>
              <a:rPr lang="fr-CH">
                <a:effectLst/>
                <a:latin typeface="Arial Narrow" panose="020B0604020202020204" pitchFamily="34" charset="0"/>
              </a:rPr>
              <a:t> massa, </a:t>
            </a:r>
            <a:r>
              <a:rPr lang="fr-CH" err="1">
                <a:effectLst/>
                <a:latin typeface="Arial Narrow" panose="020B0604020202020204" pitchFamily="34" charset="0"/>
              </a:rPr>
              <a:t>ultrices</a:t>
            </a:r>
            <a:r>
              <a:rPr lang="fr-CH">
                <a:effectLst/>
                <a:latin typeface="Arial Narrow" panose="020B0604020202020204" pitchFamily="34" charset="0"/>
              </a:rPr>
              <a:t>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posuere</a:t>
            </a:r>
            <a:r>
              <a:rPr lang="fr-CH">
                <a:effectLst/>
                <a:latin typeface="Arial Narrow" panose="020B0604020202020204" pitchFamily="34" charset="0"/>
              </a:rPr>
              <a:t>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vulputate</a:t>
            </a:r>
            <a:r>
              <a:rPr lang="fr-CH">
                <a:effectLst/>
                <a:latin typeface="Arial Narrow" panose="020B0604020202020204" pitchFamily="34" charset="0"/>
              </a:rPr>
              <a:t> </a:t>
            </a:r>
            <a:r>
              <a:rPr lang="fr-CH" err="1">
                <a:effectLst/>
                <a:latin typeface="Arial Narrow" panose="020B0604020202020204" pitchFamily="34" charset="0"/>
              </a:rPr>
              <a:t>eget</a:t>
            </a:r>
            <a:r>
              <a:rPr lang="fr-CH">
                <a:effectLst/>
                <a:latin typeface="Arial Narrow" panose="020B0604020202020204" pitchFamily="34" charset="0"/>
              </a:rPr>
              <a:t> nunc. Morbi </a:t>
            </a:r>
            <a:r>
              <a:rPr lang="fr-CH" err="1">
                <a:effectLst/>
                <a:latin typeface="Arial Narrow" panose="020B0604020202020204" pitchFamily="34" charset="0"/>
              </a:rPr>
              <a:t>faucibus</a:t>
            </a:r>
            <a:r>
              <a:rPr lang="fr-CH">
                <a:effectLst/>
                <a:latin typeface="Arial Narrow" panose="020B0604020202020204" pitchFamily="34" charset="0"/>
              </a:rPr>
              <a:t> </a:t>
            </a:r>
            <a:r>
              <a:rPr lang="fr-CH" err="1">
                <a:effectLst/>
                <a:latin typeface="Arial Narrow" panose="020B0604020202020204" pitchFamily="34" charset="0"/>
              </a:rPr>
              <a:t>odio</a:t>
            </a:r>
            <a:r>
              <a:rPr lang="fr-CH">
                <a:effectLst/>
                <a:latin typeface="Arial Narrow" panose="020B0604020202020204" pitchFamily="34" charset="0"/>
              </a:rPr>
              <a:t> non </a:t>
            </a:r>
            <a:r>
              <a:rPr lang="fr-CH" err="1">
                <a:effectLst/>
                <a:latin typeface="Arial Narrow" panose="020B0604020202020204" pitchFamily="34" charset="0"/>
              </a:rPr>
              <a:t>orci</a:t>
            </a:r>
            <a:r>
              <a:rPr lang="fr-CH">
                <a:effectLst/>
                <a:latin typeface="Arial Narrow" panose="020B0604020202020204" pitchFamily="34" charset="0"/>
              </a:rPr>
              <a:t> </a:t>
            </a:r>
            <a:r>
              <a:rPr lang="fr-CH" err="1">
                <a:effectLst/>
                <a:latin typeface="Arial Narrow" panose="020B0604020202020204" pitchFamily="34" charset="0"/>
              </a:rPr>
              <a:t>maximus</a:t>
            </a:r>
            <a:r>
              <a:rPr lang="fr-CH">
                <a:effectLst/>
                <a:latin typeface="Arial Narrow" panose="020B0604020202020204" pitchFamily="34" charset="0"/>
              </a:rPr>
              <a:t>, </a:t>
            </a:r>
            <a:r>
              <a:rPr lang="fr-CH" err="1">
                <a:effectLst/>
                <a:latin typeface="Arial Narrow" panose="020B0604020202020204" pitchFamily="34" charset="0"/>
              </a:rPr>
              <a:t>sed</a:t>
            </a:r>
            <a:r>
              <a:rPr lang="fr-CH">
                <a:effectLst/>
                <a:latin typeface="Arial Narrow" panose="020B0604020202020204" pitchFamily="34" charset="0"/>
              </a:rPr>
              <a:t> tristique </a:t>
            </a:r>
            <a:r>
              <a:rPr lang="fr-CH" err="1">
                <a:effectLst/>
                <a:latin typeface="Arial Narrow" panose="020B0604020202020204" pitchFamily="34" charset="0"/>
              </a:rPr>
              <a:t>enim</a:t>
            </a:r>
            <a:r>
              <a:rPr lang="fr-CH">
                <a:effectLst/>
                <a:latin typeface="Arial Narrow" panose="020B0604020202020204" pitchFamily="34" charset="0"/>
              </a:rPr>
              <a:t> </a:t>
            </a:r>
            <a:r>
              <a:rPr lang="fr-CH" err="1">
                <a:effectLst/>
                <a:latin typeface="Arial Narrow" panose="020B0604020202020204" pitchFamily="34" charset="0"/>
              </a:rPr>
              <a:t>sollicitudin</a:t>
            </a:r>
            <a:r>
              <a:rPr lang="fr-CH">
                <a:effectLst/>
                <a:latin typeface="Arial Narrow" panose="020B0604020202020204" pitchFamily="34" charset="0"/>
              </a:rPr>
              <a:t>. </a:t>
            </a:r>
            <a:r>
              <a:rPr lang="fr-CH" err="1">
                <a:effectLst/>
                <a:latin typeface="Arial Narrow" panose="020B0604020202020204" pitchFamily="34" charset="0"/>
              </a:rPr>
              <a:t>Pellentesque</a:t>
            </a:r>
            <a:r>
              <a:rPr lang="fr-CH">
                <a:effectLst/>
                <a:latin typeface="Arial Narrow" panose="020B0604020202020204" pitchFamily="34" charset="0"/>
              </a:rPr>
              <a:t> habitant morbi tristique </a:t>
            </a:r>
            <a:r>
              <a:rPr lang="fr-CH" err="1">
                <a:effectLst/>
                <a:latin typeface="Arial Narrow" panose="020B0604020202020204" pitchFamily="34" charset="0"/>
              </a:rPr>
              <a:t>senectus</a:t>
            </a:r>
            <a:r>
              <a:rPr lang="fr-CH">
                <a:effectLst/>
                <a:latin typeface="Arial Narrow" panose="020B0604020202020204" pitchFamily="34" charset="0"/>
              </a:rPr>
              <a:t> et </a:t>
            </a:r>
            <a:r>
              <a:rPr lang="fr-CH" err="1">
                <a:effectLst/>
                <a:latin typeface="Arial Narrow" panose="020B0604020202020204" pitchFamily="34" charset="0"/>
              </a:rPr>
              <a:t>netus</a:t>
            </a:r>
            <a:r>
              <a:rPr lang="fr-CH">
                <a:effectLst/>
                <a:latin typeface="Arial Narrow" panose="020B0604020202020204" pitchFamily="34" charset="0"/>
              </a:rPr>
              <a:t> et </a:t>
            </a:r>
            <a:r>
              <a:rPr lang="fr-CH" err="1">
                <a:effectLst/>
                <a:latin typeface="Arial Narrow" panose="020B0604020202020204" pitchFamily="34" charset="0"/>
              </a:rPr>
              <a:t>malesuada</a:t>
            </a:r>
            <a:r>
              <a:rPr lang="fr-CH">
                <a:effectLst/>
                <a:latin typeface="Arial Narrow" panose="020B0604020202020204" pitchFamily="34" charset="0"/>
              </a:rPr>
              <a:t> </a:t>
            </a:r>
            <a:r>
              <a:rPr lang="fr-CH" err="1">
                <a:effectLst/>
                <a:latin typeface="Arial Narrow" panose="020B0604020202020204" pitchFamily="34" charset="0"/>
              </a:rPr>
              <a:t>fames</a:t>
            </a:r>
            <a:r>
              <a:rPr lang="fr-CH">
                <a:effectLst/>
                <a:latin typeface="Arial Narrow" panose="020B0604020202020204" pitchFamily="34" charset="0"/>
              </a:rPr>
              <a:t>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turpis</a:t>
            </a:r>
            <a:r>
              <a:rPr lang="fr-CH">
                <a:effectLst/>
                <a:latin typeface="Arial Narrow" panose="020B0604020202020204" pitchFamily="34" charset="0"/>
              </a:rPr>
              <a:t> </a:t>
            </a:r>
            <a:r>
              <a:rPr lang="fr-CH" err="1">
                <a:effectLst/>
                <a:latin typeface="Arial Narrow" panose="020B0604020202020204" pitchFamily="34" charset="0"/>
              </a:rPr>
              <a:t>egestas</a:t>
            </a:r>
            <a:r>
              <a:rPr lang="fr-CH">
                <a:effectLst/>
                <a:latin typeface="Arial Narrow" panose="020B0604020202020204" pitchFamily="34" charset="0"/>
              </a:rPr>
              <a:t>.</a:t>
            </a:r>
          </a:p>
        </p:txBody>
      </p:sp>
    </p:spTree>
    <p:extLst>
      <p:ext uri="{BB962C8B-B14F-4D97-AF65-F5344CB8AC3E}">
        <p14:creationId xmlns:p14="http://schemas.microsoft.com/office/powerpoint/2010/main" val="2082208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lide with 2 titles">
    <p:spTree>
      <p:nvGrpSpPr>
        <p:cNvPr id="1" name=""/>
        <p:cNvGrpSpPr/>
        <p:nvPr/>
      </p:nvGrpSpPr>
      <p:grpSpPr>
        <a:xfrm>
          <a:off x="0" y="0"/>
          <a:ext cx="0" cy="0"/>
          <a:chOff x="0" y="0"/>
          <a:chExt cx="0" cy="0"/>
        </a:xfrm>
      </p:grpSpPr>
      <p:pic>
        <p:nvPicPr>
          <p:cNvPr id="3" name="Rectangle 696" descr="preencoded.png">
            <a:extLst>
              <a:ext uri="{FF2B5EF4-FFF2-40B4-BE49-F238E27FC236}">
                <a16:creationId xmlns:a16="http://schemas.microsoft.com/office/drawing/2014/main" id="{DF14D86F-CF4C-2212-8F15-FA3DF9F66F4E}"/>
              </a:ext>
            </a:extLst>
          </p:cNvPr>
          <p:cNvPicPr>
            <a:picLocks noChangeAspect="1"/>
          </p:cNvPicPr>
          <p:nvPr userDrawn="1"/>
        </p:nvPicPr>
        <p:blipFill>
          <a:blip r:embed="rId2"/>
          <a:srcRect/>
          <a:stretch/>
        </p:blipFill>
        <p:spPr>
          <a:xfrm>
            <a:off x="1333016" y="3476141"/>
            <a:ext cx="8103891" cy="5541666"/>
          </a:xfrm>
          <a:prstGeom prst="rect">
            <a:avLst/>
          </a:prstGeom>
        </p:spPr>
      </p:pic>
      <p:pic>
        <p:nvPicPr>
          <p:cNvPr id="4" name="Rectangle 698" descr="preencoded.png">
            <a:extLst>
              <a:ext uri="{FF2B5EF4-FFF2-40B4-BE49-F238E27FC236}">
                <a16:creationId xmlns:a16="http://schemas.microsoft.com/office/drawing/2014/main" id="{98111DF9-F839-E3FA-EE82-6C03DB213F4F}"/>
              </a:ext>
            </a:extLst>
          </p:cNvPr>
          <p:cNvPicPr>
            <a:picLocks noChangeAspect="1"/>
          </p:cNvPicPr>
          <p:nvPr userDrawn="1"/>
        </p:nvPicPr>
        <p:blipFill>
          <a:blip r:embed="rId3"/>
          <a:srcRect/>
          <a:stretch/>
        </p:blipFill>
        <p:spPr>
          <a:xfrm>
            <a:off x="9419740" y="3476141"/>
            <a:ext cx="8075318" cy="5541666"/>
          </a:xfrm>
          <a:prstGeom prst="rect">
            <a:avLst/>
          </a:prstGeom>
        </p:spPr>
      </p:pic>
      <p:sp>
        <p:nvSpPr>
          <p:cNvPr id="2" name="Espace réservé du texte 8">
            <a:extLst>
              <a:ext uri="{FF2B5EF4-FFF2-40B4-BE49-F238E27FC236}">
                <a16:creationId xmlns:a16="http://schemas.microsoft.com/office/drawing/2014/main" id="{BF606252-868B-CE68-5B32-B65236C96F0F}"/>
              </a:ext>
            </a:extLst>
          </p:cNvPr>
          <p:cNvSpPr>
            <a:spLocks noGrp="1"/>
          </p:cNvSpPr>
          <p:nvPr>
            <p:ph type="body" sz="quarter" idx="10" hasCustomPrompt="1"/>
          </p:nvPr>
        </p:nvSpPr>
        <p:spPr>
          <a:xfrm>
            <a:off x="1428750" y="1302954"/>
            <a:ext cx="11753850" cy="1005078"/>
          </a:xfrm>
          <a:prstGeom prst="rect">
            <a:avLst/>
          </a:prstGeom>
        </p:spPr>
        <p:txBody>
          <a:bodyPr/>
          <a:lstStyle>
            <a:lvl1pPr marL="0" indent="0">
              <a:buNone/>
              <a:defRPr sz="5630" b="1" i="0">
                <a:solidFill>
                  <a:srgbClr val="009B6D"/>
                </a:solidFill>
                <a:latin typeface="Arial Narrow" panose="020B0604020202020204" pitchFamily="34" charset="0"/>
                <a:cs typeface="Arial Narrow" panose="020B0604020202020204" pitchFamily="34" charset="0"/>
              </a:defRPr>
            </a:lvl1pPr>
          </a:lstStyle>
          <a:p>
            <a:pPr lvl="0"/>
            <a:r>
              <a:rPr lang="fr-FR"/>
              <a:t>TITLE OF THE SLIDE</a:t>
            </a:r>
          </a:p>
        </p:txBody>
      </p:sp>
      <p:sp>
        <p:nvSpPr>
          <p:cNvPr id="7" name="Espace réservé du texte 8">
            <a:extLst>
              <a:ext uri="{FF2B5EF4-FFF2-40B4-BE49-F238E27FC236}">
                <a16:creationId xmlns:a16="http://schemas.microsoft.com/office/drawing/2014/main" id="{054B066B-B56A-AFB3-18F1-B5D77549F213}"/>
              </a:ext>
            </a:extLst>
          </p:cNvPr>
          <p:cNvSpPr>
            <a:spLocks noGrp="1"/>
          </p:cNvSpPr>
          <p:nvPr>
            <p:ph type="body" sz="quarter" idx="11" hasCustomPrompt="1"/>
          </p:nvPr>
        </p:nvSpPr>
        <p:spPr>
          <a:xfrm>
            <a:off x="1428750" y="2565245"/>
            <a:ext cx="11753850" cy="673207"/>
          </a:xfrm>
          <a:prstGeom prst="rect">
            <a:avLst/>
          </a:prstGeom>
        </p:spPr>
        <p:txBody>
          <a:bodyPr/>
          <a:lstStyle>
            <a:lvl1pPr marL="0" indent="0">
              <a:buNone/>
              <a:defRPr sz="3750" b="1" i="0">
                <a:solidFill>
                  <a:srgbClr val="006FB9"/>
                </a:solidFill>
                <a:latin typeface="Arial Narrow" panose="020B0604020202020204" pitchFamily="34" charset="0"/>
                <a:cs typeface="Arial Narrow" panose="020B0604020202020204" pitchFamily="34" charset="0"/>
              </a:defRPr>
            </a:lvl1pPr>
          </a:lstStyle>
          <a:p>
            <a:pPr lvl="0"/>
            <a:r>
              <a:rPr lang="fr-FR" err="1"/>
              <a:t>Subtitle</a:t>
            </a:r>
            <a:endParaRPr lang="fr-FR"/>
          </a:p>
        </p:txBody>
      </p:sp>
      <p:pic>
        <p:nvPicPr>
          <p:cNvPr id="12" name="Rectangle 95" descr="preencoded.png">
            <a:extLst>
              <a:ext uri="{FF2B5EF4-FFF2-40B4-BE49-F238E27FC236}">
                <a16:creationId xmlns:a16="http://schemas.microsoft.com/office/drawing/2014/main" id="{9BE3E29D-799B-3EB9-6514-7DCB7619568F}"/>
              </a:ext>
            </a:extLst>
          </p:cNvPr>
          <p:cNvPicPr>
            <a:picLocks noChangeAspect="1"/>
          </p:cNvPicPr>
          <p:nvPr userDrawn="1"/>
        </p:nvPicPr>
        <p:blipFill>
          <a:blip r:embed="rId4"/>
          <a:srcRect/>
          <a:stretch/>
        </p:blipFill>
        <p:spPr>
          <a:xfrm>
            <a:off x="16068190" y="9238766"/>
            <a:ext cx="2219810" cy="1048234"/>
          </a:xfrm>
          <a:prstGeom prst="rect">
            <a:avLst/>
          </a:prstGeom>
        </p:spPr>
      </p:pic>
      <p:pic>
        <p:nvPicPr>
          <p:cNvPr id="13" name="Group 399" descr="preencoded.png">
            <a:extLst>
              <a:ext uri="{FF2B5EF4-FFF2-40B4-BE49-F238E27FC236}">
                <a16:creationId xmlns:a16="http://schemas.microsoft.com/office/drawing/2014/main" id="{D97DD967-EB47-82FC-1600-F87772190CD5}"/>
              </a:ext>
            </a:extLst>
          </p:cNvPr>
          <p:cNvPicPr>
            <a:picLocks noChangeAspect="1"/>
          </p:cNvPicPr>
          <p:nvPr userDrawn="1"/>
        </p:nvPicPr>
        <p:blipFill>
          <a:blip r:embed="rId5">
            <a:extLst>
              <a:ext uri="{96DAC541-7B7A-43D3-8B79-37D633B846F1}">
                <asvg:svgBlip xmlns:asvg="http://schemas.microsoft.com/office/drawing/2016/SVG/main" r:embed="rId6"/>
              </a:ext>
            </a:extLst>
          </a:blip>
          <a:srcRect/>
          <a:stretch/>
        </p:blipFill>
        <p:spPr>
          <a:xfrm>
            <a:off x="16722722" y="9651995"/>
            <a:ext cx="1265767" cy="330201"/>
          </a:xfrm>
          <a:prstGeom prst="rect">
            <a:avLst/>
          </a:prstGeom>
        </p:spPr>
      </p:pic>
      <p:sp>
        <p:nvSpPr>
          <p:cNvPr id="14" name="Espace réservé du texte 13">
            <a:extLst>
              <a:ext uri="{FF2B5EF4-FFF2-40B4-BE49-F238E27FC236}">
                <a16:creationId xmlns:a16="http://schemas.microsoft.com/office/drawing/2014/main" id="{891966FF-F4DE-5287-4675-AFEEE0124EE1}"/>
              </a:ext>
            </a:extLst>
          </p:cNvPr>
          <p:cNvSpPr>
            <a:spLocks noGrp="1"/>
          </p:cNvSpPr>
          <p:nvPr>
            <p:ph type="body" sz="quarter" idx="16" hasCustomPrompt="1"/>
          </p:nvPr>
        </p:nvSpPr>
        <p:spPr>
          <a:xfrm>
            <a:off x="1982202" y="4046538"/>
            <a:ext cx="2854325" cy="549275"/>
          </a:xfrm>
          <a:prstGeom prst="rect">
            <a:avLst/>
          </a:prstGeom>
        </p:spPr>
        <p:txBody>
          <a:bodyPr/>
          <a:lstStyle>
            <a:lvl1pPr marL="0" indent="0">
              <a:buNone/>
              <a:defRPr sz="3000" b="1" i="0">
                <a:solidFill>
                  <a:srgbClr val="006FB9"/>
                </a:solidFill>
                <a:latin typeface="Arial Narrow" panose="020B0604020202020204" pitchFamily="34" charset="0"/>
                <a:cs typeface="Arial Narrow" panose="020B0604020202020204" pitchFamily="34" charset="0"/>
              </a:defRPr>
            </a:lvl1pPr>
          </a:lstStyle>
          <a:p>
            <a:pPr lvl="0"/>
            <a:r>
              <a:rPr lang="fr-FR"/>
              <a:t>Highlight </a:t>
            </a:r>
            <a:r>
              <a:rPr lang="fr-FR" err="1"/>
              <a:t>title</a:t>
            </a:r>
            <a:endParaRPr lang="fr-FR"/>
          </a:p>
        </p:txBody>
      </p:sp>
      <p:sp>
        <p:nvSpPr>
          <p:cNvPr id="16" name="Espace réservé du texte 13">
            <a:extLst>
              <a:ext uri="{FF2B5EF4-FFF2-40B4-BE49-F238E27FC236}">
                <a16:creationId xmlns:a16="http://schemas.microsoft.com/office/drawing/2014/main" id="{94FA36C6-457A-EAD6-C561-0FBD979D7E56}"/>
              </a:ext>
            </a:extLst>
          </p:cNvPr>
          <p:cNvSpPr>
            <a:spLocks noGrp="1"/>
          </p:cNvSpPr>
          <p:nvPr>
            <p:ph type="body" sz="quarter" idx="17" hasCustomPrompt="1"/>
          </p:nvPr>
        </p:nvSpPr>
        <p:spPr>
          <a:xfrm>
            <a:off x="10081173" y="4046538"/>
            <a:ext cx="2854325" cy="549275"/>
          </a:xfrm>
          <a:prstGeom prst="rect">
            <a:avLst/>
          </a:prstGeom>
        </p:spPr>
        <p:txBody>
          <a:bodyPr/>
          <a:lstStyle>
            <a:lvl1pPr marL="0" indent="0">
              <a:buNone/>
              <a:defRPr sz="3000" b="1" i="0">
                <a:solidFill>
                  <a:srgbClr val="006FB9"/>
                </a:solidFill>
                <a:latin typeface="Arial Narrow" panose="020B0604020202020204" pitchFamily="34" charset="0"/>
                <a:cs typeface="Arial Narrow" panose="020B0604020202020204" pitchFamily="34" charset="0"/>
              </a:defRPr>
            </a:lvl1pPr>
          </a:lstStyle>
          <a:p>
            <a:pPr lvl="0"/>
            <a:r>
              <a:rPr lang="fr-FR"/>
              <a:t>Highlight </a:t>
            </a:r>
            <a:r>
              <a:rPr lang="fr-FR" err="1"/>
              <a:t>title</a:t>
            </a:r>
            <a:endParaRPr lang="fr-FR"/>
          </a:p>
        </p:txBody>
      </p:sp>
      <p:sp>
        <p:nvSpPr>
          <p:cNvPr id="20" name="Espace réservé du texte 19">
            <a:extLst>
              <a:ext uri="{FF2B5EF4-FFF2-40B4-BE49-F238E27FC236}">
                <a16:creationId xmlns:a16="http://schemas.microsoft.com/office/drawing/2014/main" id="{0D993CF6-0CB3-4062-1497-3F984CA082D9}"/>
              </a:ext>
            </a:extLst>
          </p:cNvPr>
          <p:cNvSpPr>
            <a:spLocks noGrp="1"/>
          </p:cNvSpPr>
          <p:nvPr>
            <p:ph type="body" sz="quarter" idx="18" hasCustomPrompt="1"/>
          </p:nvPr>
        </p:nvSpPr>
        <p:spPr>
          <a:xfrm>
            <a:off x="1982788" y="4955708"/>
            <a:ext cx="6450012" cy="3413125"/>
          </a:xfrm>
          <a:prstGeom prst="rect">
            <a:avLst/>
          </a:prstGeom>
        </p:spPr>
        <p:txBody>
          <a:bodyPr/>
          <a:lstStyle>
            <a:lvl1pPr marL="0" indent="0">
              <a:lnSpc>
                <a:spcPts val="3225"/>
              </a:lnSpc>
              <a:spcBef>
                <a:spcPts val="0"/>
              </a:spcBef>
              <a:buNone/>
              <a:defRPr sz="3000" b="0" i="0">
                <a:solidFill>
                  <a:srgbClr val="006FB9"/>
                </a:solidFill>
                <a:latin typeface="Arial Narrow" panose="020B0604020202020204" pitchFamily="34" charset="0"/>
                <a:cs typeface="Arial Narrow" panose="020B0604020202020204" pitchFamily="34" charset="0"/>
              </a:defRPr>
            </a:lvl1pPr>
          </a:lstStyle>
          <a:p>
            <a:pPr lvl="0"/>
            <a:r>
              <a:rPr lang="fr-FR"/>
              <a:t>In </a:t>
            </a:r>
            <a:r>
              <a:rPr lang="fr-FR" err="1"/>
              <a:t>egetas</a:t>
            </a:r>
            <a:r>
              <a:rPr lang="fr-FR"/>
              <a:t> </a:t>
            </a:r>
            <a:r>
              <a:rPr lang="fr-FR" err="1"/>
              <a:t>arcu</a:t>
            </a:r>
            <a:r>
              <a:rPr lang="fr-FR"/>
              <a:t> ipsum, </a:t>
            </a:r>
            <a:r>
              <a:rPr lang="fr-FR" err="1"/>
              <a:t>ac</a:t>
            </a:r>
            <a:r>
              <a:rPr lang="fr-FR"/>
              <a:t> </a:t>
            </a:r>
            <a:r>
              <a:rPr lang="fr-FR" err="1"/>
              <a:t>tempus</a:t>
            </a:r>
            <a:r>
              <a:rPr lang="fr-FR"/>
              <a:t> </a:t>
            </a:r>
            <a:r>
              <a:rPr lang="fr-FR" err="1"/>
              <a:t>arcu</a:t>
            </a:r>
            <a:r>
              <a:rPr lang="fr-FR"/>
              <a:t> </a:t>
            </a:r>
            <a:r>
              <a:rPr lang="fr-FR" err="1"/>
              <a:t>porttitor</a:t>
            </a:r>
            <a:r>
              <a:rPr lang="fr-FR"/>
              <a:t> </a:t>
            </a:r>
            <a:r>
              <a:rPr lang="fr-FR" err="1"/>
              <a:t>sit</a:t>
            </a:r>
            <a:r>
              <a:rPr lang="fr-FR"/>
              <a:t> </a:t>
            </a:r>
            <a:r>
              <a:rPr lang="fr-FR" err="1"/>
              <a:t>amet</a:t>
            </a:r>
            <a:r>
              <a:rPr lang="fr-FR"/>
              <a:t>. Cras non </a:t>
            </a:r>
            <a:r>
              <a:rPr lang="fr-FR" err="1"/>
              <a:t>sagittis</a:t>
            </a:r>
            <a:r>
              <a:rPr lang="fr-FR"/>
              <a:t> </a:t>
            </a:r>
            <a:r>
              <a:rPr lang="fr-FR" err="1"/>
              <a:t>felis</a:t>
            </a:r>
            <a:r>
              <a:rPr lang="fr-FR"/>
              <a:t>. </a:t>
            </a:r>
            <a:r>
              <a:rPr lang="fr-FR" err="1"/>
              <a:t>Phasellus</a:t>
            </a:r>
            <a:r>
              <a:rPr lang="fr-FR"/>
              <a:t> </a:t>
            </a:r>
            <a:r>
              <a:rPr lang="fr-FR" err="1"/>
              <a:t>mauris</a:t>
            </a:r>
            <a:r>
              <a:rPr lang="fr-FR"/>
              <a:t> massa, </a:t>
            </a:r>
            <a:r>
              <a:rPr lang="fr-FR" err="1"/>
              <a:t>ultrices</a:t>
            </a:r>
            <a:r>
              <a:rPr lang="fr-FR"/>
              <a:t> </a:t>
            </a:r>
            <a:r>
              <a:rPr lang="fr-FR" err="1"/>
              <a:t>ac</a:t>
            </a:r>
            <a:r>
              <a:rPr lang="fr-FR"/>
              <a:t> </a:t>
            </a:r>
            <a:r>
              <a:rPr lang="fr-FR" err="1"/>
              <a:t>posuere</a:t>
            </a:r>
            <a:r>
              <a:rPr lang="fr-FR"/>
              <a:t> </a:t>
            </a:r>
            <a:r>
              <a:rPr lang="fr-FR" err="1"/>
              <a:t>ac</a:t>
            </a:r>
            <a:r>
              <a:rPr lang="fr-FR"/>
              <a:t>, </a:t>
            </a:r>
            <a:r>
              <a:rPr lang="fr-FR" err="1"/>
              <a:t>vulputate</a:t>
            </a:r>
            <a:r>
              <a:rPr lang="fr-FR"/>
              <a:t> </a:t>
            </a:r>
            <a:r>
              <a:rPr lang="fr-FR" err="1"/>
              <a:t>eget</a:t>
            </a:r>
            <a:r>
              <a:rPr lang="fr-FR"/>
              <a:t> nunc. Morbi </a:t>
            </a:r>
            <a:r>
              <a:rPr lang="fr-FR" err="1"/>
              <a:t>faucibus</a:t>
            </a:r>
            <a:r>
              <a:rPr lang="fr-FR"/>
              <a:t> </a:t>
            </a:r>
            <a:r>
              <a:rPr lang="fr-FR" err="1"/>
              <a:t>odio</a:t>
            </a:r>
            <a:r>
              <a:rPr lang="fr-FR"/>
              <a:t> non </a:t>
            </a:r>
            <a:r>
              <a:rPr lang="fr-FR" err="1"/>
              <a:t>orci</a:t>
            </a:r>
            <a:r>
              <a:rPr lang="fr-FR"/>
              <a:t> </a:t>
            </a:r>
            <a:r>
              <a:rPr lang="fr-FR" err="1"/>
              <a:t>maximus</a:t>
            </a:r>
            <a:r>
              <a:rPr lang="fr-FR"/>
              <a:t>, </a:t>
            </a:r>
            <a:r>
              <a:rPr lang="fr-FR" err="1"/>
              <a:t>sed</a:t>
            </a:r>
            <a:r>
              <a:rPr lang="fr-FR"/>
              <a:t> tristique </a:t>
            </a:r>
            <a:r>
              <a:rPr lang="fr-FR" err="1"/>
              <a:t>enim</a:t>
            </a:r>
            <a:r>
              <a:rPr lang="fr-FR"/>
              <a:t> </a:t>
            </a:r>
            <a:r>
              <a:rPr lang="fr-FR" err="1"/>
              <a:t>sollicitudin</a:t>
            </a:r>
            <a:r>
              <a:rPr lang="fr-FR"/>
              <a:t>. </a:t>
            </a:r>
            <a:r>
              <a:rPr lang="fr-FR" err="1"/>
              <a:t>Pellentesque</a:t>
            </a:r>
            <a:r>
              <a:rPr lang="fr-FR"/>
              <a:t> habitant morbi tristique </a:t>
            </a:r>
            <a:r>
              <a:rPr lang="fr-FR" err="1"/>
              <a:t>senectus</a:t>
            </a:r>
            <a:r>
              <a:rPr lang="fr-FR"/>
              <a:t> et </a:t>
            </a:r>
            <a:r>
              <a:rPr lang="fr-FR" err="1"/>
              <a:t>netus</a:t>
            </a:r>
            <a:r>
              <a:rPr lang="fr-FR"/>
              <a:t>.</a:t>
            </a:r>
          </a:p>
        </p:txBody>
      </p:sp>
      <p:sp>
        <p:nvSpPr>
          <p:cNvPr id="21" name="Espace réservé du texte 19">
            <a:extLst>
              <a:ext uri="{FF2B5EF4-FFF2-40B4-BE49-F238E27FC236}">
                <a16:creationId xmlns:a16="http://schemas.microsoft.com/office/drawing/2014/main" id="{64EFCDDE-CE79-4E0D-6D53-9EE79B9F73C5}"/>
              </a:ext>
            </a:extLst>
          </p:cNvPr>
          <p:cNvSpPr>
            <a:spLocks noGrp="1"/>
          </p:cNvSpPr>
          <p:nvPr>
            <p:ph type="body" sz="quarter" idx="19" hasCustomPrompt="1"/>
          </p:nvPr>
        </p:nvSpPr>
        <p:spPr>
          <a:xfrm>
            <a:off x="10085388" y="4955708"/>
            <a:ext cx="6450012" cy="3413125"/>
          </a:xfrm>
          <a:prstGeom prst="rect">
            <a:avLst/>
          </a:prstGeom>
        </p:spPr>
        <p:txBody>
          <a:bodyPr/>
          <a:lstStyle>
            <a:lvl1pPr marL="0" indent="0">
              <a:lnSpc>
                <a:spcPts val="3225"/>
              </a:lnSpc>
              <a:spcBef>
                <a:spcPts val="0"/>
              </a:spcBef>
              <a:buNone/>
              <a:defRPr sz="3000" b="0" i="0">
                <a:solidFill>
                  <a:srgbClr val="006FB9"/>
                </a:solidFill>
                <a:latin typeface="Arial Narrow" panose="020B0604020202020204" pitchFamily="34" charset="0"/>
                <a:cs typeface="Arial Narrow" panose="020B0604020202020204" pitchFamily="34" charset="0"/>
              </a:defRPr>
            </a:lvl1pPr>
          </a:lstStyle>
          <a:p>
            <a:pPr lvl="0"/>
            <a:r>
              <a:rPr lang="fr-FR"/>
              <a:t>In </a:t>
            </a:r>
            <a:r>
              <a:rPr lang="fr-FR" err="1"/>
              <a:t>egetas</a:t>
            </a:r>
            <a:r>
              <a:rPr lang="fr-FR"/>
              <a:t> </a:t>
            </a:r>
            <a:r>
              <a:rPr lang="fr-FR" err="1"/>
              <a:t>arcu</a:t>
            </a:r>
            <a:r>
              <a:rPr lang="fr-FR"/>
              <a:t> ipsum, </a:t>
            </a:r>
            <a:r>
              <a:rPr lang="fr-FR" err="1"/>
              <a:t>ac</a:t>
            </a:r>
            <a:r>
              <a:rPr lang="fr-FR"/>
              <a:t> </a:t>
            </a:r>
            <a:r>
              <a:rPr lang="fr-FR" err="1"/>
              <a:t>tempus</a:t>
            </a:r>
            <a:r>
              <a:rPr lang="fr-FR"/>
              <a:t> </a:t>
            </a:r>
            <a:r>
              <a:rPr lang="fr-FR" err="1"/>
              <a:t>arcu</a:t>
            </a:r>
            <a:r>
              <a:rPr lang="fr-FR"/>
              <a:t> </a:t>
            </a:r>
            <a:r>
              <a:rPr lang="fr-FR" err="1"/>
              <a:t>porttitor</a:t>
            </a:r>
            <a:r>
              <a:rPr lang="fr-FR"/>
              <a:t> </a:t>
            </a:r>
            <a:r>
              <a:rPr lang="fr-FR" err="1"/>
              <a:t>sit</a:t>
            </a:r>
            <a:r>
              <a:rPr lang="fr-FR"/>
              <a:t> </a:t>
            </a:r>
            <a:r>
              <a:rPr lang="fr-FR" err="1"/>
              <a:t>amet</a:t>
            </a:r>
            <a:r>
              <a:rPr lang="fr-FR"/>
              <a:t>. Cras non </a:t>
            </a:r>
            <a:r>
              <a:rPr lang="fr-FR" err="1"/>
              <a:t>sagittis</a:t>
            </a:r>
            <a:r>
              <a:rPr lang="fr-FR"/>
              <a:t> </a:t>
            </a:r>
            <a:r>
              <a:rPr lang="fr-FR" err="1"/>
              <a:t>felis</a:t>
            </a:r>
            <a:r>
              <a:rPr lang="fr-FR"/>
              <a:t>. </a:t>
            </a:r>
            <a:r>
              <a:rPr lang="fr-FR" err="1"/>
              <a:t>Phasellus</a:t>
            </a:r>
            <a:r>
              <a:rPr lang="fr-FR"/>
              <a:t> </a:t>
            </a:r>
            <a:r>
              <a:rPr lang="fr-FR" err="1"/>
              <a:t>mauris</a:t>
            </a:r>
            <a:r>
              <a:rPr lang="fr-FR"/>
              <a:t> massa, </a:t>
            </a:r>
            <a:r>
              <a:rPr lang="fr-FR" err="1"/>
              <a:t>ultrices</a:t>
            </a:r>
            <a:r>
              <a:rPr lang="fr-FR"/>
              <a:t> </a:t>
            </a:r>
            <a:r>
              <a:rPr lang="fr-FR" err="1"/>
              <a:t>ac</a:t>
            </a:r>
            <a:r>
              <a:rPr lang="fr-FR"/>
              <a:t> </a:t>
            </a:r>
            <a:r>
              <a:rPr lang="fr-FR" err="1"/>
              <a:t>posuere</a:t>
            </a:r>
            <a:r>
              <a:rPr lang="fr-FR"/>
              <a:t> </a:t>
            </a:r>
            <a:r>
              <a:rPr lang="fr-FR" err="1"/>
              <a:t>ac</a:t>
            </a:r>
            <a:r>
              <a:rPr lang="fr-FR"/>
              <a:t>, </a:t>
            </a:r>
            <a:r>
              <a:rPr lang="fr-FR" err="1"/>
              <a:t>vulputate</a:t>
            </a:r>
            <a:r>
              <a:rPr lang="fr-FR"/>
              <a:t> </a:t>
            </a:r>
            <a:r>
              <a:rPr lang="fr-FR" err="1"/>
              <a:t>eget</a:t>
            </a:r>
            <a:r>
              <a:rPr lang="fr-FR"/>
              <a:t> nunc. Morbi </a:t>
            </a:r>
            <a:r>
              <a:rPr lang="fr-FR" err="1"/>
              <a:t>faucibus</a:t>
            </a:r>
            <a:r>
              <a:rPr lang="fr-FR"/>
              <a:t> </a:t>
            </a:r>
            <a:r>
              <a:rPr lang="fr-FR" err="1"/>
              <a:t>odio</a:t>
            </a:r>
            <a:r>
              <a:rPr lang="fr-FR"/>
              <a:t> non </a:t>
            </a:r>
            <a:r>
              <a:rPr lang="fr-FR" err="1"/>
              <a:t>orci</a:t>
            </a:r>
            <a:r>
              <a:rPr lang="fr-FR"/>
              <a:t> </a:t>
            </a:r>
            <a:r>
              <a:rPr lang="fr-FR" err="1"/>
              <a:t>maximus</a:t>
            </a:r>
            <a:r>
              <a:rPr lang="fr-FR"/>
              <a:t>, </a:t>
            </a:r>
            <a:r>
              <a:rPr lang="fr-FR" err="1"/>
              <a:t>sed</a:t>
            </a:r>
            <a:r>
              <a:rPr lang="fr-FR"/>
              <a:t> tristique </a:t>
            </a:r>
            <a:r>
              <a:rPr lang="fr-FR" err="1"/>
              <a:t>enim</a:t>
            </a:r>
            <a:r>
              <a:rPr lang="fr-FR"/>
              <a:t> </a:t>
            </a:r>
            <a:r>
              <a:rPr lang="fr-FR" err="1"/>
              <a:t>sollicitudin</a:t>
            </a:r>
            <a:r>
              <a:rPr lang="fr-FR"/>
              <a:t>. </a:t>
            </a:r>
            <a:r>
              <a:rPr lang="fr-FR" err="1"/>
              <a:t>Pellentesque</a:t>
            </a:r>
            <a:r>
              <a:rPr lang="fr-FR"/>
              <a:t> habitant morbi tristique </a:t>
            </a:r>
            <a:r>
              <a:rPr lang="fr-FR" err="1"/>
              <a:t>senectus</a:t>
            </a:r>
            <a:r>
              <a:rPr lang="fr-FR"/>
              <a:t> et </a:t>
            </a:r>
            <a:r>
              <a:rPr lang="fr-FR" err="1"/>
              <a:t>netus</a:t>
            </a:r>
            <a:r>
              <a:rPr lang="fr-FR"/>
              <a:t>.</a:t>
            </a:r>
          </a:p>
        </p:txBody>
      </p:sp>
    </p:spTree>
    <p:extLst>
      <p:ext uri="{BB962C8B-B14F-4D97-AF65-F5344CB8AC3E}">
        <p14:creationId xmlns:p14="http://schemas.microsoft.com/office/powerpoint/2010/main" val="3222646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lide with 3 titles">
    <p:spTree>
      <p:nvGrpSpPr>
        <p:cNvPr id="1" name=""/>
        <p:cNvGrpSpPr/>
        <p:nvPr/>
      </p:nvGrpSpPr>
      <p:grpSpPr>
        <a:xfrm>
          <a:off x="0" y="0"/>
          <a:ext cx="0" cy="0"/>
          <a:chOff x="0" y="0"/>
          <a:chExt cx="0" cy="0"/>
        </a:xfrm>
      </p:grpSpPr>
      <p:pic>
        <p:nvPicPr>
          <p:cNvPr id="2" name="Rectangle 696" descr="preencoded.png">
            <a:extLst>
              <a:ext uri="{FF2B5EF4-FFF2-40B4-BE49-F238E27FC236}">
                <a16:creationId xmlns:a16="http://schemas.microsoft.com/office/drawing/2014/main" id="{14E6B72B-41A5-ACA3-75ED-67B4B2ACAFFC}"/>
              </a:ext>
            </a:extLst>
          </p:cNvPr>
          <p:cNvPicPr>
            <a:picLocks noChangeAspect="1"/>
          </p:cNvPicPr>
          <p:nvPr userDrawn="1"/>
        </p:nvPicPr>
        <p:blipFill>
          <a:blip r:embed="rId2"/>
          <a:srcRect/>
          <a:stretch/>
        </p:blipFill>
        <p:spPr>
          <a:xfrm>
            <a:off x="1333015" y="3476141"/>
            <a:ext cx="5398793" cy="5541666"/>
          </a:xfrm>
          <a:prstGeom prst="rect">
            <a:avLst/>
          </a:prstGeom>
        </p:spPr>
      </p:pic>
      <p:pic>
        <p:nvPicPr>
          <p:cNvPr id="7" name="Rectangle 698" descr="preencoded.png">
            <a:extLst>
              <a:ext uri="{FF2B5EF4-FFF2-40B4-BE49-F238E27FC236}">
                <a16:creationId xmlns:a16="http://schemas.microsoft.com/office/drawing/2014/main" id="{B79581A2-B761-A943-2B40-DC38F9740B03}"/>
              </a:ext>
            </a:extLst>
          </p:cNvPr>
          <p:cNvPicPr>
            <a:picLocks noChangeAspect="1"/>
          </p:cNvPicPr>
          <p:nvPr userDrawn="1"/>
        </p:nvPicPr>
        <p:blipFill>
          <a:blip r:embed="rId2"/>
          <a:srcRect/>
          <a:stretch/>
        </p:blipFill>
        <p:spPr>
          <a:xfrm>
            <a:off x="6714640" y="3476141"/>
            <a:ext cx="5398793" cy="5541666"/>
          </a:xfrm>
          <a:prstGeom prst="rect">
            <a:avLst/>
          </a:prstGeom>
        </p:spPr>
      </p:pic>
      <p:pic>
        <p:nvPicPr>
          <p:cNvPr id="8" name="Rectangle 699" descr="preencoded.png">
            <a:extLst>
              <a:ext uri="{FF2B5EF4-FFF2-40B4-BE49-F238E27FC236}">
                <a16:creationId xmlns:a16="http://schemas.microsoft.com/office/drawing/2014/main" id="{001EAF8E-C646-7362-ADB3-420721B61CE8}"/>
              </a:ext>
            </a:extLst>
          </p:cNvPr>
          <p:cNvPicPr>
            <a:picLocks noChangeAspect="1"/>
          </p:cNvPicPr>
          <p:nvPr userDrawn="1"/>
        </p:nvPicPr>
        <p:blipFill>
          <a:blip r:embed="rId2"/>
          <a:srcRect/>
          <a:stretch/>
        </p:blipFill>
        <p:spPr>
          <a:xfrm>
            <a:off x="12096265" y="3476141"/>
            <a:ext cx="5398793" cy="5541666"/>
          </a:xfrm>
          <a:prstGeom prst="rect">
            <a:avLst/>
          </a:prstGeom>
        </p:spPr>
      </p:pic>
      <p:sp>
        <p:nvSpPr>
          <p:cNvPr id="3" name="Espace réservé du texte 8">
            <a:extLst>
              <a:ext uri="{FF2B5EF4-FFF2-40B4-BE49-F238E27FC236}">
                <a16:creationId xmlns:a16="http://schemas.microsoft.com/office/drawing/2014/main" id="{F5BD7170-E0D6-AB2A-1371-E5D5AD4AF110}"/>
              </a:ext>
            </a:extLst>
          </p:cNvPr>
          <p:cNvSpPr>
            <a:spLocks noGrp="1"/>
          </p:cNvSpPr>
          <p:nvPr>
            <p:ph type="body" sz="quarter" idx="10" hasCustomPrompt="1"/>
          </p:nvPr>
        </p:nvSpPr>
        <p:spPr>
          <a:xfrm>
            <a:off x="1428750" y="1302954"/>
            <a:ext cx="11753850" cy="1005078"/>
          </a:xfrm>
          <a:prstGeom prst="rect">
            <a:avLst/>
          </a:prstGeom>
        </p:spPr>
        <p:txBody>
          <a:bodyPr/>
          <a:lstStyle>
            <a:lvl1pPr marL="0" indent="0">
              <a:buNone/>
              <a:defRPr sz="5630" b="1" i="0">
                <a:solidFill>
                  <a:srgbClr val="009B6D"/>
                </a:solidFill>
                <a:latin typeface="Arial Narrow" panose="020B0604020202020204" pitchFamily="34" charset="0"/>
                <a:cs typeface="Arial Narrow" panose="020B0604020202020204" pitchFamily="34" charset="0"/>
              </a:defRPr>
            </a:lvl1pPr>
          </a:lstStyle>
          <a:p>
            <a:pPr lvl="0"/>
            <a:r>
              <a:rPr lang="fr-FR"/>
              <a:t>TITLE OF THE SLIDE</a:t>
            </a:r>
          </a:p>
        </p:txBody>
      </p:sp>
      <p:sp>
        <p:nvSpPr>
          <p:cNvPr id="4" name="Espace réservé du texte 8">
            <a:extLst>
              <a:ext uri="{FF2B5EF4-FFF2-40B4-BE49-F238E27FC236}">
                <a16:creationId xmlns:a16="http://schemas.microsoft.com/office/drawing/2014/main" id="{A79E7DB9-CB4C-F321-B9B7-DFA2A00B8054}"/>
              </a:ext>
            </a:extLst>
          </p:cNvPr>
          <p:cNvSpPr>
            <a:spLocks noGrp="1"/>
          </p:cNvSpPr>
          <p:nvPr>
            <p:ph type="body" sz="quarter" idx="11" hasCustomPrompt="1"/>
          </p:nvPr>
        </p:nvSpPr>
        <p:spPr>
          <a:xfrm>
            <a:off x="1428750" y="2565245"/>
            <a:ext cx="11753850" cy="673207"/>
          </a:xfrm>
          <a:prstGeom prst="rect">
            <a:avLst/>
          </a:prstGeom>
        </p:spPr>
        <p:txBody>
          <a:bodyPr/>
          <a:lstStyle>
            <a:lvl1pPr marL="0" indent="0">
              <a:buNone/>
              <a:defRPr sz="3750" b="1" i="0">
                <a:solidFill>
                  <a:srgbClr val="006FB9"/>
                </a:solidFill>
                <a:latin typeface="Arial Narrow" panose="020B0604020202020204" pitchFamily="34" charset="0"/>
                <a:cs typeface="Arial Narrow" panose="020B0604020202020204" pitchFamily="34" charset="0"/>
              </a:defRPr>
            </a:lvl1pPr>
          </a:lstStyle>
          <a:p>
            <a:pPr lvl="0"/>
            <a:r>
              <a:rPr lang="fr-FR" err="1"/>
              <a:t>Subtitle</a:t>
            </a:r>
            <a:endParaRPr lang="fr-FR"/>
          </a:p>
        </p:txBody>
      </p:sp>
      <p:pic>
        <p:nvPicPr>
          <p:cNvPr id="15" name="Rectangle 95" descr="preencoded.png">
            <a:extLst>
              <a:ext uri="{FF2B5EF4-FFF2-40B4-BE49-F238E27FC236}">
                <a16:creationId xmlns:a16="http://schemas.microsoft.com/office/drawing/2014/main" id="{2A73B1C0-8B17-694F-CB2C-9BEDDB249EE5}"/>
              </a:ext>
            </a:extLst>
          </p:cNvPr>
          <p:cNvPicPr>
            <a:picLocks noChangeAspect="1"/>
          </p:cNvPicPr>
          <p:nvPr userDrawn="1"/>
        </p:nvPicPr>
        <p:blipFill>
          <a:blip r:embed="rId3"/>
          <a:srcRect/>
          <a:stretch/>
        </p:blipFill>
        <p:spPr>
          <a:xfrm>
            <a:off x="16068190" y="9238766"/>
            <a:ext cx="2219810" cy="1048234"/>
          </a:xfrm>
          <a:prstGeom prst="rect">
            <a:avLst/>
          </a:prstGeom>
        </p:spPr>
      </p:pic>
      <p:pic>
        <p:nvPicPr>
          <p:cNvPr id="16" name="Group 399" descr="preencoded.png">
            <a:extLst>
              <a:ext uri="{FF2B5EF4-FFF2-40B4-BE49-F238E27FC236}">
                <a16:creationId xmlns:a16="http://schemas.microsoft.com/office/drawing/2014/main" id="{5D521539-D993-D60D-82DC-E944E47A0CF8}"/>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16722722" y="9651995"/>
            <a:ext cx="1265767" cy="330201"/>
          </a:xfrm>
          <a:prstGeom prst="rect">
            <a:avLst/>
          </a:prstGeom>
        </p:spPr>
      </p:pic>
      <p:sp>
        <p:nvSpPr>
          <p:cNvPr id="5" name="Espace réservé du texte 13">
            <a:extLst>
              <a:ext uri="{FF2B5EF4-FFF2-40B4-BE49-F238E27FC236}">
                <a16:creationId xmlns:a16="http://schemas.microsoft.com/office/drawing/2014/main" id="{0CB50EB5-4C97-0C4C-BA6E-BAAC9614C234}"/>
              </a:ext>
            </a:extLst>
          </p:cNvPr>
          <p:cNvSpPr>
            <a:spLocks noGrp="1"/>
          </p:cNvSpPr>
          <p:nvPr>
            <p:ph type="body" sz="quarter" idx="18" hasCustomPrompt="1"/>
          </p:nvPr>
        </p:nvSpPr>
        <p:spPr>
          <a:xfrm>
            <a:off x="1982202" y="4046538"/>
            <a:ext cx="2854325" cy="549275"/>
          </a:xfrm>
          <a:prstGeom prst="rect">
            <a:avLst/>
          </a:prstGeom>
        </p:spPr>
        <p:txBody>
          <a:bodyPr/>
          <a:lstStyle>
            <a:lvl1pPr marL="0" indent="0">
              <a:buNone/>
              <a:defRPr sz="3000" b="1" i="0">
                <a:solidFill>
                  <a:srgbClr val="006FB9"/>
                </a:solidFill>
                <a:latin typeface="Arial Narrow" panose="020B0604020202020204" pitchFamily="34" charset="0"/>
                <a:cs typeface="Arial Narrow" panose="020B0604020202020204" pitchFamily="34" charset="0"/>
              </a:defRPr>
            </a:lvl1pPr>
          </a:lstStyle>
          <a:p>
            <a:pPr lvl="0"/>
            <a:r>
              <a:rPr lang="fr-FR"/>
              <a:t>Highlight </a:t>
            </a:r>
            <a:r>
              <a:rPr lang="fr-FR" err="1"/>
              <a:t>title</a:t>
            </a:r>
            <a:endParaRPr lang="fr-FR"/>
          </a:p>
        </p:txBody>
      </p:sp>
      <p:sp>
        <p:nvSpPr>
          <p:cNvPr id="6" name="Espace réservé du texte 13">
            <a:extLst>
              <a:ext uri="{FF2B5EF4-FFF2-40B4-BE49-F238E27FC236}">
                <a16:creationId xmlns:a16="http://schemas.microsoft.com/office/drawing/2014/main" id="{DED5B439-DF92-33EC-2B7E-A138EEC73734}"/>
              </a:ext>
            </a:extLst>
          </p:cNvPr>
          <p:cNvSpPr>
            <a:spLocks noGrp="1"/>
          </p:cNvSpPr>
          <p:nvPr>
            <p:ph type="body" sz="quarter" idx="19" hasCustomPrompt="1"/>
          </p:nvPr>
        </p:nvSpPr>
        <p:spPr>
          <a:xfrm>
            <a:off x="7367588" y="4046538"/>
            <a:ext cx="2854325" cy="549275"/>
          </a:xfrm>
          <a:prstGeom prst="rect">
            <a:avLst/>
          </a:prstGeom>
        </p:spPr>
        <p:txBody>
          <a:bodyPr/>
          <a:lstStyle>
            <a:lvl1pPr marL="0" indent="0">
              <a:buNone/>
              <a:defRPr sz="3000" b="1" i="0">
                <a:solidFill>
                  <a:srgbClr val="006FB9"/>
                </a:solidFill>
                <a:latin typeface="Arial Narrow" panose="020B0604020202020204" pitchFamily="34" charset="0"/>
                <a:cs typeface="Arial Narrow" panose="020B0604020202020204" pitchFamily="34" charset="0"/>
              </a:defRPr>
            </a:lvl1pPr>
          </a:lstStyle>
          <a:p>
            <a:pPr lvl="0"/>
            <a:r>
              <a:rPr lang="fr-FR"/>
              <a:t>Highlight </a:t>
            </a:r>
            <a:r>
              <a:rPr lang="fr-FR" err="1"/>
              <a:t>title</a:t>
            </a:r>
            <a:endParaRPr lang="fr-FR"/>
          </a:p>
        </p:txBody>
      </p:sp>
      <p:sp>
        <p:nvSpPr>
          <p:cNvPr id="17" name="Espace réservé du texte 13">
            <a:extLst>
              <a:ext uri="{FF2B5EF4-FFF2-40B4-BE49-F238E27FC236}">
                <a16:creationId xmlns:a16="http://schemas.microsoft.com/office/drawing/2014/main" id="{6E30527B-6AF1-DE4B-B184-0BF062471F5C}"/>
              </a:ext>
            </a:extLst>
          </p:cNvPr>
          <p:cNvSpPr>
            <a:spLocks noGrp="1"/>
          </p:cNvSpPr>
          <p:nvPr>
            <p:ph type="body" sz="quarter" idx="20" hasCustomPrompt="1"/>
          </p:nvPr>
        </p:nvSpPr>
        <p:spPr>
          <a:xfrm>
            <a:off x="12751802" y="4046538"/>
            <a:ext cx="2854325" cy="549275"/>
          </a:xfrm>
          <a:prstGeom prst="rect">
            <a:avLst/>
          </a:prstGeom>
        </p:spPr>
        <p:txBody>
          <a:bodyPr/>
          <a:lstStyle>
            <a:lvl1pPr marL="0" indent="0">
              <a:buNone/>
              <a:defRPr sz="3000" b="1" i="0">
                <a:solidFill>
                  <a:srgbClr val="006FB9"/>
                </a:solidFill>
                <a:latin typeface="Arial Narrow" panose="020B0604020202020204" pitchFamily="34" charset="0"/>
                <a:cs typeface="Arial Narrow" panose="020B0604020202020204" pitchFamily="34" charset="0"/>
              </a:defRPr>
            </a:lvl1pPr>
          </a:lstStyle>
          <a:p>
            <a:pPr lvl="0"/>
            <a:r>
              <a:rPr lang="fr-FR"/>
              <a:t>Highlight </a:t>
            </a:r>
            <a:r>
              <a:rPr lang="fr-FR" err="1"/>
              <a:t>title</a:t>
            </a:r>
            <a:endParaRPr lang="fr-FR"/>
          </a:p>
        </p:txBody>
      </p:sp>
      <p:sp>
        <p:nvSpPr>
          <p:cNvPr id="18" name="Espace réservé du texte 19">
            <a:extLst>
              <a:ext uri="{FF2B5EF4-FFF2-40B4-BE49-F238E27FC236}">
                <a16:creationId xmlns:a16="http://schemas.microsoft.com/office/drawing/2014/main" id="{E6E579B9-C0B2-3776-B831-410D1E841B08}"/>
              </a:ext>
            </a:extLst>
          </p:cNvPr>
          <p:cNvSpPr>
            <a:spLocks noGrp="1"/>
          </p:cNvSpPr>
          <p:nvPr>
            <p:ph type="body" sz="quarter" idx="21" hasCustomPrompt="1"/>
          </p:nvPr>
        </p:nvSpPr>
        <p:spPr>
          <a:xfrm>
            <a:off x="1982788" y="4961656"/>
            <a:ext cx="4090480" cy="3412325"/>
          </a:xfrm>
          <a:prstGeom prst="rect">
            <a:avLst/>
          </a:prstGeom>
        </p:spPr>
        <p:txBody>
          <a:bodyPr/>
          <a:lstStyle>
            <a:lvl1pPr marL="0" indent="0">
              <a:lnSpc>
                <a:spcPts val="3225"/>
              </a:lnSpc>
              <a:spcBef>
                <a:spcPts val="0"/>
              </a:spcBef>
              <a:buNone/>
              <a:defRPr sz="3000" b="0" i="0">
                <a:solidFill>
                  <a:srgbClr val="006FB9"/>
                </a:solidFill>
                <a:latin typeface="Arial Narrow" panose="020B0604020202020204" pitchFamily="34" charset="0"/>
                <a:cs typeface="Arial Narrow" panose="020B0604020202020204" pitchFamily="34" charset="0"/>
              </a:defRPr>
            </a:lvl1pPr>
          </a:lstStyle>
          <a:p>
            <a:pPr lvl="0"/>
            <a:r>
              <a:rPr lang="fr-FR"/>
              <a:t>In </a:t>
            </a:r>
            <a:r>
              <a:rPr lang="fr-FR" err="1"/>
              <a:t>egetas</a:t>
            </a:r>
            <a:r>
              <a:rPr lang="fr-FR"/>
              <a:t> </a:t>
            </a:r>
            <a:r>
              <a:rPr lang="fr-FR" err="1"/>
              <a:t>arcu</a:t>
            </a:r>
            <a:r>
              <a:rPr lang="fr-FR"/>
              <a:t> ipsum, </a:t>
            </a:r>
            <a:r>
              <a:rPr lang="fr-FR" err="1"/>
              <a:t>ac</a:t>
            </a:r>
            <a:r>
              <a:rPr lang="fr-FR"/>
              <a:t> </a:t>
            </a:r>
            <a:r>
              <a:rPr lang="fr-FR" err="1"/>
              <a:t>tempus</a:t>
            </a:r>
            <a:r>
              <a:rPr lang="fr-FR"/>
              <a:t> </a:t>
            </a:r>
            <a:r>
              <a:rPr lang="fr-FR" err="1"/>
              <a:t>arcu</a:t>
            </a:r>
            <a:r>
              <a:rPr lang="fr-FR"/>
              <a:t> </a:t>
            </a:r>
            <a:r>
              <a:rPr lang="fr-FR" err="1"/>
              <a:t>porttitor</a:t>
            </a:r>
            <a:r>
              <a:rPr lang="fr-FR"/>
              <a:t> </a:t>
            </a:r>
            <a:r>
              <a:rPr lang="fr-FR" err="1"/>
              <a:t>sit</a:t>
            </a:r>
            <a:r>
              <a:rPr lang="fr-FR"/>
              <a:t> </a:t>
            </a:r>
            <a:r>
              <a:rPr lang="fr-FR" err="1"/>
              <a:t>amet</a:t>
            </a:r>
            <a:r>
              <a:rPr lang="fr-FR"/>
              <a:t>. Cras non </a:t>
            </a:r>
            <a:r>
              <a:rPr lang="fr-FR" err="1"/>
              <a:t>sagittis</a:t>
            </a:r>
            <a:r>
              <a:rPr lang="fr-FR"/>
              <a:t> </a:t>
            </a:r>
            <a:r>
              <a:rPr lang="fr-FR" err="1"/>
              <a:t>felis</a:t>
            </a:r>
            <a:r>
              <a:rPr lang="fr-FR"/>
              <a:t>. </a:t>
            </a:r>
            <a:r>
              <a:rPr lang="fr-FR" err="1"/>
              <a:t>Phasellus</a:t>
            </a:r>
            <a:r>
              <a:rPr lang="fr-FR"/>
              <a:t> </a:t>
            </a:r>
            <a:r>
              <a:rPr lang="fr-FR" err="1"/>
              <a:t>mauris</a:t>
            </a:r>
            <a:r>
              <a:rPr lang="fr-FR"/>
              <a:t> massa, </a:t>
            </a:r>
            <a:r>
              <a:rPr lang="fr-FR" err="1"/>
              <a:t>ultrices</a:t>
            </a:r>
            <a:r>
              <a:rPr lang="fr-FR"/>
              <a:t> </a:t>
            </a:r>
            <a:r>
              <a:rPr lang="fr-FR" err="1"/>
              <a:t>ac</a:t>
            </a:r>
            <a:r>
              <a:rPr lang="fr-FR"/>
              <a:t> </a:t>
            </a:r>
            <a:r>
              <a:rPr lang="fr-FR" err="1"/>
              <a:t>posuere</a:t>
            </a:r>
            <a:r>
              <a:rPr lang="fr-FR"/>
              <a:t> </a:t>
            </a:r>
            <a:r>
              <a:rPr lang="fr-FR" err="1"/>
              <a:t>acebe</a:t>
            </a:r>
            <a:r>
              <a:rPr lang="fr-FR"/>
              <a:t>, </a:t>
            </a:r>
            <a:r>
              <a:rPr lang="fr-FR" err="1"/>
              <a:t>vulputate</a:t>
            </a:r>
            <a:r>
              <a:rPr lang="fr-FR"/>
              <a:t> </a:t>
            </a:r>
            <a:r>
              <a:rPr lang="fr-FR" err="1"/>
              <a:t>eget</a:t>
            </a:r>
            <a:r>
              <a:rPr lang="fr-FR"/>
              <a:t> nunc areas </a:t>
            </a:r>
            <a:r>
              <a:rPr lang="fr-FR" err="1"/>
              <a:t>tumic</a:t>
            </a:r>
            <a:endParaRPr lang="fr-FR"/>
          </a:p>
        </p:txBody>
      </p:sp>
      <p:sp>
        <p:nvSpPr>
          <p:cNvPr id="19" name="Espace réservé du texte 19">
            <a:extLst>
              <a:ext uri="{FF2B5EF4-FFF2-40B4-BE49-F238E27FC236}">
                <a16:creationId xmlns:a16="http://schemas.microsoft.com/office/drawing/2014/main" id="{036B93E1-AE58-0B3C-F2FA-3A4EC309620E}"/>
              </a:ext>
            </a:extLst>
          </p:cNvPr>
          <p:cNvSpPr>
            <a:spLocks noGrp="1"/>
          </p:cNvSpPr>
          <p:nvPr>
            <p:ph type="body" sz="quarter" idx="22" hasCustomPrompt="1"/>
          </p:nvPr>
        </p:nvSpPr>
        <p:spPr>
          <a:xfrm>
            <a:off x="7367588" y="4961656"/>
            <a:ext cx="4090480" cy="3412325"/>
          </a:xfrm>
          <a:prstGeom prst="rect">
            <a:avLst/>
          </a:prstGeom>
        </p:spPr>
        <p:txBody>
          <a:bodyPr/>
          <a:lstStyle>
            <a:lvl1pPr marL="0" indent="0">
              <a:lnSpc>
                <a:spcPts val="3225"/>
              </a:lnSpc>
              <a:spcBef>
                <a:spcPts val="0"/>
              </a:spcBef>
              <a:buNone/>
              <a:defRPr sz="3000" b="0" i="0">
                <a:solidFill>
                  <a:srgbClr val="006FB9"/>
                </a:solidFill>
                <a:latin typeface="Arial Narrow" panose="020B0604020202020204" pitchFamily="34" charset="0"/>
                <a:cs typeface="Arial Narrow" panose="020B0604020202020204" pitchFamily="34" charset="0"/>
              </a:defRPr>
            </a:lvl1pPr>
          </a:lstStyle>
          <a:p>
            <a:pPr lvl="0"/>
            <a:r>
              <a:rPr lang="fr-FR"/>
              <a:t>In </a:t>
            </a:r>
            <a:r>
              <a:rPr lang="fr-FR" err="1"/>
              <a:t>egetas</a:t>
            </a:r>
            <a:r>
              <a:rPr lang="fr-FR"/>
              <a:t> </a:t>
            </a:r>
            <a:r>
              <a:rPr lang="fr-FR" err="1"/>
              <a:t>arcu</a:t>
            </a:r>
            <a:r>
              <a:rPr lang="fr-FR"/>
              <a:t> ipsum, </a:t>
            </a:r>
            <a:r>
              <a:rPr lang="fr-FR" err="1"/>
              <a:t>ac</a:t>
            </a:r>
            <a:r>
              <a:rPr lang="fr-FR"/>
              <a:t> </a:t>
            </a:r>
            <a:r>
              <a:rPr lang="fr-FR" err="1"/>
              <a:t>tempus</a:t>
            </a:r>
            <a:r>
              <a:rPr lang="fr-FR"/>
              <a:t> </a:t>
            </a:r>
            <a:r>
              <a:rPr lang="fr-FR" err="1"/>
              <a:t>arcu</a:t>
            </a:r>
            <a:r>
              <a:rPr lang="fr-FR"/>
              <a:t> </a:t>
            </a:r>
            <a:r>
              <a:rPr lang="fr-FR" err="1"/>
              <a:t>porttitor</a:t>
            </a:r>
            <a:r>
              <a:rPr lang="fr-FR"/>
              <a:t> </a:t>
            </a:r>
            <a:r>
              <a:rPr lang="fr-FR" err="1"/>
              <a:t>sit</a:t>
            </a:r>
            <a:r>
              <a:rPr lang="fr-FR"/>
              <a:t> </a:t>
            </a:r>
            <a:r>
              <a:rPr lang="fr-FR" err="1"/>
              <a:t>amet</a:t>
            </a:r>
            <a:r>
              <a:rPr lang="fr-FR"/>
              <a:t>. Cras non </a:t>
            </a:r>
            <a:r>
              <a:rPr lang="fr-FR" err="1"/>
              <a:t>sagittis</a:t>
            </a:r>
            <a:r>
              <a:rPr lang="fr-FR"/>
              <a:t> </a:t>
            </a:r>
            <a:r>
              <a:rPr lang="fr-FR" err="1"/>
              <a:t>felis</a:t>
            </a:r>
            <a:r>
              <a:rPr lang="fr-FR"/>
              <a:t>. </a:t>
            </a:r>
            <a:r>
              <a:rPr lang="fr-FR" err="1"/>
              <a:t>Phasellus</a:t>
            </a:r>
            <a:r>
              <a:rPr lang="fr-FR"/>
              <a:t> </a:t>
            </a:r>
            <a:r>
              <a:rPr lang="fr-FR" err="1"/>
              <a:t>mauris</a:t>
            </a:r>
            <a:r>
              <a:rPr lang="fr-FR"/>
              <a:t> massa, </a:t>
            </a:r>
            <a:r>
              <a:rPr lang="fr-FR" err="1"/>
              <a:t>ultrices</a:t>
            </a:r>
            <a:r>
              <a:rPr lang="fr-FR"/>
              <a:t> </a:t>
            </a:r>
            <a:r>
              <a:rPr lang="fr-FR" err="1"/>
              <a:t>ac</a:t>
            </a:r>
            <a:r>
              <a:rPr lang="fr-FR"/>
              <a:t> </a:t>
            </a:r>
            <a:r>
              <a:rPr lang="fr-FR" err="1"/>
              <a:t>posuere</a:t>
            </a:r>
            <a:r>
              <a:rPr lang="fr-FR"/>
              <a:t> </a:t>
            </a:r>
            <a:r>
              <a:rPr lang="fr-FR" err="1"/>
              <a:t>acebe</a:t>
            </a:r>
            <a:r>
              <a:rPr lang="fr-FR"/>
              <a:t>, </a:t>
            </a:r>
            <a:r>
              <a:rPr lang="fr-FR" err="1"/>
              <a:t>vulputate</a:t>
            </a:r>
            <a:r>
              <a:rPr lang="fr-FR"/>
              <a:t> </a:t>
            </a:r>
            <a:r>
              <a:rPr lang="fr-FR" err="1"/>
              <a:t>eget</a:t>
            </a:r>
            <a:r>
              <a:rPr lang="fr-FR"/>
              <a:t> nunc areas </a:t>
            </a:r>
            <a:r>
              <a:rPr lang="fr-FR" err="1"/>
              <a:t>tumic</a:t>
            </a:r>
            <a:endParaRPr lang="fr-FR"/>
          </a:p>
        </p:txBody>
      </p:sp>
      <p:sp>
        <p:nvSpPr>
          <p:cNvPr id="20" name="Espace réservé du texte 19">
            <a:extLst>
              <a:ext uri="{FF2B5EF4-FFF2-40B4-BE49-F238E27FC236}">
                <a16:creationId xmlns:a16="http://schemas.microsoft.com/office/drawing/2014/main" id="{1EDF1A7C-3C25-F94F-A8CA-C8B834864593}"/>
              </a:ext>
            </a:extLst>
          </p:cNvPr>
          <p:cNvSpPr>
            <a:spLocks noGrp="1"/>
          </p:cNvSpPr>
          <p:nvPr>
            <p:ph type="body" sz="quarter" idx="23" hasCustomPrompt="1"/>
          </p:nvPr>
        </p:nvSpPr>
        <p:spPr>
          <a:xfrm>
            <a:off x="12752388" y="4961656"/>
            <a:ext cx="4090480" cy="3412325"/>
          </a:xfrm>
          <a:prstGeom prst="rect">
            <a:avLst/>
          </a:prstGeom>
        </p:spPr>
        <p:txBody>
          <a:bodyPr/>
          <a:lstStyle>
            <a:lvl1pPr marL="0" indent="0">
              <a:lnSpc>
                <a:spcPts val="3225"/>
              </a:lnSpc>
              <a:spcBef>
                <a:spcPts val="0"/>
              </a:spcBef>
              <a:buNone/>
              <a:defRPr sz="3000" b="0" i="0">
                <a:solidFill>
                  <a:srgbClr val="006FB9"/>
                </a:solidFill>
                <a:latin typeface="Arial Narrow" panose="020B0604020202020204" pitchFamily="34" charset="0"/>
                <a:cs typeface="Arial Narrow" panose="020B0604020202020204" pitchFamily="34" charset="0"/>
              </a:defRPr>
            </a:lvl1pPr>
          </a:lstStyle>
          <a:p>
            <a:pPr lvl="0"/>
            <a:r>
              <a:rPr lang="fr-FR"/>
              <a:t>In </a:t>
            </a:r>
            <a:r>
              <a:rPr lang="fr-FR" err="1"/>
              <a:t>egetas</a:t>
            </a:r>
            <a:r>
              <a:rPr lang="fr-FR"/>
              <a:t> </a:t>
            </a:r>
            <a:r>
              <a:rPr lang="fr-FR" err="1"/>
              <a:t>arcu</a:t>
            </a:r>
            <a:r>
              <a:rPr lang="fr-FR"/>
              <a:t> ipsum, </a:t>
            </a:r>
            <a:r>
              <a:rPr lang="fr-FR" err="1"/>
              <a:t>ac</a:t>
            </a:r>
            <a:r>
              <a:rPr lang="fr-FR"/>
              <a:t> </a:t>
            </a:r>
            <a:r>
              <a:rPr lang="fr-FR" err="1"/>
              <a:t>tempus</a:t>
            </a:r>
            <a:r>
              <a:rPr lang="fr-FR"/>
              <a:t> </a:t>
            </a:r>
            <a:r>
              <a:rPr lang="fr-FR" err="1"/>
              <a:t>arcu</a:t>
            </a:r>
            <a:r>
              <a:rPr lang="fr-FR"/>
              <a:t> </a:t>
            </a:r>
            <a:r>
              <a:rPr lang="fr-FR" err="1"/>
              <a:t>porttitor</a:t>
            </a:r>
            <a:r>
              <a:rPr lang="fr-FR"/>
              <a:t> </a:t>
            </a:r>
            <a:r>
              <a:rPr lang="fr-FR" err="1"/>
              <a:t>sit</a:t>
            </a:r>
            <a:r>
              <a:rPr lang="fr-FR"/>
              <a:t> </a:t>
            </a:r>
            <a:r>
              <a:rPr lang="fr-FR" err="1"/>
              <a:t>amet</a:t>
            </a:r>
            <a:r>
              <a:rPr lang="fr-FR"/>
              <a:t>. Cras non </a:t>
            </a:r>
            <a:r>
              <a:rPr lang="fr-FR" err="1"/>
              <a:t>sagittis</a:t>
            </a:r>
            <a:r>
              <a:rPr lang="fr-FR"/>
              <a:t> </a:t>
            </a:r>
            <a:r>
              <a:rPr lang="fr-FR" err="1"/>
              <a:t>felis</a:t>
            </a:r>
            <a:r>
              <a:rPr lang="fr-FR"/>
              <a:t>. </a:t>
            </a:r>
            <a:r>
              <a:rPr lang="fr-FR" err="1"/>
              <a:t>Phasellus</a:t>
            </a:r>
            <a:r>
              <a:rPr lang="fr-FR"/>
              <a:t> </a:t>
            </a:r>
            <a:r>
              <a:rPr lang="fr-FR" err="1"/>
              <a:t>mauris</a:t>
            </a:r>
            <a:r>
              <a:rPr lang="fr-FR"/>
              <a:t> massa, </a:t>
            </a:r>
            <a:r>
              <a:rPr lang="fr-FR" err="1"/>
              <a:t>ultrices</a:t>
            </a:r>
            <a:r>
              <a:rPr lang="fr-FR"/>
              <a:t> </a:t>
            </a:r>
            <a:r>
              <a:rPr lang="fr-FR" err="1"/>
              <a:t>ac</a:t>
            </a:r>
            <a:r>
              <a:rPr lang="fr-FR"/>
              <a:t> </a:t>
            </a:r>
            <a:r>
              <a:rPr lang="fr-FR" err="1"/>
              <a:t>posuere</a:t>
            </a:r>
            <a:r>
              <a:rPr lang="fr-FR"/>
              <a:t> </a:t>
            </a:r>
            <a:r>
              <a:rPr lang="fr-FR" err="1"/>
              <a:t>acebe</a:t>
            </a:r>
            <a:r>
              <a:rPr lang="fr-FR"/>
              <a:t>, </a:t>
            </a:r>
            <a:r>
              <a:rPr lang="fr-FR" err="1"/>
              <a:t>vulputate</a:t>
            </a:r>
            <a:r>
              <a:rPr lang="fr-FR"/>
              <a:t> </a:t>
            </a:r>
            <a:r>
              <a:rPr lang="fr-FR" err="1"/>
              <a:t>eget</a:t>
            </a:r>
            <a:r>
              <a:rPr lang="fr-FR"/>
              <a:t> nunc areas </a:t>
            </a:r>
            <a:r>
              <a:rPr lang="fr-FR" err="1"/>
              <a:t>tumic</a:t>
            </a:r>
            <a:endParaRPr lang="fr-FR"/>
          </a:p>
        </p:txBody>
      </p:sp>
    </p:spTree>
    <p:extLst>
      <p:ext uri="{BB962C8B-B14F-4D97-AF65-F5344CB8AC3E}">
        <p14:creationId xmlns:p14="http://schemas.microsoft.com/office/powerpoint/2010/main" val="13257777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4 titles">
    <p:spTree>
      <p:nvGrpSpPr>
        <p:cNvPr id="1" name=""/>
        <p:cNvGrpSpPr/>
        <p:nvPr/>
      </p:nvGrpSpPr>
      <p:grpSpPr>
        <a:xfrm>
          <a:off x="0" y="0"/>
          <a:ext cx="0" cy="0"/>
          <a:chOff x="0" y="0"/>
          <a:chExt cx="0" cy="0"/>
        </a:xfrm>
      </p:grpSpPr>
      <p:pic>
        <p:nvPicPr>
          <p:cNvPr id="3" name="Rectangle 696" descr="preencoded.png">
            <a:extLst>
              <a:ext uri="{FF2B5EF4-FFF2-40B4-BE49-F238E27FC236}">
                <a16:creationId xmlns:a16="http://schemas.microsoft.com/office/drawing/2014/main" id="{35713A3E-8338-3832-D2F8-99162E93AC10}"/>
              </a:ext>
            </a:extLst>
          </p:cNvPr>
          <p:cNvPicPr>
            <a:picLocks noChangeAspect="1"/>
          </p:cNvPicPr>
          <p:nvPr userDrawn="1"/>
        </p:nvPicPr>
        <p:blipFill>
          <a:blip r:embed="rId2"/>
          <a:srcRect/>
          <a:stretch/>
        </p:blipFill>
        <p:spPr>
          <a:xfrm>
            <a:off x="1333015" y="3476141"/>
            <a:ext cx="4055768" cy="5541666"/>
          </a:xfrm>
          <a:prstGeom prst="rect">
            <a:avLst/>
          </a:prstGeom>
        </p:spPr>
      </p:pic>
      <p:pic>
        <p:nvPicPr>
          <p:cNvPr id="4" name="Rectangle 698" descr="preencoded.png">
            <a:extLst>
              <a:ext uri="{FF2B5EF4-FFF2-40B4-BE49-F238E27FC236}">
                <a16:creationId xmlns:a16="http://schemas.microsoft.com/office/drawing/2014/main" id="{A3201612-0137-CFE5-ACD0-F6D3A7B9CF3B}"/>
              </a:ext>
            </a:extLst>
          </p:cNvPr>
          <p:cNvPicPr>
            <a:picLocks noChangeAspect="1"/>
          </p:cNvPicPr>
          <p:nvPr userDrawn="1"/>
        </p:nvPicPr>
        <p:blipFill>
          <a:blip r:embed="rId3"/>
          <a:srcRect/>
          <a:stretch/>
        </p:blipFill>
        <p:spPr>
          <a:xfrm>
            <a:off x="5371615" y="3476141"/>
            <a:ext cx="4046243" cy="5541666"/>
          </a:xfrm>
          <a:prstGeom prst="rect">
            <a:avLst/>
          </a:prstGeom>
        </p:spPr>
      </p:pic>
      <p:pic>
        <p:nvPicPr>
          <p:cNvPr id="9" name="Rectangle 699" descr="preencoded.png">
            <a:extLst>
              <a:ext uri="{FF2B5EF4-FFF2-40B4-BE49-F238E27FC236}">
                <a16:creationId xmlns:a16="http://schemas.microsoft.com/office/drawing/2014/main" id="{6FFD498A-5450-B8A0-7B06-62632DB1A6C4}"/>
              </a:ext>
            </a:extLst>
          </p:cNvPr>
          <p:cNvPicPr>
            <a:picLocks noChangeAspect="1"/>
          </p:cNvPicPr>
          <p:nvPr userDrawn="1"/>
        </p:nvPicPr>
        <p:blipFill>
          <a:blip r:embed="rId2"/>
          <a:srcRect/>
          <a:stretch/>
        </p:blipFill>
        <p:spPr>
          <a:xfrm>
            <a:off x="9400690" y="3476141"/>
            <a:ext cx="4055768" cy="5541666"/>
          </a:xfrm>
          <a:prstGeom prst="rect">
            <a:avLst/>
          </a:prstGeom>
        </p:spPr>
      </p:pic>
      <p:pic>
        <p:nvPicPr>
          <p:cNvPr id="10" name="Rectangle 700" descr="preencoded.png">
            <a:extLst>
              <a:ext uri="{FF2B5EF4-FFF2-40B4-BE49-F238E27FC236}">
                <a16:creationId xmlns:a16="http://schemas.microsoft.com/office/drawing/2014/main" id="{66BC347A-CC7A-4F11-253E-B1BE3FE44C1B}"/>
              </a:ext>
            </a:extLst>
          </p:cNvPr>
          <p:cNvPicPr>
            <a:picLocks noChangeAspect="1"/>
          </p:cNvPicPr>
          <p:nvPr userDrawn="1"/>
        </p:nvPicPr>
        <p:blipFill>
          <a:blip r:embed="rId2"/>
          <a:srcRect/>
          <a:stretch/>
        </p:blipFill>
        <p:spPr>
          <a:xfrm>
            <a:off x="13439291" y="3476141"/>
            <a:ext cx="4055766" cy="5541666"/>
          </a:xfrm>
          <a:prstGeom prst="rect">
            <a:avLst/>
          </a:prstGeom>
        </p:spPr>
      </p:pic>
      <p:sp>
        <p:nvSpPr>
          <p:cNvPr id="2" name="Espace réservé du texte 8">
            <a:extLst>
              <a:ext uri="{FF2B5EF4-FFF2-40B4-BE49-F238E27FC236}">
                <a16:creationId xmlns:a16="http://schemas.microsoft.com/office/drawing/2014/main" id="{7429F68F-5D14-F26F-E264-41722264B295}"/>
              </a:ext>
            </a:extLst>
          </p:cNvPr>
          <p:cNvSpPr>
            <a:spLocks noGrp="1"/>
          </p:cNvSpPr>
          <p:nvPr>
            <p:ph type="body" sz="quarter" idx="10" hasCustomPrompt="1"/>
          </p:nvPr>
        </p:nvSpPr>
        <p:spPr>
          <a:xfrm>
            <a:off x="1428750" y="1302954"/>
            <a:ext cx="11753850" cy="1005078"/>
          </a:xfrm>
          <a:prstGeom prst="rect">
            <a:avLst/>
          </a:prstGeom>
        </p:spPr>
        <p:txBody>
          <a:bodyPr/>
          <a:lstStyle>
            <a:lvl1pPr marL="0" indent="0">
              <a:buNone/>
              <a:defRPr sz="5630" b="1" i="0">
                <a:solidFill>
                  <a:srgbClr val="009B6D"/>
                </a:solidFill>
                <a:latin typeface="Arial Narrow" panose="020B0604020202020204" pitchFamily="34" charset="0"/>
                <a:cs typeface="Arial Narrow" panose="020B0604020202020204" pitchFamily="34" charset="0"/>
              </a:defRPr>
            </a:lvl1pPr>
          </a:lstStyle>
          <a:p>
            <a:pPr lvl="0"/>
            <a:r>
              <a:rPr lang="fr-FR"/>
              <a:t>TITLE OF THE SLIDE</a:t>
            </a:r>
          </a:p>
        </p:txBody>
      </p:sp>
      <p:sp>
        <p:nvSpPr>
          <p:cNvPr id="7" name="Espace réservé du texte 8">
            <a:extLst>
              <a:ext uri="{FF2B5EF4-FFF2-40B4-BE49-F238E27FC236}">
                <a16:creationId xmlns:a16="http://schemas.microsoft.com/office/drawing/2014/main" id="{E730DA00-F28D-CA62-589B-76B0A7E185E9}"/>
              </a:ext>
            </a:extLst>
          </p:cNvPr>
          <p:cNvSpPr>
            <a:spLocks noGrp="1"/>
          </p:cNvSpPr>
          <p:nvPr>
            <p:ph type="body" sz="quarter" idx="11" hasCustomPrompt="1"/>
          </p:nvPr>
        </p:nvSpPr>
        <p:spPr>
          <a:xfrm>
            <a:off x="1428750" y="2565245"/>
            <a:ext cx="11753850" cy="673207"/>
          </a:xfrm>
          <a:prstGeom prst="rect">
            <a:avLst/>
          </a:prstGeom>
        </p:spPr>
        <p:txBody>
          <a:bodyPr/>
          <a:lstStyle>
            <a:lvl1pPr marL="0" indent="0">
              <a:buNone/>
              <a:defRPr sz="3750" b="1" i="0">
                <a:solidFill>
                  <a:srgbClr val="006FB9"/>
                </a:solidFill>
                <a:latin typeface="Arial Narrow" panose="020B0604020202020204" pitchFamily="34" charset="0"/>
                <a:cs typeface="Arial Narrow" panose="020B0604020202020204" pitchFamily="34" charset="0"/>
              </a:defRPr>
            </a:lvl1pPr>
          </a:lstStyle>
          <a:p>
            <a:pPr lvl="0"/>
            <a:r>
              <a:rPr lang="fr-FR" err="1"/>
              <a:t>Subtitle</a:t>
            </a:r>
            <a:endParaRPr lang="fr-FR"/>
          </a:p>
        </p:txBody>
      </p:sp>
      <p:pic>
        <p:nvPicPr>
          <p:cNvPr id="18" name="Rectangle 95" descr="preencoded.png">
            <a:extLst>
              <a:ext uri="{FF2B5EF4-FFF2-40B4-BE49-F238E27FC236}">
                <a16:creationId xmlns:a16="http://schemas.microsoft.com/office/drawing/2014/main" id="{F10447B7-2251-F59C-901F-AF9D8D7CA007}"/>
              </a:ext>
            </a:extLst>
          </p:cNvPr>
          <p:cNvPicPr>
            <a:picLocks noChangeAspect="1"/>
          </p:cNvPicPr>
          <p:nvPr userDrawn="1"/>
        </p:nvPicPr>
        <p:blipFill>
          <a:blip r:embed="rId4"/>
          <a:srcRect/>
          <a:stretch/>
        </p:blipFill>
        <p:spPr>
          <a:xfrm>
            <a:off x="16068190" y="9238766"/>
            <a:ext cx="2219810" cy="1048234"/>
          </a:xfrm>
          <a:prstGeom prst="rect">
            <a:avLst/>
          </a:prstGeom>
        </p:spPr>
      </p:pic>
      <p:pic>
        <p:nvPicPr>
          <p:cNvPr id="19" name="Group 399" descr="preencoded.png">
            <a:extLst>
              <a:ext uri="{FF2B5EF4-FFF2-40B4-BE49-F238E27FC236}">
                <a16:creationId xmlns:a16="http://schemas.microsoft.com/office/drawing/2014/main" id="{B9D5FD0B-F5C1-35B7-E7F4-CDFFBF26DC6F}"/>
              </a:ext>
            </a:extLst>
          </p:cNvPr>
          <p:cNvPicPr>
            <a:picLocks noChangeAspect="1"/>
          </p:cNvPicPr>
          <p:nvPr userDrawn="1"/>
        </p:nvPicPr>
        <p:blipFill>
          <a:blip r:embed="rId5">
            <a:extLst>
              <a:ext uri="{96DAC541-7B7A-43D3-8B79-37D633B846F1}">
                <asvg:svgBlip xmlns:asvg="http://schemas.microsoft.com/office/drawing/2016/SVG/main" r:embed="rId6"/>
              </a:ext>
            </a:extLst>
          </a:blip>
          <a:srcRect/>
          <a:stretch/>
        </p:blipFill>
        <p:spPr>
          <a:xfrm>
            <a:off x="16722722" y="9651995"/>
            <a:ext cx="1265767" cy="330201"/>
          </a:xfrm>
          <a:prstGeom prst="rect">
            <a:avLst/>
          </a:prstGeom>
        </p:spPr>
      </p:pic>
      <p:sp>
        <p:nvSpPr>
          <p:cNvPr id="5" name="Espace réservé du texte 13">
            <a:extLst>
              <a:ext uri="{FF2B5EF4-FFF2-40B4-BE49-F238E27FC236}">
                <a16:creationId xmlns:a16="http://schemas.microsoft.com/office/drawing/2014/main" id="{10B7B05B-C00A-FE31-1061-2E9D1803EFC0}"/>
              </a:ext>
            </a:extLst>
          </p:cNvPr>
          <p:cNvSpPr>
            <a:spLocks noGrp="1"/>
          </p:cNvSpPr>
          <p:nvPr>
            <p:ph type="body" sz="quarter" idx="20" hasCustomPrompt="1"/>
          </p:nvPr>
        </p:nvSpPr>
        <p:spPr>
          <a:xfrm>
            <a:off x="1966326" y="4046538"/>
            <a:ext cx="2854325" cy="549275"/>
          </a:xfrm>
          <a:prstGeom prst="rect">
            <a:avLst/>
          </a:prstGeom>
        </p:spPr>
        <p:txBody>
          <a:bodyPr/>
          <a:lstStyle>
            <a:lvl1pPr marL="0" indent="0">
              <a:buNone/>
              <a:defRPr sz="3000" b="1" i="0">
                <a:solidFill>
                  <a:srgbClr val="006FB9"/>
                </a:solidFill>
                <a:latin typeface="Arial Narrow" panose="020B0604020202020204" pitchFamily="34" charset="0"/>
                <a:cs typeface="Arial Narrow" panose="020B0604020202020204" pitchFamily="34" charset="0"/>
              </a:defRPr>
            </a:lvl1pPr>
          </a:lstStyle>
          <a:p>
            <a:pPr lvl="0"/>
            <a:r>
              <a:rPr lang="fr-FR"/>
              <a:t>Highlight </a:t>
            </a:r>
            <a:r>
              <a:rPr lang="fr-FR" err="1"/>
              <a:t>title</a:t>
            </a:r>
            <a:endParaRPr lang="fr-FR"/>
          </a:p>
        </p:txBody>
      </p:sp>
      <p:sp>
        <p:nvSpPr>
          <p:cNvPr id="6" name="Espace réservé du texte 13">
            <a:extLst>
              <a:ext uri="{FF2B5EF4-FFF2-40B4-BE49-F238E27FC236}">
                <a16:creationId xmlns:a16="http://schemas.microsoft.com/office/drawing/2014/main" id="{B81CACF7-4A3A-433C-C60C-7B54E9C37211}"/>
              </a:ext>
            </a:extLst>
          </p:cNvPr>
          <p:cNvSpPr>
            <a:spLocks noGrp="1"/>
          </p:cNvSpPr>
          <p:nvPr>
            <p:ph type="body" sz="quarter" idx="21" hasCustomPrompt="1"/>
          </p:nvPr>
        </p:nvSpPr>
        <p:spPr>
          <a:xfrm>
            <a:off x="5980920" y="4046538"/>
            <a:ext cx="2854325" cy="549275"/>
          </a:xfrm>
          <a:prstGeom prst="rect">
            <a:avLst/>
          </a:prstGeom>
        </p:spPr>
        <p:txBody>
          <a:bodyPr/>
          <a:lstStyle>
            <a:lvl1pPr marL="0" indent="0">
              <a:buNone/>
              <a:defRPr sz="3000" b="1" i="0">
                <a:solidFill>
                  <a:srgbClr val="006FB9"/>
                </a:solidFill>
                <a:latin typeface="Arial Narrow" panose="020B0604020202020204" pitchFamily="34" charset="0"/>
                <a:cs typeface="Arial Narrow" panose="020B0604020202020204" pitchFamily="34" charset="0"/>
              </a:defRPr>
            </a:lvl1pPr>
          </a:lstStyle>
          <a:p>
            <a:pPr lvl="0"/>
            <a:r>
              <a:rPr lang="fr-FR"/>
              <a:t>Highlight </a:t>
            </a:r>
            <a:r>
              <a:rPr lang="fr-FR" err="1"/>
              <a:t>title</a:t>
            </a:r>
            <a:endParaRPr lang="fr-FR"/>
          </a:p>
        </p:txBody>
      </p:sp>
      <p:sp>
        <p:nvSpPr>
          <p:cNvPr id="20" name="Espace réservé du texte 13">
            <a:extLst>
              <a:ext uri="{FF2B5EF4-FFF2-40B4-BE49-F238E27FC236}">
                <a16:creationId xmlns:a16="http://schemas.microsoft.com/office/drawing/2014/main" id="{A874F513-74DA-BB0E-40C6-719B5F44356A}"/>
              </a:ext>
            </a:extLst>
          </p:cNvPr>
          <p:cNvSpPr>
            <a:spLocks noGrp="1"/>
          </p:cNvSpPr>
          <p:nvPr>
            <p:ph type="body" sz="quarter" idx="22" hasCustomPrompt="1"/>
          </p:nvPr>
        </p:nvSpPr>
        <p:spPr>
          <a:xfrm>
            <a:off x="10034002" y="4046538"/>
            <a:ext cx="2854325" cy="549275"/>
          </a:xfrm>
          <a:prstGeom prst="rect">
            <a:avLst/>
          </a:prstGeom>
        </p:spPr>
        <p:txBody>
          <a:bodyPr/>
          <a:lstStyle>
            <a:lvl1pPr marL="0" indent="0">
              <a:buNone/>
              <a:defRPr sz="3000" b="1" i="0">
                <a:solidFill>
                  <a:srgbClr val="006FB9"/>
                </a:solidFill>
                <a:latin typeface="Arial Narrow" panose="020B0604020202020204" pitchFamily="34" charset="0"/>
                <a:cs typeface="Arial Narrow" panose="020B0604020202020204" pitchFamily="34" charset="0"/>
              </a:defRPr>
            </a:lvl1pPr>
          </a:lstStyle>
          <a:p>
            <a:pPr lvl="0"/>
            <a:r>
              <a:rPr lang="fr-FR"/>
              <a:t>Highlight </a:t>
            </a:r>
            <a:r>
              <a:rPr lang="fr-FR" err="1"/>
              <a:t>title</a:t>
            </a:r>
            <a:endParaRPr lang="fr-FR"/>
          </a:p>
        </p:txBody>
      </p:sp>
      <p:sp>
        <p:nvSpPr>
          <p:cNvPr id="21" name="Espace réservé du texte 13">
            <a:extLst>
              <a:ext uri="{FF2B5EF4-FFF2-40B4-BE49-F238E27FC236}">
                <a16:creationId xmlns:a16="http://schemas.microsoft.com/office/drawing/2014/main" id="{46BDF5F4-0624-6854-4C77-093D1C4DA466}"/>
              </a:ext>
            </a:extLst>
          </p:cNvPr>
          <p:cNvSpPr>
            <a:spLocks noGrp="1"/>
          </p:cNvSpPr>
          <p:nvPr>
            <p:ph type="body" sz="quarter" idx="23" hasCustomPrompt="1"/>
          </p:nvPr>
        </p:nvSpPr>
        <p:spPr>
          <a:xfrm>
            <a:off x="14100660" y="4046538"/>
            <a:ext cx="2854325" cy="549275"/>
          </a:xfrm>
          <a:prstGeom prst="rect">
            <a:avLst/>
          </a:prstGeom>
        </p:spPr>
        <p:txBody>
          <a:bodyPr/>
          <a:lstStyle>
            <a:lvl1pPr marL="0" indent="0">
              <a:buNone/>
              <a:defRPr sz="3000" b="1" i="0">
                <a:solidFill>
                  <a:srgbClr val="006FB9"/>
                </a:solidFill>
                <a:latin typeface="Arial Narrow" panose="020B0604020202020204" pitchFamily="34" charset="0"/>
                <a:cs typeface="Arial Narrow" panose="020B0604020202020204" pitchFamily="34" charset="0"/>
              </a:defRPr>
            </a:lvl1pPr>
          </a:lstStyle>
          <a:p>
            <a:pPr lvl="0"/>
            <a:r>
              <a:rPr lang="fr-FR"/>
              <a:t>Highlight </a:t>
            </a:r>
            <a:r>
              <a:rPr lang="fr-FR" err="1"/>
              <a:t>title</a:t>
            </a:r>
            <a:endParaRPr lang="fr-FR"/>
          </a:p>
        </p:txBody>
      </p:sp>
      <p:sp>
        <p:nvSpPr>
          <p:cNvPr id="22" name="Espace réservé du texte 19">
            <a:extLst>
              <a:ext uri="{FF2B5EF4-FFF2-40B4-BE49-F238E27FC236}">
                <a16:creationId xmlns:a16="http://schemas.microsoft.com/office/drawing/2014/main" id="{951C36F2-2C67-D1A5-9F11-D511267CF0D9}"/>
              </a:ext>
            </a:extLst>
          </p:cNvPr>
          <p:cNvSpPr>
            <a:spLocks noGrp="1"/>
          </p:cNvSpPr>
          <p:nvPr>
            <p:ph type="body" sz="quarter" idx="24" hasCustomPrompt="1"/>
          </p:nvPr>
        </p:nvSpPr>
        <p:spPr>
          <a:xfrm>
            <a:off x="1982788" y="4961656"/>
            <a:ext cx="2854325" cy="3412325"/>
          </a:xfrm>
          <a:prstGeom prst="rect">
            <a:avLst/>
          </a:prstGeom>
        </p:spPr>
        <p:txBody>
          <a:bodyPr/>
          <a:lstStyle>
            <a:lvl1pPr marL="0" indent="0">
              <a:lnSpc>
                <a:spcPts val="3225"/>
              </a:lnSpc>
              <a:spcBef>
                <a:spcPts val="0"/>
              </a:spcBef>
              <a:buNone/>
              <a:defRPr sz="3000" b="0" i="0">
                <a:solidFill>
                  <a:srgbClr val="006FB9"/>
                </a:solidFill>
                <a:latin typeface="Arial Narrow" panose="020B0604020202020204" pitchFamily="34" charset="0"/>
                <a:cs typeface="Arial Narrow" panose="020B0604020202020204" pitchFamily="34" charset="0"/>
              </a:defRPr>
            </a:lvl1pPr>
          </a:lstStyle>
          <a:p>
            <a:pPr lvl="0"/>
            <a:r>
              <a:rPr lang="fr-FR"/>
              <a:t>In </a:t>
            </a:r>
            <a:r>
              <a:rPr lang="fr-FR" err="1"/>
              <a:t>egetas</a:t>
            </a:r>
            <a:r>
              <a:rPr lang="fr-FR"/>
              <a:t> </a:t>
            </a:r>
            <a:r>
              <a:rPr lang="fr-FR" err="1"/>
              <a:t>arcu</a:t>
            </a:r>
            <a:r>
              <a:rPr lang="fr-FR"/>
              <a:t> ipsum, </a:t>
            </a:r>
            <a:r>
              <a:rPr lang="fr-FR" err="1"/>
              <a:t>ac</a:t>
            </a:r>
            <a:r>
              <a:rPr lang="fr-FR"/>
              <a:t> </a:t>
            </a:r>
            <a:r>
              <a:rPr lang="fr-FR" err="1"/>
              <a:t>tempus</a:t>
            </a:r>
            <a:r>
              <a:rPr lang="fr-FR"/>
              <a:t> </a:t>
            </a:r>
            <a:r>
              <a:rPr lang="fr-FR" err="1"/>
              <a:t>arcu</a:t>
            </a:r>
            <a:r>
              <a:rPr lang="fr-FR"/>
              <a:t> </a:t>
            </a:r>
            <a:r>
              <a:rPr lang="fr-FR" err="1"/>
              <a:t>porttitor</a:t>
            </a:r>
            <a:r>
              <a:rPr lang="fr-FR"/>
              <a:t> </a:t>
            </a:r>
            <a:r>
              <a:rPr lang="fr-FR" err="1"/>
              <a:t>sit</a:t>
            </a:r>
            <a:r>
              <a:rPr lang="fr-FR"/>
              <a:t> </a:t>
            </a:r>
            <a:r>
              <a:rPr lang="fr-FR" err="1"/>
              <a:t>amet</a:t>
            </a:r>
            <a:r>
              <a:rPr lang="fr-FR"/>
              <a:t>. Cras non </a:t>
            </a:r>
            <a:r>
              <a:rPr lang="fr-FR" err="1"/>
              <a:t>sagittis</a:t>
            </a:r>
            <a:r>
              <a:rPr lang="fr-FR"/>
              <a:t> </a:t>
            </a:r>
            <a:r>
              <a:rPr lang="fr-FR" err="1"/>
              <a:t>felis</a:t>
            </a:r>
            <a:r>
              <a:rPr lang="fr-FR"/>
              <a:t>. </a:t>
            </a:r>
            <a:r>
              <a:rPr lang="fr-FR" err="1"/>
              <a:t>Phasellus</a:t>
            </a:r>
            <a:r>
              <a:rPr lang="fr-FR"/>
              <a:t> </a:t>
            </a:r>
            <a:r>
              <a:rPr lang="fr-FR" err="1"/>
              <a:t>mauris</a:t>
            </a:r>
            <a:r>
              <a:rPr lang="fr-FR"/>
              <a:t> massa, </a:t>
            </a:r>
            <a:r>
              <a:rPr lang="fr-FR" err="1"/>
              <a:t>ultrices</a:t>
            </a:r>
            <a:r>
              <a:rPr lang="fr-FR"/>
              <a:t> </a:t>
            </a:r>
            <a:r>
              <a:rPr lang="fr-FR" err="1"/>
              <a:t>ac</a:t>
            </a:r>
            <a:r>
              <a:rPr lang="fr-FR"/>
              <a:t> </a:t>
            </a:r>
            <a:r>
              <a:rPr lang="fr-FR" err="1"/>
              <a:t>posuere</a:t>
            </a:r>
            <a:r>
              <a:rPr lang="fr-FR"/>
              <a:t> </a:t>
            </a:r>
            <a:r>
              <a:rPr lang="fr-FR" err="1"/>
              <a:t>acebe</a:t>
            </a:r>
            <a:r>
              <a:rPr lang="fr-FR"/>
              <a:t>.</a:t>
            </a:r>
          </a:p>
        </p:txBody>
      </p:sp>
      <p:sp>
        <p:nvSpPr>
          <p:cNvPr id="23" name="Espace réservé du texte 19">
            <a:extLst>
              <a:ext uri="{FF2B5EF4-FFF2-40B4-BE49-F238E27FC236}">
                <a16:creationId xmlns:a16="http://schemas.microsoft.com/office/drawing/2014/main" id="{B48920DA-64FD-51C1-F3EA-0662B3C71B1B}"/>
              </a:ext>
            </a:extLst>
          </p:cNvPr>
          <p:cNvSpPr>
            <a:spLocks noGrp="1"/>
          </p:cNvSpPr>
          <p:nvPr>
            <p:ph type="body" sz="quarter" idx="25" hasCustomPrompt="1"/>
          </p:nvPr>
        </p:nvSpPr>
        <p:spPr>
          <a:xfrm>
            <a:off x="5970588" y="4961656"/>
            <a:ext cx="2854325" cy="3412325"/>
          </a:xfrm>
          <a:prstGeom prst="rect">
            <a:avLst/>
          </a:prstGeom>
        </p:spPr>
        <p:txBody>
          <a:bodyPr/>
          <a:lstStyle>
            <a:lvl1pPr marL="0" indent="0">
              <a:lnSpc>
                <a:spcPts val="3225"/>
              </a:lnSpc>
              <a:spcBef>
                <a:spcPts val="0"/>
              </a:spcBef>
              <a:buNone/>
              <a:defRPr sz="3000" b="0" i="0">
                <a:solidFill>
                  <a:srgbClr val="006FB9"/>
                </a:solidFill>
                <a:latin typeface="Arial Narrow" panose="020B0604020202020204" pitchFamily="34" charset="0"/>
                <a:cs typeface="Arial Narrow" panose="020B0604020202020204" pitchFamily="34" charset="0"/>
              </a:defRPr>
            </a:lvl1pPr>
          </a:lstStyle>
          <a:p>
            <a:pPr lvl="0"/>
            <a:r>
              <a:rPr lang="fr-FR"/>
              <a:t>In </a:t>
            </a:r>
            <a:r>
              <a:rPr lang="fr-FR" err="1"/>
              <a:t>egetas</a:t>
            </a:r>
            <a:r>
              <a:rPr lang="fr-FR"/>
              <a:t> </a:t>
            </a:r>
            <a:r>
              <a:rPr lang="fr-FR" err="1"/>
              <a:t>arcu</a:t>
            </a:r>
            <a:r>
              <a:rPr lang="fr-FR"/>
              <a:t> ipsum, </a:t>
            </a:r>
            <a:r>
              <a:rPr lang="fr-FR" err="1"/>
              <a:t>ac</a:t>
            </a:r>
            <a:r>
              <a:rPr lang="fr-FR"/>
              <a:t> </a:t>
            </a:r>
            <a:r>
              <a:rPr lang="fr-FR" err="1"/>
              <a:t>tempus</a:t>
            </a:r>
            <a:r>
              <a:rPr lang="fr-FR"/>
              <a:t> </a:t>
            </a:r>
            <a:r>
              <a:rPr lang="fr-FR" err="1"/>
              <a:t>arcu</a:t>
            </a:r>
            <a:r>
              <a:rPr lang="fr-FR"/>
              <a:t> </a:t>
            </a:r>
            <a:r>
              <a:rPr lang="fr-FR" err="1"/>
              <a:t>porttitor</a:t>
            </a:r>
            <a:r>
              <a:rPr lang="fr-FR"/>
              <a:t> </a:t>
            </a:r>
            <a:r>
              <a:rPr lang="fr-FR" err="1"/>
              <a:t>sit</a:t>
            </a:r>
            <a:r>
              <a:rPr lang="fr-FR"/>
              <a:t> </a:t>
            </a:r>
            <a:r>
              <a:rPr lang="fr-FR" err="1"/>
              <a:t>amet</a:t>
            </a:r>
            <a:r>
              <a:rPr lang="fr-FR"/>
              <a:t>. Cras non </a:t>
            </a:r>
            <a:r>
              <a:rPr lang="fr-FR" err="1"/>
              <a:t>sagittis</a:t>
            </a:r>
            <a:r>
              <a:rPr lang="fr-FR"/>
              <a:t> </a:t>
            </a:r>
            <a:r>
              <a:rPr lang="fr-FR" err="1"/>
              <a:t>felis</a:t>
            </a:r>
            <a:r>
              <a:rPr lang="fr-FR"/>
              <a:t>. </a:t>
            </a:r>
            <a:r>
              <a:rPr lang="fr-FR" err="1"/>
              <a:t>Phasellus</a:t>
            </a:r>
            <a:r>
              <a:rPr lang="fr-FR"/>
              <a:t> </a:t>
            </a:r>
            <a:r>
              <a:rPr lang="fr-FR" err="1"/>
              <a:t>mauris</a:t>
            </a:r>
            <a:r>
              <a:rPr lang="fr-FR"/>
              <a:t> massa, </a:t>
            </a:r>
            <a:r>
              <a:rPr lang="fr-FR" err="1"/>
              <a:t>ultrices</a:t>
            </a:r>
            <a:r>
              <a:rPr lang="fr-FR"/>
              <a:t> </a:t>
            </a:r>
            <a:r>
              <a:rPr lang="fr-FR" err="1"/>
              <a:t>ac</a:t>
            </a:r>
            <a:r>
              <a:rPr lang="fr-FR"/>
              <a:t> </a:t>
            </a:r>
            <a:r>
              <a:rPr lang="fr-FR" err="1"/>
              <a:t>posuere</a:t>
            </a:r>
            <a:r>
              <a:rPr lang="fr-FR"/>
              <a:t> </a:t>
            </a:r>
            <a:r>
              <a:rPr lang="fr-FR" err="1"/>
              <a:t>acebe</a:t>
            </a:r>
            <a:r>
              <a:rPr lang="fr-FR"/>
              <a:t>.</a:t>
            </a:r>
          </a:p>
        </p:txBody>
      </p:sp>
      <p:sp>
        <p:nvSpPr>
          <p:cNvPr id="24" name="Espace réservé du texte 19">
            <a:extLst>
              <a:ext uri="{FF2B5EF4-FFF2-40B4-BE49-F238E27FC236}">
                <a16:creationId xmlns:a16="http://schemas.microsoft.com/office/drawing/2014/main" id="{C86782AB-3DE4-41EF-0085-36C12E6FE780}"/>
              </a:ext>
            </a:extLst>
          </p:cNvPr>
          <p:cNvSpPr>
            <a:spLocks noGrp="1"/>
          </p:cNvSpPr>
          <p:nvPr>
            <p:ph type="body" sz="quarter" idx="26" hasCustomPrompt="1"/>
          </p:nvPr>
        </p:nvSpPr>
        <p:spPr>
          <a:xfrm>
            <a:off x="10034002" y="4961656"/>
            <a:ext cx="2854325" cy="3412325"/>
          </a:xfrm>
          <a:prstGeom prst="rect">
            <a:avLst/>
          </a:prstGeom>
        </p:spPr>
        <p:txBody>
          <a:bodyPr/>
          <a:lstStyle>
            <a:lvl1pPr marL="0" indent="0">
              <a:lnSpc>
                <a:spcPts val="3225"/>
              </a:lnSpc>
              <a:spcBef>
                <a:spcPts val="0"/>
              </a:spcBef>
              <a:buNone/>
              <a:defRPr sz="3000" b="0" i="0">
                <a:solidFill>
                  <a:srgbClr val="006FB9"/>
                </a:solidFill>
                <a:latin typeface="Arial Narrow" panose="020B0604020202020204" pitchFamily="34" charset="0"/>
                <a:cs typeface="Arial Narrow" panose="020B0604020202020204" pitchFamily="34" charset="0"/>
              </a:defRPr>
            </a:lvl1pPr>
          </a:lstStyle>
          <a:p>
            <a:pPr lvl="0"/>
            <a:r>
              <a:rPr lang="fr-FR"/>
              <a:t>In </a:t>
            </a:r>
            <a:r>
              <a:rPr lang="fr-FR" err="1"/>
              <a:t>egetas</a:t>
            </a:r>
            <a:r>
              <a:rPr lang="fr-FR"/>
              <a:t> </a:t>
            </a:r>
            <a:r>
              <a:rPr lang="fr-FR" err="1"/>
              <a:t>arcu</a:t>
            </a:r>
            <a:r>
              <a:rPr lang="fr-FR"/>
              <a:t> ipsum, </a:t>
            </a:r>
            <a:r>
              <a:rPr lang="fr-FR" err="1"/>
              <a:t>ac</a:t>
            </a:r>
            <a:r>
              <a:rPr lang="fr-FR"/>
              <a:t> </a:t>
            </a:r>
            <a:r>
              <a:rPr lang="fr-FR" err="1"/>
              <a:t>tempus</a:t>
            </a:r>
            <a:r>
              <a:rPr lang="fr-FR"/>
              <a:t> </a:t>
            </a:r>
            <a:r>
              <a:rPr lang="fr-FR" err="1"/>
              <a:t>arcu</a:t>
            </a:r>
            <a:r>
              <a:rPr lang="fr-FR"/>
              <a:t> </a:t>
            </a:r>
            <a:r>
              <a:rPr lang="fr-FR" err="1"/>
              <a:t>porttitor</a:t>
            </a:r>
            <a:r>
              <a:rPr lang="fr-FR"/>
              <a:t> </a:t>
            </a:r>
            <a:r>
              <a:rPr lang="fr-FR" err="1"/>
              <a:t>sit</a:t>
            </a:r>
            <a:r>
              <a:rPr lang="fr-FR"/>
              <a:t> </a:t>
            </a:r>
            <a:r>
              <a:rPr lang="fr-FR" err="1"/>
              <a:t>amet</a:t>
            </a:r>
            <a:r>
              <a:rPr lang="fr-FR"/>
              <a:t>. Cras non </a:t>
            </a:r>
            <a:r>
              <a:rPr lang="fr-FR" err="1"/>
              <a:t>sagittis</a:t>
            </a:r>
            <a:r>
              <a:rPr lang="fr-FR"/>
              <a:t> </a:t>
            </a:r>
            <a:r>
              <a:rPr lang="fr-FR" err="1"/>
              <a:t>felis</a:t>
            </a:r>
            <a:r>
              <a:rPr lang="fr-FR"/>
              <a:t>. </a:t>
            </a:r>
            <a:r>
              <a:rPr lang="fr-FR" err="1"/>
              <a:t>Phasellus</a:t>
            </a:r>
            <a:r>
              <a:rPr lang="fr-FR"/>
              <a:t> </a:t>
            </a:r>
            <a:r>
              <a:rPr lang="fr-FR" err="1"/>
              <a:t>mauris</a:t>
            </a:r>
            <a:r>
              <a:rPr lang="fr-FR"/>
              <a:t> massa, </a:t>
            </a:r>
            <a:r>
              <a:rPr lang="fr-FR" err="1"/>
              <a:t>ultrices</a:t>
            </a:r>
            <a:r>
              <a:rPr lang="fr-FR"/>
              <a:t> </a:t>
            </a:r>
            <a:r>
              <a:rPr lang="fr-FR" err="1"/>
              <a:t>ac</a:t>
            </a:r>
            <a:r>
              <a:rPr lang="fr-FR"/>
              <a:t> </a:t>
            </a:r>
            <a:r>
              <a:rPr lang="fr-FR" err="1"/>
              <a:t>posuere</a:t>
            </a:r>
            <a:r>
              <a:rPr lang="fr-FR"/>
              <a:t> </a:t>
            </a:r>
            <a:r>
              <a:rPr lang="fr-FR" err="1"/>
              <a:t>acebe</a:t>
            </a:r>
            <a:r>
              <a:rPr lang="fr-FR"/>
              <a:t>.</a:t>
            </a:r>
          </a:p>
        </p:txBody>
      </p:sp>
      <p:sp>
        <p:nvSpPr>
          <p:cNvPr id="25" name="Espace réservé du texte 19">
            <a:extLst>
              <a:ext uri="{FF2B5EF4-FFF2-40B4-BE49-F238E27FC236}">
                <a16:creationId xmlns:a16="http://schemas.microsoft.com/office/drawing/2014/main" id="{619C98E3-7336-C315-109D-5F8A92924C68}"/>
              </a:ext>
            </a:extLst>
          </p:cNvPr>
          <p:cNvSpPr>
            <a:spLocks noGrp="1"/>
          </p:cNvSpPr>
          <p:nvPr>
            <p:ph type="body" sz="quarter" idx="27" hasCustomPrompt="1"/>
          </p:nvPr>
        </p:nvSpPr>
        <p:spPr>
          <a:xfrm>
            <a:off x="14100659" y="4961656"/>
            <a:ext cx="2854325" cy="3412325"/>
          </a:xfrm>
          <a:prstGeom prst="rect">
            <a:avLst/>
          </a:prstGeom>
        </p:spPr>
        <p:txBody>
          <a:bodyPr/>
          <a:lstStyle>
            <a:lvl1pPr marL="0" indent="0">
              <a:lnSpc>
                <a:spcPts val="3225"/>
              </a:lnSpc>
              <a:spcBef>
                <a:spcPts val="0"/>
              </a:spcBef>
              <a:buNone/>
              <a:defRPr sz="3000" b="0" i="0">
                <a:solidFill>
                  <a:srgbClr val="006FB9"/>
                </a:solidFill>
                <a:latin typeface="Arial Narrow" panose="020B0604020202020204" pitchFamily="34" charset="0"/>
                <a:cs typeface="Arial Narrow" panose="020B0604020202020204" pitchFamily="34" charset="0"/>
              </a:defRPr>
            </a:lvl1pPr>
          </a:lstStyle>
          <a:p>
            <a:pPr lvl="0"/>
            <a:r>
              <a:rPr lang="fr-FR"/>
              <a:t>In </a:t>
            </a:r>
            <a:r>
              <a:rPr lang="fr-FR" err="1"/>
              <a:t>egetas</a:t>
            </a:r>
            <a:r>
              <a:rPr lang="fr-FR"/>
              <a:t> </a:t>
            </a:r>
            <a:r>
              <a:rPr lang="fr-FR" err="1"/>
              <a:t>arcu</a:t>
            </a:r>
            <a:r>
              <a:rPr lang="fr-FR"/>
              <a:t> ipsum, </a:t>
            </a:r>
            <a:r>
              <a:rPr lang="fr-FR" err="1"/>
              <a:t>ac</a:t>
            </a:r>
            <a:r>
              <a:rPr lang="fr-FR"/>
              <a:t> </a:t>
            </a:r>
            <a:r>
              <a:rPr lang="fr-FR" err="1"/>
              <a:t>tempus</a:t>
            </a:r>
            <a:r>
              <a:rPr lang="fr-FR"/>
              <a:t> </a:t>
            </a:r>
            <a:r>
              <a:rPr lang="fr-FR" err="1"/>
              <a:t>arcu</a:t>
            </a:r>
            <a:r>
              <a:rPr lang="fr-FR"/>
              <a:t> </a:t>
            </a:r>
            <a:r>
              <a:rPr lang="fr-FR" err="1"/>
              <a:t>porttitor</a:t>
            </a:r>
            <a:r>
              <a:rPr lang="fr-FR"/>
              <a:t> </a:t>
            </a:r>
            <a:r>
              <a:rPr lang="fr-FR" err="1"/>
              <a:t>sit</a:t>
            </a:r>
            <a:r>
              <a:rPr lang="fr-FR"/>
              <a:t> </a:t>
            </a:r>
            <a:r>
              <a:rPr lang="fr-FR" err="1"/>
              <a:t>amet</a:t>
            </a:r>
            <a:r>
              <a:rPr lang="fr-FR"/>
              <a:t>. Cras non </a:t>
            </a:r>
            <a:r>
              <a:rPr lang="fr-FR" err="1"/>
              <a:t>sagittis</a:t>
            </a:r>
            <a:r>
              <a:rPr lang="fr-FR"/>
              <a:t> </a:t>
            </a:r>
            <a:r>
              <a:rPr lang="fr-FR" err="1"/>
              <a:t>felis</a:t>
            </a:r>
            <a:r>
              <a:rPr lang="fr-FR"/>
              <a:t>. </a:t>
            </a:r>
            <a:r>
              <a:rPr lang="fr-FR" err="1"/>
              <a:t>Phasellus</a:t>
            </a:r>
            <a:r>
              <a:rPr lang="fr-FR"/>
              <a:t> </a:t>
            </a:r>
            <a:r>
              <a:rPr lang="fr-FR" err="1"/>
              <a:t>mauris</a:t>
            </a:r>
            <a:r>
              <a:rPr lang="fr-FR"/>
              <a:t> massa, </a:t>
            </a:r>
            <a:r>
              <a:rPr lang="fr-FR" err="1"/>
              <a:t>ultrices</a:t>
            </a:r>
            <a:r>
              <a:rPr lang="fr-FR"/>
              <a:t> </a:t>
            </a:r>
            <a:r>
              <a:rPr lang="fr-FR" err="1"/>
              <a:t>ac</a:t>
            </a:r>
            <a:r>
              <a:rPr lang="fr-FR"/>
              <a:t> </a:t>
            </a:r>
            <a:r>
              <a:rPr lang="fr-FR" err="1"/>
              <a:t>posuere</a:t>
            </a:r>
            <a:r>
              <a:rPr lang="fr-FR"/>
              <a:t> </a:t>
            </a:r>
            <a:r>
              <a:rPr lang="fr-FR" err="1"/>
              <a:t>acebe</a:t>
            </a:r>
            <a:r>
              <a:rPr lang="fr-FR"/>
              <a:t>.</a:t>
            </a:r>
          </a:p>
        </p:txBody>
      </p:sp>
    </p:spTree>
    <p:extLst>
      <p:ext uri="{BB962C8B-B14F-4D97-AF65-F5344CB8AC3E}">
        <p14:creationId xmlns:p14="http://schemas.microsoft.com/office/powerpoint/2010/main" val="32893033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ual Elements">
    <p:spTree>
      <p:nvGrpSpPr>
        <p:cNvPr id="1" name=""/>
        <p:cNvGrpSpPr/>
        <p:nvPr/>
      </p:nvGrpSpPr>
      <p:grpSpPr>
        <a:xfrm>
          <a:off x="0" y="0"/>
          <a:ext cx="0" cy="0"/>
          <a:chOff x="0" y="0"/>
          <a:chExt cx="0" cy="0"/>
        </a:xfrm>
      </p:grpSpPr>
      <p:sp>
        <p:nvSpPr>
          <p:cNvPr id="2" name="Espace réservé du texte 8">
            <a:extLst>
              <a:ext uri="{FF2B5EF4-FFF2-40B4-BE49-F238E27FC236}">
                <a16:creationId xmlns:a16="http://schemas.microsoft.com/office/drawing/2014/main" id="{B3D7B806-E031-C392-6C31-9E5AC341D196}"/>
              </a:ext>
            </a:extLst>
          </p:cNvPr>
          <p:cNvSpPr>
            <a:spLocks noGrp="1"/>
          </p:cNvSpPr>
          <p:nvPr>
            <p:ph type="body" sz="quarter" idx="10" hasCustomPrompt="1"/>
          </p:nvPr>
        </p:nvSpPr>
        <p:spPr>
          <a:xfrm>
            <a:off x="1428750" y="1302954"/>
            <a:ext cx="11131134" cy="1005078"/>
          </a:xfrm>
          <a:prstGeom prst="rect">
            <a:avLst/>
          </a:prstGeom>
        </p:spPr>
        <p:txBody>
          <a:bodyPr/>
          <a:lstStyle>
            <a:lvl1pPr marL="0" indent="0">
              <a:buNone/>
              <a:defRPr sz="5630" b="1" i="0">
                <a:solidFill>
                  <a:srgbClr val="009B6D"/>
                </a:solidFill>
                <a:latin typeface="Arial Narrow" panose="020B0604020202020204" pitchFamily="34" charset="0"/>
                <a:cs typeface="Arial Narrow" panose="020B0604020202020204" pitchFamily="34" charset="0"/>
              </a:defRPr>
            </a:lvl1pPr>
          </a:lstStyle>
          <a:p>
            <a:pPr lvl="0"/>
            <a:r>
              <a:rPr lang="fr-FR"/>
              <a:t>VISUAL ELEMENTS</a:t>
            </a:r>
          </a:p>
        </p:txBody>
      </p:sp>
      <p:pic>
        <p:nvPicPr>
          <p:cNvPr id="159" name="Image 158">
            <a:extLst>
              <a:ext uri="{FF2B5EF4-FFF2-40B4-BE49-F238E27FC236}">
                <a16:creationId xmlns:a16="http://schemas.microsoft.com/office/drawing/2014/main" id="{47A9378E-D721-1D4C-240D-78AD5524AE30}"/>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3331709" y="6942299"/>
            <a:ext cx="557571" cy="567528"/>
          </a:xfrm>
          <a:prstGeom prst="rect">
            <a:avLst/>
          </a:prstGeom>
        </p:spPr>
      </p:pic>
      <p:pic>
        <p:nvPicPr>
          <p:cNvPr id="160" name="Image 159">
            <a:extLst>
              <a:ext uri="{FF2B5EF4-FFF2-40B4-BE49-F238E27FC236}">
                <a16:creationId xmlns:a16="http://schemas.microsoft.com/office/drawing/2014/main" id="{ABF82A54-F43B-479E-D906-DCB024079504}"/>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2403323" y="6927475"/>
            <a:ext cx="557571" cy="567528"/>
          </a:xfrm>
          <a:prstGeom prst="rect">
            <a:avLst/>
          </a:prstGeom>
        </p:spPr>
      </p:pic>
      <p:pic>
        <p:nvPicPr>
          <p:cNvPr id="161" name="Image 160">
            <a:extLst>
              <a:ext uri="{FF2B5EF4-FFF2-40B4-BE49-F238E27FC236}">
                <a16:creationId xmlns:a16="http://schemas.microsoft.com/office/drawing/2014/main" id="{88B540B4-264D-A5E9-CE65-85B4972BF364}"/>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1429995" y="6927576"/>
            <a:ext cx="557571" cy="567528"/>
          </a:xfrm>
          <a:prstGeom prst="rect">
            <a:avLst/>
          </a:prstGeom>
        </p:spPr>
      </p:pic>
      <p:pic>
        <p:nvPicPr>
          <p:cNvPr id="162" name="Image 161">
            <a:extLst>
              <a:ext uri="{FF2B5EF4-FFF2-40B4-BE49-F238E27FC236}">
                <a16:creationId xmlns:a16="http://schemas.microsoft.com/office/drawing/2014/main" id="{FBD157B8-E399-AB1C-DAFC-C37BFF26F171}"/>
              </a:ext>
            </a:extLst>
          </p:cNvPr>
          <p:cNvPicPr>
            <a:picLocks noChangeAspect="1"/>
          </p:cNvPicPr>
          <p:nvPr userDrawn="1"/>
        </p:nvPicPr>
        <p:blipFill>
          <a:blip r:embed="rId8">
            <a:extLst>
              <a:ext uri="{96DAC541-7B7A-43D3-8B79-37D633B846F1}">
                <asvg:svgBlip xmlns:asvg="http://schemas.microsoft.com/office/drawing/2016/SVG/main" r:embed="rId9"/>
              </a:ext>
            </a:extLst>
          </a:blip>
          <a:srcRect/>
          <a:stretch/>
        </p:blipFill>
        <p:spPr>
          <a:xfrm>
            <a:off x="11958363" y="6034392"/>
            <a:ext cx="557571" cy="567528"/>
          </a:xfrm>
          <a:prstGeom prst="rect">
            <a:avLst/>
          </a:prstGeom>
        </p:spPr>
      </p:pic>
      <p:pic>
        <p:nvPicPr>
          <p:cNvPr id="163" name="Image 162">
            <a:extLst>
              <a:ext uri="{FF2B5EF4-FFF2-40B4-BE49-F238E27FC236}">
                <a16:creationId xmlns:a16="http://schemas.microsoft.com/office/drawing/2014/main" id="{28A3C032-6B8E-0ACD-ECA2-0D9B15AE4C04}"/>
              </a:ext>
            </a:extLst>
          </p:cNvPr>
          <p:cNvPicPr>
            <a:picLocks noChangeAspect="1"/>
          </p:cNvPicPr>
          <p:nvPr userDrawn="1"/>
        </p:nvPicPr>
        <p:blipFill>
          <a:blip r:embed="rId10">
            <a:extLst>
              <a:ext uri="{96DAC541-7B7A-43D3-8B79-37D633B846F1}">
                <asvg:svgBlip xmlns:asvg="http://schemas.microsoft.com/office/drawing/2016/SVG/main" r:embed="rId11"/>
              </a:ext>
            </a:extLst>
          </a:blip>
          <a:srcRect/>
          <a:stretch/>
        </p:blipFill>
        <p:spPr>
          <a:xfrm>
            <a:off x="10945280" y="5965581"/>
            <a:ext cx="557571" cy="567528"/>
          </a:xfrm>
          <a:prstGeom prst="rect">
            <a:avLst/>
          </a:prstGeom>
        </p:spPr>
      </p:pic>
      <p:pic>
        <p:nvPicPr>
          <p:cNvPr id="164" name="Image 163">
            <a:extLst>
              <a:ext uri="{FF2B5EF4-FFF2-40B4-BE49-F238E27FC236}">
                <a16:creationId xmlns:a16="http://schemas.microsoft.com/office/drawing/2014/main" id="{8E98FCFB-8909-F2E9-D645-6FADCA1706FA}"/>
              </a:ext>
            </a:extLst>
          </p:cNvPr>
          <p:cNvPicPr>
            <a:picLocks noChangeAspect="1"/>
          </p:cNvPicPr>
          <p:nvPr userDrawn="1"/>
        </p:nvPicPr>
        <p:blipFill>
          <a:blip r:embed="rId12">
            <a:extLst>
              <a:ext uri="{96DAC541-7B7A-43D3-8B79-37D633B846F1}">
                <asvg:svgBlip xmlns:asvg="http://schemas.microsoft.com/office/drawing/2016/SVG/main" r:embed="rId13"/>
              </a:ext>
            </a:extLst>
          </a:blip>
          <a:srcRect/>
          <a:stretch/>
        </p:blipFill>
        <p:spPr>
          <a:xfrm>
            <a:off x="10067693" y="5988408"/>
            <a:ext cx="557571" cy="567528"/>
          </a:xfrm>
          <a:prstGeom prst="rect">
            <a:avLst/>
          </a:prstGeom>
        </p:spPr>
      </p:pic>
      <p:pic>
        <p:nvPicPr>
          <p:cNvPr id="165" name="Image 164">
            <a:extLst>
              <a:ext uri="{FF2B5EF4-FFF2-40B4-BE49-F238E27FC236}">
                <a16:creationId xmlns:a16="http://schemas.microsoft.com/office/drawing/2014/main" id="{5A3D204A-EBEF-8B7E-577D-AD77C19E65A7}"/>
              </a:ext>
            </a:extLst>
          </p:cNvPr>
          <p:cNvPicPr>
            <a:picLocks noChangeAspect="1"/>
          </p:cNvPicPr>
          <p:nvPr userDrawn="1"/>
        </p:nvPicPr>
        <p:blipFill>
          <a:blip r:embed="rId14">
            <a:extLst>
              <a:ext uri="{96DAC541-7B7A-43D3-8B79-37D633B846F1}">
                <asvg:svgBlip xmlns:asvg="http://schemas.microsoft.com/office/drawing/2016/SVG/main" r:embed="rId15"/>
              </a:ext>
            </a:extLst>
          </a:blip>
          <a:srcRect/>
          <a:stretch/>
        </p:blipFill>
        <p:spPr>
          <a:xfrm>
            <a:off x="9129523" y="6023366"/>
            <a:ext cx="557571" cy="567528"/>
          </a:xfrm>
          <a:prstGeom prst="rect">
            <a:avLst/>
          </a:prstGeom>
        </p:spPr>
      </p:pic>
      <p:pic>
        <p:nvPicPr>
          <p:cNvPr id="166" name="Image 165">
            <a:extLst>
              <a:ext uri="{FF2B5EF4-FFF2-40B4-BE49-F238E27FC236}">
                <a16:creationId xmlns:a16="http://schemas.microsoft.com/office/drawing/2014/main" id="{AF1EEE89-D414-B303-53C3-491D614CE17C}"/>
              </a:ext>
            </a:extLst>
          </p:cNvPr>
          <p:cNvPicPr>
            <a:picLocks noChangeAspect="1"/>
          </p:cNvPicPr>
          <p:nvPr userDrawn="1"/>
        </p:nvPicPr>
        <p:blipFill>
          <a:blip r:embed="rId16">
            <a:extLst>
              <a:ext uri="{96DAC541-7B7A-43D3-8B79-37D633B846F1}">
                <asvg:svgBlip xmlns:asvg="http://schemas.microsoft.com/office/drawing/2016/SVG/main" r:embed="rId17"/>
              </a:ext>
            </a:extLst>
          </a:blip>
          <a:srcRect/>
          <a:stretch/>
        </p:blipFill>
        <p:spPr>
          <a:xfrm>
            <a:off x="7210357" y="6048769"/>
            <a:ext cx="557571" cy="567528"/>
          </a:xfrm>
          <a:prstGeom prst="rect">
            <a:avLst/>
          </a:prstGeom>
        </p:spPr>
      </p:pic>
      <p:pic>
        <p:nvPicPr>
          <p:cNvPr id="167" name="Image 166">
            <a:extLst>
              <a:ext uri="{FF2B5EF4-FFF2-40B4-BE49-F238E27FC236}">
                <a16:creationId xmlns:a16="http://schemas.microsoft.com/office/drawing/2014/main" id="{C11E5DB6-3BAB-51BA-D589-7BF16458736A}"/>
              </a:ext>
            </a:extLst>
          </p:cNvPr>
          <p:cNvPicPr>
            <a:picLocks noChangeAspect="1"/>
          </p:cNvPicPr>
          <p:nvPr userDrawn="1"/>
        </p:nvPicPr>
        <p:blipFill>
          <a:blip r:embed="rId18">
            <a:extLst>
              <a:ext uri="{96DAC541-7B7A-43D3-8B79-37D633B846F1}">
                <asvg:svgBlip xmlns:asvg="http://schemas.microsoft.com/office/drawing/2016/SVG/main" r:embed="rId19"/>
              </a:ext>
            </a:extLst>
          </a:blip>
          <a:srcRect/>
          <a:stretch/>
        </p:blipFill>
        <p:spPr>
          <a:xfrm>
            <a:off x="6233802" y="5999581"/>
            <a:ext cx="557571" cy="567528"/>
          </a:xfrm>
          <a:prstGeom prst="rect">
            <a:avLst/>
          </a:prstGeom>
        </p:spPr>
      </p:pic>
      <p:pic>
        <p:nvPicPr>
          <p:cNvPr id="168" name="Image 167">
            <a:extLst>
              <a:ext uri="{FF2B5EF4-FFF2-40B4-BE49-F238E27FC236}">
                <a16:creationId xmlns:a16="http://schemas.microsoft.com/office/drawing/2014/main" id="{C0E9A6ED-B594-AFAB-FA5A-8CCAE9D25946}"/>
              </a:ext>
            </a:extLst>
          </p:cNvPr>
          <p:cNvPicPr>
            <a:picLocks noChangeAspect="1"/>
          </p:cNvPicPr>
          <p:nvPr userDrawn="1"/>
        </p:nvPicPr>
        <p:blipFill>
          <a:blip r:embed="rId20">
            <a:extLst>
              <a:ext uri="{96DAC541-7B7A-43D3-8B79-37D633B846F1}">
                <asvg:svgBlip xmlns:asvg="http://schemas.microsoft.com/office/drawing/2016/SVG/main" r:embed="rId21"/>
              </a:ext>
            </a:extLst>
          </a:blip>
          <a:srcRect/>
          <a:stretch/>
        </p:blipFill>
        <p:spPr>
          <a:xfrm>
            <a:off x="5255035" y="5986279"/>
            <a:ext cx="557571" cy="567528"/>
          </a:xfrm>
          <a:prstGeom prst="rect">
            <a:avLst/>
          </a:prstGeom>
        </p:spPr>
      </p:pic>
      <p:pic>
        <p:nvPicPr>
          <p:cNvPr id="169" name="Image 168">
            <a:extLst>
              <a:ext uri="{FF2B5EF4-FFF2-40B4-BE49-F238E27FC236}">
                <a16:creationId xmlns:a16="http://schemas.microsoft.com/office/drawing/2014/main" id="{C577F0DC-C329-B753-052B-8D9415FC73E4}"/>
              </a:ext>
            </a:extLst>
          </p:cNvPr>
          <p:cNvPicPr>
            <a:picLocks noChangeAspect="1"/>
          </p:cNvPicPr>
          <p:nvPr userDrawn="1"/>
        </p:nvPicPr>
        <p:blipFill>
          <a:blip r:embed="rId22">
            <a:extLst>
              <a:ext uri="{96DAC541-7B7A-43D3-8B79-37D633B846F1}">
                <asvg:svgBlip xmlns:asvg="http://schemas.microsoft.com/office/drawing/2016/SVG/main" r:embed="rId23"/>
              </a:ext>
            </a:extLst>
          </a:blip>
          <a:srcRect/>
          <a:stretch/>
        </p:blipFill>
        <p:spPr>
          <a:xfrm>
            <a:off x="4269539" y="5986279"/>
            <a:ext cx="557571" cy="567528"/>
          </a:xfrm>
          <a:prstGeom prst="rect">
            <a:avLst/>
          </a:prstGeom>
        </p:spPr>
      </p:pic>
      <p:pic>
        <p:nvPicPr>
          <p:cNvPr id="170" name="Image 169">
            <a:extLst>
              <a:ext uri="{FF2B5EF4-FFF2-40B4-BE49-F238E27FC236}">
                <a16:creationId xmlns:a16="http://schemas.microsoft.com/office/drawing/2014/main" id="{75AD8A3E-17AD-BBE8-6F9C-B45288C67804}"/>
              </a:ext>
            </a:extLst>
          </p:cNvPr>
          <p:cNvPicPr>
            <a:picLocks noChangeAspect="1"/>
          </p:cNvPicPr>
          <p:nvPr userDrawn="1"/>
        </p:nvPicPr>
        <p:blipFill>
          <a:blip r:embed="rId24">
            <a:extLst>
              <a:ext uri="{96DAC541-7B7A-43D3-8B79-37D633B846F1}">
                <asvg:svgBlip xmlns:asvg="http://schemas.microsoft.com/office/drawing/2016/SVG/main" r:embed="rId25"/>
              </a:ext>
            </a:extLst>
          </a:blip>
          <a:srcRect/>
          <a:stretch/>
        </p:blipFill>
        <p:spPr>
          <a:xfrm>
            <a:off x="3331709" y="5986279"/>
            <a:ext cx="557571" cy="567528"/>
          </a:xfrm>
          <a:prstGeom prst="rect">
            <a:avLst/>
          </a:prstGeom>
        </p:spPr>
      </p:pic>
      <p:pic>
        <p:nvPicPr>
          <p:cNvPr id="171" name="Image 170">
            <a:extLst>
              <a:ext uri="{FF2B5EF4-FFF2-40B4-BE49-F238E27FC236}">
                <a16:creationId xmlns:a16="http://schemas.microsoft.com/office/drawing/2014/main" id="{21AFC702-F9CF-FD49-59E9-9E24F59AEAE8}"/>
              </a:ext>
            </a:extLst>
          </p:cNvPr>
          <p:cNvPicPr>
            <a:picLocks noChangeAspect="1"/>
          </p:cNvPicPr>
          <p:nvPr userDrawn="1"/>
        </p:nvPicPr>
        <p:blipFill>
          <a:blip r:embed="rId26">
            <a:extLst>
              <a:ext uri="{96DAC541-7B7A-43D3-8B79-37D633B846F1}">
                <asvg:svgBlip xmlns:asvg="http://schemas.microsoft.com/office/drawing/2016/SVG/main" r:embed="rId27"/>
              </a:ext>
            </a:extLst>
          </a:blip>
          <a:srcRect/>
          <a:stretch/>
        </p:blipFill>
        <p:spPr>
          <a:xfrm>
            <a:off x="2403323" y="6020697"/>
            <a:ext cx="557571" cy="567528"/>
          </a:xfrm>
          <a:prstGeom prst="rect">
            <a:avLst/>
          </a:prstGeom>
        </p:spPr>
      </p:pic>
      <p:pic>
        <p:nvPicPr>
          <p:cNvPr id="172" name="Image 171">
            <a:extLst>
              <a:ext uri="{FF2B5EF4-FFF2-40B4-BE49-F238E27FC236}">
                <a16:creationId xmlns:a16="http://schemas.microsoft.com/office/drawing/2014/main" id="{57F2AAC2-2EDC-4063-1E0E-568C9FE382C0}"/>
              </a:ext>
            </a:extLst>
          </p:cNvPr>
          <p:cNvPicPr>
            <a:picLocks noChangeAspect="1"/>
          </p:cNvPicPr>
          <p:nvPr userDrawn="1"/>
        </p:nvPicPr>
        <p:blipFill>
          <a:blip r:embed="rId28">
            <a:extLst>
              <a:ext uri="{96DAC541-7B7A-43D3-8B79-37D633B846F1}">
                <asvg:svgBlip xmlns:asvg="http://schemas.microsoft.com/office/drawing/2016/SVG/main" r:embed="rId29"/>
              </a:ext>
            </a:extLst>
          </a:blip>
          <a:srcRect/>
          <a:stretch/>
        </p:blipFill>
        <p:spPr>
          <a:xfrm>
            <a:off x="1443430" y="6020697"/>
            <a:ext cx="557571" cy="567528"/>
          </a:xfrm>
          <a:prstGeom prst="rect">
            <a:avLst/>
          </a:prstGeom>
        </p:spPr>
      </p:pic>
      <p:pic>
        <p:nvPicPr>
          <p:cNvPr id="173" name="Image 172">
            <a:extLst>
              <a:ext uri="{FF2B5EF4-FFF2-40B4-BE49-F238E27FC236}">
                <a16:creationId xmlns:a16="http://schemas.microsoft.com/office/drawing/2014/main" id="{7FEFCF05-9F83-0477-7E0A-7139CE3F4B0C}"/>
              </a:ext>
            </a:extLst>
          </p:cNvPr>
          <p:cNvPicPr>
            <a:picLocks noChangeAspect="1"/>
          </p:cNvPicPr>
          <p:nvPr userDrawn="1"/>
        </p:nvPicPr>
        <p:blipFill>
          <a:blip r:embed="rId30">
            <a:extLst>
              <a:ext uri="{96DAC541-7B7A-43D3-8B79-37D633B846F1}">
                <asvg:svgBlip xmlns:asvg="http://schemas.microsoft.com/office/drawing/2016/SVG/main" r:embed="rId31"/>
              </a:ext>
            </a:extLst>
          </a:blip>
          <a:srcRect/>
          <a:stretch/>
        </p:blipFill>
        <p:spPr>
          <a:xfrm>
            <a:off x="12001068" y="5069192"/>
            <a:ext cx="557571" cy="567528"/>
          </a:xfrm>
          <a:prstGeom prst="rect">
            <a:avLst/>
          </a:prstGeom>
        </p:spPr>
      </p:pic>
      <p:pic>
        <p:nvPicPr>
          <p:cNvPr id="174" name="Image 173">
            <a:extLst>
              <a:ext uri="{FF2B5EF4-FFF2-40B4-BE49-F238E27FC236}">
                <a16:creationId xmlns:a16="http://schemas.microsoft.com/office/drawing/2014/main" id="{7A1A9754-67AD-9DDC-C7B7-EBC40F96C5DC}"/>
              </a:ext>
            </a:extLst>
          </p:cNvPr>
          <p:cNvPicPr>
            <a:picLocks noChangeAspect="1"/>
          </p:cNvPicPr>
          <p:nvPr userDrawn="1"/>
        </p:nvPicPr>
        <p:blipFill>
          <a:blip r:embed="rId32">
            <a:extLst>
              <a:ext uri="{96DAC541-7B7A-43D3-8B79-37D633B846F1}">
                <asvg:svgBlip xmlns:asvg="http://schemas.microsoft.com/office/drawing/2016/SVG/main" r:embed="rId33"/>
              </a:ext>
            </a:extLst>
          </a:blip>
          <a:srcRect/>
          <a:stretch/>
        </p:blipFill>
        <p:spPr>
          <a:xfrm>
            <a:off x="10979924" y="5069192"/>
            <a:ext cx="557571" cy="567528"/>
          </a:xfrm>
          <a:prstGeom prst="rect">
            <a:avLst/>
          </a:prstGeom>
        </p:spPr>
      </p:pic>
      <p:pic>
        <p:nvPicPr>
          <p:cNvPr id="175" name="Image 174">
            <a:extLst>
              <a:ext uri="{FF2B5EF4-FFF2-40B4-BE49-F238E27FC236}">
                <a16:creationId xmlns:a16="http://schemas.microsoft.com/office/drawing/2014/main" id="{1A164711-0E9F-4E69-9885-570713644ABC}"/>
              </a:ext>
            </a:extLst>
          </p:cNvPr>
          <p:cNvPicPr>
            <a:picLocks noChangeAspect="1"/>
          </p:cNvPicPr>
          <p:nvPr userDrawn="1"/>
        </p:nvPicPr>
        <p:blipFill>
          <a:blip r:embed="rId34">
            <a:extLst>
              <a:ext uri="{96DAC541-7B7A-43D3-8B79-37D633B846F1}">
                <asvg:svgBlip xmlns:asvg="http://schemas.microsoft.com/office/drawing/2016/SVG/main" r:embed="rId35"/>
              </a:ext>
            </a:extLst>
          </a:blip>
          <a:srcRect/>
          <a:stretch/>
        </p:blipFill>
        <p:spPr>
          <a:xfrm>
            <a:off x="10102337" y="5085717"/>
            <a:ext cx="557571" cy="567528"/>
          </a:xfrm>
          <a:prstGeom prst="rect">
            <a:avLst/>
          </a:prstGeom>
        </p:spPr>
      </p:pic>
      <p:pic>
        <p:nvPicPr>
          <p:cNvPr id="176" name="Image 175">
            <a:extLst>
              <a:ext uri="{FF2B5EF4-FFF2-40B4-BE49-F238E27FC236}">
                <a16:creationId xmlns:a16="http://schemas.microsoft.com/office/drawing/2014/main" id="{5B9876EC-3050-F563-3E0E-7CACFEB688B9}"/>
              </a:ext>
            </a:extLst>
          </p:cNvPr>
          <p:cNvPicPr>
            <a:picLocks noChangeAspect="1"/>
          </p:cNvPicPr>
          <p:nvPr userDrawn="1"/>
        </p:nvPicPr>
        <p:blipFill>
          <a:blip r:embed="rId36">
            <a:extLst>
              <a:ext uri="{96DAC541-7B7A-43D3-8B79-37D633B846F1}">
                <asvg:svgBlip xmlns:asvg="http://schemas.microsoft.com/office/drawing/2016/SVG/main" r:embed="rId37"/>
              </a:ext>
            </a:extLst>
          </a:blip>
          <a:srcRect/>
          <a:stretch/>
        </p:blipFill>
        <p:spPr>
          <a:xfrm>
            <a:off x="9130506" y="5069192"/>
            <a:ext cx="557571" cy="567528"/>
          </a:xfrm>
          <a:prstGeom prst="rect">
            <a:avLst/>
          </a:prstGeom>
        </p:spPr>
      </p:pic>
      <p:pic>
        <p:nvPicPr>
          <p:cNvPr id="177" name="Image 176">
            <a:extLst>
              <a:ext uri="{FF2B5EF4-FFF2-40B4-BE49-F238E27FC236}">
                <a16:creationId xmlns:a16="http://schemas.microsoft.com/office/drawing/2014/main" id="{D18E8AF0-59FA-A1F6-503D-F481F5D8E279}"/>
              </a:ext>
            </a:extLst>
          </p:cNvPr>
          <p:cNvPicPr>
            <a:picLocks noChangeAspect="1"/>
          </p:cNvPicPr>
          <p:nvPr userDrawn="1"/>
        </p:nvPicPr>
        <p:blipFill>
          <a:blip r:embed="rId38">
            <a:extLst>
              <a:ext uri="{96DAC541-7B7A-43D3-8B79-37D633B846F1}">
                <asvg:svgBlip xmlns:asvg="http://schemas.microsoft.com/office/drawing/2016/SVG/main" r:embed="rId39"/>
              </a:ext>
            </a:extLst>
          </a:blip>
          <a:srcRect/>
          <a:stretch/>
        </p:blipFill>
        <p:spPr>
          <a:xfrm>
            <a:off x="8191068" y="5116580"/>
            <a:ext cx="557571" cy="567528"/>
          </a:xfrm>
          <a:prstGeom prst="rect">
            <a:avLst/>
          </a:prstGeom>
        </p:spPr>
      </p:pic>
      <p:pic>
        <p:nvPicPr>
          <p:cNvPr id="178" name="Image 177">
            <a:extLst>
              <a:ext uri="{FF2B5EF4-FFF2-40B4-BE49-F238E27FC236}">
                <a16:creationId xmlns:a16="http://schemas.microsoft.com/office/drawing/2014/main" id="{C30D2E8B-3973-2911-6B53-BF3528EE1B6D}"/>
              </a:ext>
            </a:extLst>
          </p:cNvPr>
          <p:cNvPicPr>
            <a:picLocks noChangeAspect="1"/>
          </p:cNvPicPr>
          <p:nvPr userDrawn="1"/>
        </p:nvPicPr>
        <p:blipFill>
          <a:blip r:embed="rId40">
            <a:extLst>
              <a:ext uri="{96DAC541-7B7A-43D3-8B79-37D633B846F1}">
                <asvg:svgBlip xmlns:asvg="http://schemas.microsoft.com/office/drawing/2016/SVG/main" r:embed="rId41"/>
              </a:ext>
            </a:extLst>
          </a:blip>
          <a:srcRect/>
          <a:stretch/>
        </p:blipFill>
        <p:spPr>
          <a:xfrm>
            <a:off x="7204246" y="5033153"/>
            <a:ext cx="557571" cy="567528"/>
          </a:xfrm>
          <a:prstGeom prst="rect">
            <a:avLst/>
          </a:prstGeom>
        </p:spPr>
      </p:pic>
      <p:pic>
        <p:nvPicPr>
          <p:cNvPr id="179" name="Image 178">
            <a:extLst>
              <a:ext uri="{FF2B5EF4-FFF2-40B4-BE49-F238E27FC236}">
                <a16:creationId xmlns:a16="http://schemas.microsoft.com/office/drawing/2014/main" id="{7DF12BE3-D0A8-A3AC-CBC9-65F92185B178}"/>
              </a:ext>
            </a:extLst>
          </p:cNvPr>
          <p:cNvPicPr>
            <a:picLocks noChangeAspect="1"/>
          </p:cNvPicPr>
          <p:nvPr userDrawn="1"/>
        </p:nvPicPr>
        <p:blipFill>
          <a:blip r:embed="rId42">
            <a:extLst>
              <a:ext uri="{96DAC541-7B7A-43D3-8B79-37D633B846F1}">
                <asvg:svgBlip xmlns:asvg="http://schemas.microsoft.com/office/drawing/2016/SVG/main" r:embed="rId43"/>
              </a:ext>
            </a:extLst>
          </a:blip>
          <a:srcRect/>
          <a:stretch/>
        </p:blipFill>
        <p:spPr>
          <a:xfrm>
            <a:off x="6224136" y="5085717"/>
            <a:ext cx="557571" cy="567528"/>
          </a:xfrm>
          <a:prstGeom prst="rect">
            <a:avLst/>
          </a:prstGeom>
        </p:spPr>
      </p:pic>
      <p:pic>
        <p:nvPicPr>
          <p:cNvPr id="180" name="Image 179">
            <a:extLst>
              <a:ext uri="{FF2B5EF4-FFF2-40B4-BE49-F238E27FC236}">
                <a16:creationId xmlns:a16="http://schemas.microsoft.com/office/drawing/2014/main" id="{F44717F4-8C2C-7841-EA42-1B784C75302C}"/>
              </a:ext>
            </a:extLst>
          </p:cNvPr>
          <p:cNvPicPr>
            <a:picLocks noChangeAspect="1"/>
          </p:cNvPicPr>
          <p:nvPr userDrawn="1"/>
        </p:nvPicPr>
        <p:blipFill>
          <a:blip r:embed="rId44">
            <a:extLst>
              <a:ext uri="{96DAC541-7B7A-43D3-8B79-37D633B846F1}">
                <asvg:svgBlip xmlns:asvg="http://schemas.microsoft.com/office/drawing/2016/SVG/main" r:embed="rId45"/>
              </a:ext>
            </a:extLst>
          </a:blip>
          <a:srcRect/>
          <a:stretch/>
        </p:blipFill>
        <p:spPr>
          <a:xfrm>
            <a:off x="5252425" y="5030259"/>
            <a:ext cx="557571" cy="567528"/>
          </a:xfrm>
          <a:prstGeom prst="rect">
            <a:avLst/>
          </a:prstGeom>
        </p:spPr>
      </p:pic>
      <p:pic>
        <p:nvPicPr>
          <p:cNvPr id="181" name="Image 180">
            <a:extLst>
              <a:ext uri="{FF2B5EF4-FFF2-40B4-BE49-F238E27FC236}">
                <a16:creationId xmlns:a16="http://schemas.microsoft.com/office/drawing/2014/main" id="{54C58D1C-A90D-4400-D744-FDDE2D8D37C6}"/>
              </a:ext>
            </a:extLst>
          </p:cNvPr>
          <p:cNvPicPr>
            <a:picLocks noChangeAspect="1"/>
          </p:cNvPicPr>
          <p:nvPr userDrawn="1"/>
        </p:nvPicPr>
        <p:blipFill>
          <a:blip r:embed="rId46">
            <a:extLst>
              <a:ext uri="{96DAC541-7B7A-43D3-8B79-37D633B846F1}">
                <asvg:svgBlip xmlns:asvg="http://schemas.microsoft.com/office/drawing/2016/SVG/main" r:embed="rId47"/>
              </a:ext>
            </a:extLst>
          </a:blip>
          <a:srcRect/>
          <a:stretch/>
        </p:blipFill>
        <p:spPr>
          <a:xfrm>
            <a:off x="4290802" y="5030259"/>
            <a:ext cx="557571" cy="567528"/>
          </a:xfrm>
          <a:prstGeom prst="rect">
            <a:avLst/>
          </a:prstGeom>
        </p:spPr>
      </p:pic>
      <p:pic>
        <p:nvPicPr>
          <p:cNvPr id="182" name="Image 181">
            <a:extLst>
              <a:ext uri="{FF2B5EF4-FFF2-40B4-BE49-F238E27FC236}">
                <a16:creationId xmlns:a16="http://schemas.microsoft.com/office/drawing/2014/main" id="{E07F202B-2D4D-A401-5A16-F69FAED82A74}"/>
              </a:ext>
            </a:extLst>
          </p:cNvPr>
          <p:cNvPicPr>
            <a:picLocks noChangeAspect="1"/>
          </p:cNvPicPr>
          <p:nvPr userDrawn="1"/>
        </p:nvPicPr>
        <p:blipFill>
          <a:blip r:embed="rId48">
            <a:extLst>
              <a:ext uri="{96DAC541-7B7A-43D3-8B79-37D633B846F1}">
                <asvg:svgBlip xmlns:asvg="http://schemas.microsoft.com/office/drawing/2016/SVG/main" r:embed="rId49"/>
              </a:ext>
            </a:extLst>
          </a:blip>
          <a:srcRect/>
          <a:stretch/>
        </p:blipFill>
        <p:spPr>
          <a:xfrm>
            <a:off x="3353574" y="5030259"/>
            <a:ext cx="557571" cy="567528"/>
          </a:xfrm>
          <a:prstGeom prst="rect">
            <a:avLst/>
          </a:prstGeom>
        </p:spPr>
      </p:pic>
      <p:pic>
        <p:nvPicPr>
          <p:cNvPr id="183" name="Image 182">
            <a:extLst>
              <a:ext uri="{FF2B5EF4-FFF2-40B4-BE49-F238E27FC236}">
                <a16:creationId xmlns:a16="http://schemas.microsoft.com/office/drawing/2014/main" id="{CFDA1767-604A-B90B-54A8-FBC6C4954B1D}"/>
              </a:ext>
            </a:extLst>
          </p:cNvPr>
          <p:cNvPicPr>
            <a:picLocks noChangeAspect="1"/>
          </p:cNvPicPr>
          <p:nvPr userDrawn="1"/>
        </p:nvPicPr>
        <p:blipFill>
          <a:blip r:embed="rId50">
            <a:extLst>
              <a:ext uri="{96DAC541-7B7A-43D3-8B79-37D633B846F1}">
                <asvg:svgBlip xmlns:asvg="http://schemas.microsoft.com/office/drawing/2016/SVG/main" r:embed="rId51"/>
              </a:ext>
            </a:extLst>
          </a:blip>
          <a:srcRect/>
          <a:stretch/>
        </p:blipFill>
        <p:spPr>
          <a:xfrm>
            <a:off x="2430252" y="5069192"/>
            <a:ext cx="557571" cy="567528"/>
          </a:xfrm>
          <a:prstGeom prst="rect">
            <a:avLst/>
          </a:prstGeom>
        </p:spPr>
      </p:pic>
      <p:pic>
        <p:nvPicPr>
          <p:cNvPr id="184" name="Image 183">
            <a:extLst>
              <a:ext uri="{FF2B5EF4-FFF2-40B4-BE49-F238E27FC236}">
                <a16:creationId xmlns:a16="http://schemas.microsoft.com/office/drawing/2014/main" id="{38E6F64C-0AD5-07CA-5049-9E37F2E9EE2B}"/>
              </a:ext>
            </a:extLst>
          </p:cNvPr>
          <p:cNvPicPr>
            <a:picLocks noChangeAspect="1"/>
          </p:cNvPicPr>
          <p:nvPr userDrawn="1"/>
        </p:nvPicPr>
        <p:blipFill>
          <a:blip r:embed="rId52">
            <a:extLst>
              <a:ext uri="{96DAC541-7B7A-43D3-8B79-37D633B846F1}">
                <asvg:svgBlip xmlns:asvg="http://schemas.microsoft.com/office/drawing/2016/SVG/main" r:embed="rId53"/>
              </a:ext>
            </a:extLst>
          </a:blip>
          <a:srcRect/>
          <a:stretch/>
        </p:blipFill>
        <p:spPr>
          <a:xfrm>
            <a:off x="1467624" y="5069192"/>
            <a:ext cx="557571" cy="567528"/>
          </a:xfrm>
          <a:prstGeom prst="rect">
            <a:avLst/>
          </a:prstGeom>
        </p:spPr>
      </p:pic>
      <p:pic>
        <p:nvPicPr>
          <p:cNvPr id="185" name="Image 184">
            <a:extLst>
              <a:ext uri="{FF2B5EF4-FFF2-40B4-BE49-F238E27FC236}">
                <a16:creationId xmlns:a16="http://schemas.microsoft.com/office/drawing/2014/main" id="{12C6FAE0-40A1-32B3-BA40-72DA75DD4959}"/>
              </a:ext>
            </a:extLst>
          </p:cNvPr>
          <p:cNvPicPr>
            <a:picLocks noChangeAspect="1"/>
          </p:cNvPicPr>
          <p:nvPr userDrawn="1"/>
        </p:nvPicPr>
        <p:blipFill>
          <a:blip r:embed="rId54">
            <a:extLst>
              <a:ext uri="{96DAC541-7B7A-43D3-8B79-37D633B846F1}">
                <asvg:svgBlip xmlns:asvg="http://schemas.microsoft.com/office/drawing/2016/SVG/main" r:embed="rId55"/>
              </a:ext>
            </a:extLst>
          </a:blip>
          <a:srcRect/>
          <a:stretch/>
        </p:blipFill>
        <p:spPr>
          <a:xfrm>
            <a:off x="12021967" y="4162313"/>
            <a:ext cx="557571" cy="567528"/>
          </a:xfrm>
          <a:prstGeom prst="rect">
            <a:avLst/>
          </a:prstGeom>
        </p:spPr>
      </p:pic>
      <p:pic>
        <p:nvPicPr>
          <p:cNvPr id="186" name="Image 185">
            <a:extLst>
              <a:ext uri="{FF2B5EF4-FFF2-40B4-BE49-F238E27FC236}">
                <a16:creationId xmlns:a16="http://schemas.microsoft.com/office/drawing/2014/main" id="{D54C8ADD-58DA-4F9A-A614-AC5BDECC0779}"/>
              </a:ext>
            </a:extLst>
          </p:cNvPr>
          <p:cNvPicPr>
            <a:picLocks noChangeAspect="1"/>
          </p:cNvPicPr>
          <p:nvPr userDrawn="1"/>
        </p:nvPicPr>
        <p:blipFill>
          <a:blip r:embed="rId56">
            <a:extLst>
              <a:ext uri="{96DAC541-7B7A-43D3-8B79-37D633B846F1}">
                <asvg:svgBlip xmlns:asvg="http://schemas.microsoft.com/office/drawing/2016/SVG/main" r:embed="rId57"/>
              </a:ext>
            </a:extLst>
          </a:blip>
          <a:srcRect/>
          <a:stretch/>
        </p:blipFill>
        <p:spPr>
          <a:xfrm>
            <a:off x="11095590" y="4103992"/>
            <a:ext cx="557571" cy="567528"/>
          </a:xfrm>
          <a:prstGeom prst="rect">
            <a:avLst/>
          </a:prstGeom>
        </p:spPr>
      </p:pic>
      <p:pic>
        <p:nvPicPr>
          <p:cNvPr id="187" name="Image 186">
            <a:extLst>
              <a:ext uri="{FF2B5EF4-FFF2-40B4-BE49-F238E27FC236}">
                <a16:creationId xmlns:a16="http://schemas.microsoft.com/office/drawing/2014/main" id="{C2F90EEF-1828-3B93-4FBE-7A0BFD4E9040}"/>
              </a:ext>
            </a:extLst>
          </p:cNvPr>
          <p:cNvPicPr>
            <a:picLocks noChangeAspect="1"/>
          </p:cNvPicPr>
          <p:nvPr userDrawn="1"/>
        </p:nvPicPr>
        <p:blipFill>
          <a:blip r:embed="rId58">
            <a:extLst>
              <a:ext uri="{96DAC541-7B7A-43D3-8B79-37D633B846F1}">
                <asvg:svgBlip xmlns:asvg="http://schemas.microsoft.com/office/drawing/2016/SVG/main" r:embed="rId59"/>
              </a:ext>
            </a:extLst>
          </a:blip>
          <a:srcRect/>
          <a:stretch/>
        </p:blipFill>
        <p:spPr>
          <a:xfrm>
            <a:off x="10074446" y="4147846"/>
            <a:ext cx="557571" cy="567528"/>
          </a:xfrm>
          <a:prstGeom prst="rect">
            <a:avLst/>
          </a:prstGeom>
        </p:spPr>
      </p:pic>
      <p:pic>
        <p:nvPicPr>
          <p:cNvPr id="188" name="Image 187">
            <a:extLst>
              <a:ext uri="{FF2B5EF4-FFF2-40B4-BE49-F238E27FC236}">
                <a16:creationId xmlns:a16="http://schemas.microsoft.com/office/drawing/2014/main" id="{B82C9251-57BA-0FA8-7646-F51EB4B5642F}"/>
              </a:ext>
            </a:extLst>
          </p:cNvPr>
          <p:cNvPicPr>
            <a:picLocks noChangeAspect="1"/>
          </p:cNvPicPr>
          <p:nvPr userDrawn="1"/>
        </p:nvPicPr>
        <p:blipFill>
          <a:blip r:embed="rId60">
            <a:extLst>
              <a:ext uri="{96DAC541-7B7A-43D3-8B79-37D633B846F1}">
                <asvg:svgBlip xmlns:asvg="http://schemas.microsoft.com/office/drawing/2016/SVG/main" r:embed="rId61"/>
              </a:ext>
            </a:extLst>
          </a:blip>
          <a:srcRect/>
          <a:stretch/>
        </p:blipFill>
        <p:spPr>
          <a:xfrm>
            <a:off x="9109246" y="4162313"/>
            <a:ext cx="557571" cy="567528"/>
          </a:xfrm>
          <a:prstGeom prst="rect">
            <a:avLst/>
          </a:prstGeom>
        </p:spPr>
      </p:pic>
      <p:pic>
        <p:nvPicPr>
          <p:cNvPr id="189" name="Image 188">
            <a:extLst>
              <a:ext uri="{FF2B5EF4-FFF2-40B4-BE49-F238E27FC236}">
                <a16:creationId xmlns:a16="http://schemas.microsoft.com/office/drawing/2014/main" id="{DBFCFF70-87A9-C7D9-7DE4-7295C301BC6A}"/>
              </a:ext>
            </a:extLst>
          </p:cNvPr>
          <p:cNvPicPr>
            <a:picLocks noChangeAspect="1"/>
          </p:cNvPicPr>
          <p:nvPr userDrawn="1"/>
        </p:nvPicPr>
        <p:blipFill>
          <a:blip r:embed="rId62">
            <a:extLst>
              <a:ext uri="{96DAC541-7B7A-43D3-8B79-37D633B846F1}">
                <asvg:svgBlip xmlns:asvg="http://schemas.microsoft.com/office/drawing/2016/SVG/main" r:embed="rId63"/>
              </a:ext>
            </a:extLst>
          </a:blip>
          <a:srcRect/>
          <a:stretch/>
        </p:blipFill>
        <p:spPr>
          <a:xfrm>
            <a:off x="8156746" y="4162313"/>
            <a:ext cx="557571" cy="567528"/>
          </a:xfrm>
          <a:prstGeom prst="rect">
            <a:avLst/>
          </a:prstGeom>
        </p:spPr>
      </p:pic>
      <p:pic>
        <p:nvPicPr>
          <p:cNvPr id="190" name="Image 189">
            <a:extLst>
              <a:ext uri="{FF2B5EF4-FFF2-40B4-BE49-F238E27FC236}">
                <a16:creationId xmlns:a16="http://schemas.microsoft.com/office/drawing/2014/main" id="{00C0B648-56C7-D6D8-B8C5-E3ECDF58A4BC}"/>
              </a:ext>
            </a:extLst>
          </p:cNvPr>
          <p:cNvPicPr>
            <a:picLocks noChangeAspect="1"/>
          </p:cNvPicPr>
          <p:nvPr userDrawn="1"/>
        </p:nvPicPr>
        <p:blipFill>
          <a:blip r:embed="rId64">
            <a:extLst>
              <a:ext uri="{96DAC541-7B7A-43D3-8B79-37D633B846F1}">
                <asvg:svgBlip xmlns:asvg="http://schemas.microsoft.com/office/drawing/2016/SVG/main" r:embed="rId65"/>
              </a:ext>
            </a:extLst>
          </a:blip>
          <a:srcRect/>
          <a:stretch/>
        </p:blipFill>
        <p:spPr>
          <a:xfrm>
            <a:off x="7233424" y="4187551"/>
            <a:ext cx="557571" cy="567528"/>
          </a:xfrm>
          <a:prstGeom prst="rect">
            <a:avLst/>
          </a:prstGeom>
        </p:spPr>
      </p:pic>
      <p:pic>
        <p:nvPicPr>
          <p:cNvPr id="191" name="Image 190">
            <a:extLst>
              <a:ext uri="{FF2B5EF4-FFF2-40B4-BE49-F238E27FC236}">
                <a16:creationId xmlns:a16="http://schemas.microsoft.com/office/drawing/2014/main" id="{FB8CF234-7C1D-82CA-6177-0198662DF710}"/>
              </a:ext>
            </a:extLst>
          </p:cNvPr>
          <p:cNvPicPr>
            <a:picLocks noChangeAspect="1"/>
          </p:cNvPicPr>
          <p:nvPr userDrawn="1"/>
        </p:nvPicPr>
        <p:blipFill>
          <a:blip r:embed="rId66">
            <a:extLst>
              <a:ext uri="{96DAC541-7B7A-43D3-8B79-37D633B846F1}">
                <asvg:svgBlip xmlns:asvg="http://schemas.microsoft.com/office/drawing/2016/SVG/main" r:embed="rId67"/>
              </a:ext>
            </a:extLst>
          </a:blip>
          <a:srcRect/>
          <a:stretch/>
        </p:blipFill>
        <p:spPr>
          <a:xfrm>
            <a:off x="6280924" y="4147846"/>
            <a:ext cx="557571" cy="567528"/>
          </a:xfrm>
          <a:prstGeom prst="rect">
            <a:avLst/>
          </a:prstGeom>
        </p:spPr>
      </p:pic>
      <p:pic>
        <p:nvPicPr>
          <p:cNvPr id="192" name="Image 191">
            <a:extLst>
              <a:ext uri="{FF2B5EF4-FFF2-40B4-BE49-F238E27FC236}">
                <a16:creationId xmlns:a16="http://schemas.microsoft.com/office/drawing/2014/main" id="{D0375C9F-D301-9310-418E-3B8824D17668}"/>
              </a:ext>
            </a:extLst>
          </p:cNvPr>
          <p:cNvPicPr>
            <a:picLocks noChangeAspect="1"/>
          </p:cNvPicPr>
          <p:nvPr userDrawn="1"/>
        </p:nvPicPr>
        <p:blipFill>
          <a:blip r:embed="rId68">
            <a:extLst>
              <a:ext uri="{96DAC541-7B7A-43D3-8B79-37D633B846F1}">
                <asvg:svgBlip xmlns:asvg="http://schemas.microsoft.com/office/drawing/2016/SVG/main" r:embed="rId69"/>
              </a:ext>
            </a:extLst>
          </a:blip>
          <a:srcRect/>
          <a:stretch/>
        </p:blipFill>
        <p:spPr>
          <a:xfrm>
            <a:off x="5303024" y="4126305"/>
            <a:ext cx="557571" cy="567528"/>
          </a:xfrm>
          <a:prstGeom prst="rect">
            <a:avLst/>
          </a:prstGeom>
        </p:spPr>
      </p:pic>
      <p:pic>
        <p:nvPicPr>
          <p:cNvPr id="193" name="Image 192">
            <a:extLst>
              <a:ext uri="{FF2B5EF4-FFF2-40B4-BE49-F238E27FC236}">
                <a16:creationId xmlns:a16="http://schemas.microsoft.com/office/drawing/2014/main" id="{55733B2E-63DE-914E-B448-BFD7E2AE646F}"/>
              </a:ext>
            </a:extLst>
          </p:cNvPr>
          <p:cNvPicPr>
            <a:picLocks noChangeAspect="1"/>
          </p:cNvPicPr>
          <p:nvPr userDrawn="1"/>
        </p:nvPicPr>
        <p:blipFill>
          <a:blip r:embed="rId70">
            <a:extLst>
              <a:ext uri="{96DAC541-7B7A-43D3-8B79-37D633B846F1}">
                <asvg:svgBlip xmlns:asvg="http://schemas.microsoft.com/office/drawing/2016/SVG/main" r:embed="rId71"/>
              </a:ext>
            </a:extLst>
          </a:blip>
          <a:srcRect/>
          <a:stretch/>
        </p:blipFill>
        <p:spPr>
          <a:xfrm>
            <a:off x="4287024" y="4126305"/>
            <a:ext cx="557571" cy="567528"/>
          </a:xfrm>
          <a:prstGeom prst="rect">
            <a:avLst/>
          </a:prstGeom>
        </p:spPr>
      </p:pic>
      <p:pic>
        <p:nvPicPr>
          <p:cNvPr id="194" name="Image 193">
            <a:extLst>
              <a:ext uri="{FF2B5EF4-FFF2-40B4-BE49-F238E27FC236}">
                <a16:creationId xmlns:a16="http://schemas.microsoft.com/office/drawing/2014/main" id="{44447B30-FFFC-CF2F-C62C-C5A14ACD5405}"/>
              </a:ext>
            </a:extLst>
          </p:cNvPr>
          <p:cNvPicPr>
            <a:picLocks noChangeAspect="1"/>
          </p:cNvPicPr>
          <p:nvPr userDrawn="1"/>
        </p:nvPicPr>
        <p:blipFill>
          <a:blip r:embed="rId72">
            <a:extLst>
              <a:ext uri="{96DAC541-7B7A-43D3-8B79-37D633B846F1}">
                <asvg:svgBlip xmlns:asvg="http://schemas.microsoft.com/office/drawing/2016/SVG/main" r:embed="rId73"/>
              </a:ext>
            </a:extLst>
          </a:blip>
          <a:srcRect/>
          <a:stretch/>
        </p:blipFill>
        <p:spPr>
          <a:xfrm>
            <a:off x="3359924" y="4126305"/>
            <a:ext cx="557571" cy="567528"/>
          </a:xfrm>
          <a:prstGeom prst="rect">
            <a:avLst/>
          </a:prstGeom>
        </p:spPr>
      </p:pic>
      <p:pic>
        <p:nvPicPr>
          <p:cNvPr id="195" name="Image 194">
            <a:extLst>
              <a:ext uri="{FF2B5EF4-FFF2-40B4-BE49-F238E27FC236}">
                <a16:creationId xmlns:a16="http://schemas.microsoft.com/office/drawing/2014/main" id="{F318CED0-35E6-3158-612A-D4E681980638}"/>
              </a:ext>
            </a:extLst>
          </p:cNvPr>
          <p:cNvPicPr>
            <a:picLocks noChangeAspect="1"/>
          </p:cNvPicPr>
          <p:nvPr userDrawn="1"/>
        </p:nvPicPr>
        <p:blipFill>
          <a:blip r:embed="rId74">
            <a:extLst>
              <a:ext uri="{96DAC541-7B7A-43D3-8B79-37D633B846F1}">
                <asvg:svgBlip xmlns:asvg="http://schemas.microsoft.com/office/drawing/2016/SVG/main" r:embed="rId75"/>
              </a:ext>
            </a:extLst>
          </a:blip>
          <a:srcRect/>
          <a:stretch/>
        </p:blipFill>
        <p:spPr>
          <a:xfrm>
            <a:off x="2411202" y="4126305"/>
            <a:ext cx="557571" cy="567528"/>
          </a:xfrm>
          <a:prstGeom prst="rect">
            <a:avLst/>
          </a:prstGeom>
        </p:spPr>
      </p:pic>
      <p:pic>
        <p:nvPicPr>
          <p:cNvPr id="196" name="Image 195">
            <a:extLst>
              <a:ext uri="{FF2B5EF4-FFF2-40B4-BE49-F238E27FC236}">
                <a16:creationId xmlns:a16="http://schemas.microsoft.com/office/drawing/2014/main" id="{A1E71D77-087D-301C-2425-407E7033BD8E}"/>
              </a:ext>
            </a:extLst>
          </p:cNvPr>
          <p:cNvPicPr>
            <a:picLocks noChangeAspect="1"/>
          </p:cNvPicPr>
          <p:nvPr userDrawn="1"/>
        </p:nvPicPr>
        <p:blipFill>
          <a:blip r:embed="rId76">
            <a:extLst>
              <a:ext uri="{96DAC541-7B7A-43D3-8B79-37D633B846F1}">
                <asvg:svgBlip xmlns:asvg="http://schemas.microsoft.com/office/drawing/2016/SVG/main" r:embed="rId77"/>
              </a:ext>
            </a:extLst>
          </a:blip>
          <a:srcRect/>
          <a:stretch/>
        </p:blipFill>
        <p:spPr>
          <a:xfrm>
            <a:off x="1480324" y="4126305"/>
            <a:ext cx="557571" cy="567528"/>
          </a:xfrm>
          <a:prstGeom prst="rect">
            <a:avLst/>
          </a:prstGeom>
        </p:spPr>
      </p:pic>
      <p:pic>
        <p:nvPicPr>
          <p:cNvPr id="197" name="Image 196">
            <a:extLst>
              <a:ext uri="{FF2B5EF4-FFF2-40B4-BE49-F238E27FC236}">
                <a16:creationId xmlns:a16="http://schemas.microsoft.com/office/drawing/2014/main" id="{07D055B2-A34C-842B-CDF8-836F2BA349F0}"/>
              </a:ext>
            </a:extLst>
          </p:cNvPr>
          <p:cNvPicPr>
            <a:picLocks noChangeAspect="1"/>
          </p:cNvPicPr>
          <p:nvPr userDrawn="1"/>
        </p:nvPicPr>
        <p:blipFill>
          <a:blip r:embed="rId78">
            <a:extLst>
              <a:ext uri="{96DAC541-7B7A-43D3-8B79-37D633B846F1}">
                <asvg:svgBlip xmlns:asvg="http://schemas.microsoft.com/office/drawing/2016/SVG/main" r:embed="rId79"/>
              </a:ext>
            </a:extLst>
          </a:blip>
          <a:srcRect/>
          <a:stretch/>
        </p:blipFill>
        <p:spPr>
          <a:xfrm>
            <a:off x="12022690" y="3197113"/>
            <a:ext cx="557571" cy="567528"/>
          </a:xfrm>
          <a:prstGeom prst="rect">
            <a:avLst/>
          </a:prstGeom>
        </p:spPr>
      </p:pic>
      <p:pic>
        <p:nvPicPr>
          <p:cNvPr id="198" name="Image 197">
            <a:extLst>
              <a:ext uri="{FF2B5EF4-FFF2-40B4-BE49-F238E27FC236}">
                <a16:creationId xmlns:a16="http://schemas.microsoft.com/office/drawing/2014/main" id="{74358CD0-E93D-0C60-59C9-6D353089FB30}"/>
              </a:ext>
            </a:extLst>
          </p:cNvPr>
          <p:cNvPicPr>
            <a:picLocks noChangeAspect="1"/>
          </p:cNvPicPr>
          <p:nvPr userDrawn="1"/>
        </p:nvPicPr>
        <p:blipFill>
          <a:blip r:embed="rId80">
            <a:extLst>
              <a:ext uri="{96DAC541-7B7A-43D3-8B79-37D633B846F1}">
                <asvg:svgBlip xmlns:asvg="http://schemas.microsoft.com/office/drawing/2016/SVG/main" r:embed="rId81"/>
              </a:ext>
            </a:extLst>
          </a:blip>
          <a:srcRect/>
          <a:stretch/>
        </p:blipFill>
        <p:spPr>
          <a:xfrm>
            <a:off x="11094224" y="3161105"/>
            <a:ext cx="557571" cy="567528"/>
          </a:xfrm>
          <a:prstGeom prst="rect">
            <a:avLst/>
          </a:prstGeom>
        </p:spPr>
      </p:pic>
      <p:pic>
        <p:nvPicPr>
          <p:cNvPr id="199" name="Image 198">
            <a:extLst>
              <a:ext uri="{FF2B5EF4-FFF2-40B4-BE49-F238E27FC236}">
                <a16:creationId xmlns:a16="http://schemas.microsoft.com/office/drawing/2014/main" id="{2BC125C9-E3B9-EFE2-5F7C-995BD9FBAEF3}"/>
              </a:ext>
            </a:extLst>
          </p:cNvPr>
          <p:cNvPicPr>
            <a:picLocks noChangeAspect="1"/>
          </p:cNvPicPr>
          <p:nvPr userDrawn="1"/>
        </p:nvPicPr>
        <p:blipFill>
          <a:blip r:embed="rId82">
            <a:extLst>
              <a:ext uri="{96DAC541-7B7A-43D3-8B79-37D633B846F1}">
                <asvg:svgBlip xmlns:asvg="http://schemas.microsoft.com/office/drawing/2016/SVG/main" r:embed="rId83"/>
              </a:ext>
            </a:extLst>
          </a:blip>
          <a:srcRect/>
          <a:stretch/>
        </p:blipFill>
        <p:spPr>
          <a:xfrm>
            <a:off x="10141724" y="3161105"/>
            <a:ext cx="557571" cy="567528"/>
          </a:xfrm>
          <a:prstGeom prst="rect">
            <a:avLst/>
          </a:prstGeom>
        </p:spPr>
      </p:pic>
      <p:pic>
        <p:nvPicPr>
          <p:cNvPr id="200" name="Image 199">
            <a:extLst>
              <a:ext uri="{FF2B5EF4-FFF2-40B4-BE49-F238E27FC236}">
                <a16:creationId xmlns:a16="http://schemas.microsoft.com/office/drawing/2014/main" id="{F1D3D9BB-6AFD-101A-6142-930F317AB3B5}"/>
              </a:ext>
            </a:extLst>
          </p:cNvPr>
          <p:cNvPicPr>
            <a:picLocks noChangeAspect="1"/>
          </p:cNvPicPr>
          <p:nvPr userDrawn="1"/>
        </p:nvPicPr>
        <p:blipFill>
          <a:blip r:embed="rId84">
            <a:extLst>
              <a:ext uri="{96DAC541-7B7A-43D3-8B79-37D633B846F1}">
                <asvg:svgBlip xmlns:asvg="http://schemas.microsoft.com/office/drawing/2016/SVG/main" r:embed="rId85"/>
              </a:ext>
            </a:extLst>
          </a:blip>
          <a:srcRect/>
          <a:stretch/>
        </p:blipFill>
        <p:spPr>
          <a:xfrm>
            <a:off x="9138424" y="3197113"/>
            <a:ext cx="557571" cy="567528"/>
          </a:xfrm>
          <a:prstGeom prst="rect">
            <a:avLst/>
          </a:prstGeom>
        </p:spPr>
      </p:pic>
      <p:pic>
        <p:nvPicPr>
          <p:cNvPr id="201" name="Image 200">
            <a:extLst>
              <a:ext uri="{FF2B5EF4-FFF2-40B4-BE49-F238E27FC236}">
                <a16:creationId xmlns:a16="http://schemas.microsoft.com/office/drawing/2014/main" id="{B94BAED3-8E13-DBCC-6879-10AC0405E51D}"/>
              </a:ext>
            </a:extLst>
          </p:cNvPr>
          <p:cNvPicPr>
            <a:picLocks noChangeAspect="1"/>
          </p:cNvPicPr>
          <p:nvPr userDrawn="1"/>
        </p:nvPicPr>
        <p:blipFill>
          <a:blip r:embed="rId86">
            <a:extLst>
              <a:ext uri="{96DAC541-7B7A-43D3-8B79-37D633B846F1}">
                <asvg:svgBlip xmlns:asvg="http://schemas.microsoft.com/office/drawing/2016/SVG/main" r:embed="rId87"/>
              </a:ext>
            </a:extLst>
          </a:blip>
          <a:srcRect/>
          <a:stretch/>
        </p:blipFill>
        <p:spPr>
          <a:xfrm>
            <a:off x="8185924" y="3197113"/>
            <a:ext cx="557571" cy="567528"/>
          </a:xfrm>
          <a:prstGeom prst="rect">
            <a:avLst/>
          </a:prstGeom>
        </p:spPr>
      </p:pic>
      <p:pic>
        <p:nvPicPr>
          <p:cNvPr id="202" name="Image 201">
            <a:extLst>
              <a:ext uri="{FF2B5EF4-FFF2-40B4-BE49-F238E27FC236}">
                <a16:creationId xmlns:a16="http://schemas.microsoft.com/office/drawing/2014/main" id="{CA6F6D5D-8836-1589-CD08-588D403DA002}"/>
              </a:ext>
            </a:extLst>
          </p:cNvPr>
          <p:cNvPicPr>
            <a:picLocks noChangeAspect="1"/>
          </p:cNvPicPr>
          <p:nvPr userDrawn="1"/>
        </p:nvPicPr>
        <p:blipFill>
          <a:blip r:embed="rId88">
            <a:extLst>
              <a:ext uri="{96DAC541-7B7A-43D3-8B79-37D633B846F1}">
                <asvg:svgBlip xmlns:asvg="http://schemas.microsoft.com/office/drawing/2016/SVG/main" r:embed="rId89"/>
              </a:ext>
            </a:extLst>
          </a:blip>
          <a:srcRect/>
          <a:stretch/>
        </p:blipFill>
        <p:spPr>
          <a:xfrm>
            <a:off x="7258824" y="3182646"/>
            <a:ext cx="557571" cy="567528"/>
          </a:xfrm>
          <a:prstGeom prst="rect">
            <a:avLst/>
          </a:prstGeom>
        </p:spPr>
      </p:pic>
      <p:pic>
        <p:nvPicPr>
          <p:cNvPr id="203" name="Image 202">
            <a:extLst>
              <a:ext uri="{FF2B5EF4-FFF2-40B4-BE49-F238E27FC236}">
                <a16:creationId xmlns:a16="http://schemas.microsoft.com/office/drawing/2014/main" id="{4634E4BA-E299-F497-F4E9-965E086DFD40}"/>
              </a:ext>
            </a:extLst>
          </p:cNvPr>
          <p:cNvPicPr>
            <a:picLocks noChangeAspect="1"/>
          </p:cNvPicPr>
          <p:nvPr userDrawn="1"/>
        </p:nvPicPr>
        <p:blipFill>
          <a:blip r:embed="rId90">
            <a:extLst>
              <a:ext uri="{96DAC541-7B7A-43D3-8B79-37D633B846F1}">
                <asvg:svgBlip xmlns:asvg="http://schemas.microsoft.com/office/drawing/2016/SVG/main" r:embed="rId91"/>
              </a:ext>
            </a:extLst>
          </a:blip>
          <a:srcRect/>
          <a:stretch/>
        </p:blipFill>
        <p:spPr>
          <a:xfrm>
            <a:off x="6280924" y="3182646"/>
            <a:ext cx="557571" cy="567528"/>
          </a:xfrm>
          <a:prstGeom prst="rect">
            <a:avLst/>
          </a:prstGeom>
        </p:spPr>
      </p:pic>
      <p:pic>
        <p:nvPicPr>
          <p:cNvPr id="204" name="Image 203">
            <a:extLst>
              <a:ext uri="{FF2B5EF4-FFF2-40B4-BE49-F238E27FC236}">
                <a16:creationId xmlns:a16="http://schemas.microsoft.com/office/drawing/2014/main" id="{60B0579D-4D36-84F8-CB9F-68560BD48F6D}"/>
              </a:ext>
            </a:extLst>
          </p:cNvPr>
          <p:cNvPicPr>
            <a:picLocks noChangeAspect="1"/>
          </p:cNvPicPr>
          <p:nvPr userDrawn="1"/>
        </p:nvPicPr>
        <p:blipFill>
          <a:blip r:embed="rId92">
            <a:extLst>
              <a:ext uri="{96DAC541-7B7A-43D3-8B79-37D633B846F1}">
                <asvg:svgBlip xmlns:asvg="http://schemas.microsoft.com/office/drawing/2016/SVG/main" r:embed="rId93"/>
              </a:ext>
            </a:extLst>
          </a:blip>
          <a:srcRect/>
          <a:stretch/>
        </p:blipFill>
        <p:spPr>
          <a:xfrm>
            <a:off x="8157692" y="6050953"/>
            <a:ext cx="557571" cy="567528"/>
          </a:xfrm>
          <a:prstGeom prst="rect">
            <a:avLst/>
          </a:prstGeom>
        </p:spPr>
      </p:pic>
      <p:pic>
        <p:nvPicPr>
          <p:cNvPr id="205" name="Image 204">
            <a:extLst>
              <a:ext uri="{FF2B5EF4-FFF2-40B4-BE49-F238E27FC236}">
                <a16:creationId xmlns:a16="http://schemas.microsoft.com/office/drawing/2014/main" id="{C0D678F1-A641-B63B-6E0E-83B5FF1E78A9}"/>
              </a:ext>
            </a:extLst>
          </p:cNvPr>
          <p:cNvPicPr>
            <a:picLocks noChangeAspect="1"/>
          </p:cNvPicPr>
          <p:nvPr userDrawn="1"/>
        </p:nvPicPr>
        <p:blipFill>
          <a:blip r:embed="rId94">
            <a:extLst>
              <a:ext uri="{96DAC541-7B7A-43D3-8B79-37D633B846F1}">
                <asvg:svgBlip xmlns:asvg="http://schemas.microsoft.com/office/drawing/2016/SVG/main" r:embed="rId95"/>
              </a:ext>
            </a:extLst>
          </a:blip>
          <a:srcRect/>
          <a:stretch/>
        </p:blipFill>
        <p:spPr>
          <a:xfrm>
            <a:off x="5303024" y="3197113"/>
            <a:ext cx="557571" cy="567528"/>
          </a:xfrm>
          <a:prstGeom prst="rect">
            <a:avLst/>
          </a:prstGeom>
        </p:spPr>
      </p:pic>
      <p:pic>
        <p:nvPicPr>
          <p:cNvPr id="206" name="Image 205">
            <a:extLst>
              <a:ext uri="{FF2B5EF4-FFF2-40B4-BE49-F238E27FC236}">
                <a16:creationId xmlns:a16="http://schemas.microsoft.com/office/drawing/2014/main" id="{F3CE975D-22FE-5BCD-0706-A2E1A3183E54}"/>
              </a:ext>
            </a:extLst>
          </p:cNvPr>
          <p:cNvPicPr>
            <a:picLocks noChangeAspect="1"/>
          </p:cNvPicPr>
          <p:nvPr userDrawn="1"/>
        </p:nvPicPr>
        <p:blipFill>
          <a:blip r:embed="rId96">
            <a:extLst>
              <a:ext uri="{96DAC541-7B7A-43D3-8B79-37D633B846F1}">
                <asvg:svgBlip xmlns:asvg="http://schemas.microsoft.com/office/drawing/2016/SVG/main" r:embed="rId97"/>
              </a:ext>
            </a:extLst>
          </a:blip>
          <a:srcRect/>
          <a:stretch/>
        </p:blipFill>
        <p:spPr>
          <a:xfrm>
            <a:off x="4325124" y="3197113"/>
            <a:ext cx="557571" cy="567528"/>
          </a:xfrm>
          <a:prstGeom prst="rect">
            <a:avLst/>
          </a:prstGeom>
        </p:spPr>
      </p:pic>
      <p:pic>
        <p:nvPicPr>
          <p:cNvPr id="207" name="Image 206">
            <a:extLst>
              <a:ext uri="{FF2B5EF4-FFF2-40B4-BE49-F238E27FC236}">
                <a16:creationId xmlns:a16="http://schemas.microsoft.com/office/drawing/2014/main" id="{C173F9A8-885E-6303-922B-12826FC719F2}"/>
              </a:ext>
            </a:extLst>
          </p:cNvPr>
          <p:cNvPicPr>
            <a:picLocks noChangeAspect="1"/>
          </p:cNvPicPr>
          <p:nvPr userDrawn="1"/>
        </p:nvPicPr>
        <p:blipFill>
          <a:blip r:embed="rId98">
            <a:extLst>
              <a:ext uri="{96DAC541-7B7A-43D3-8B79-37D633B846F1}">
                <asvg:svgBlip xmlns:asvg="http://schemas.microsoft.com/office/drawing/2016/SVG/main" r:embed="rId99"/>
              </a:ext>
            </a:extLst>
          </a:blip>
          <a:srcRect/>
          <a:stretch/>
        </p:blipFill>
        <p:spPr>
          <a:xfrm>
            <a:off x="3372624" y="3197113"/>
            <a:ext cx="557571" cy="567528"/>
          </a:xfrm>
          <a:prstGeom prst="rect">
            <a:avLst/>
          </a:prstGeom>
        </p:spPr>
      </p:pic>
      <p:pic>
        <p:nvPicPr>
          <p:cNvPr id="208" name="Image 207">
            <a:extLst>
              <a:ext uri="{FF2B5EF4-FFF2-40B4-BE49-F238E27FC236}">
                <a16:creationId xmlns:a16="http://schemas.microsoft.com/office/drawing/2014/main" id="{48A9846E-6127-C62F-94EF-0F54CEA5FD66}"/>
              </a:ext>
            </a:extLst>
          </p:cNvPr>
          <p:cNvPicPr>
            <a:picLocks noChangeAspect="1"/>
          </p:cNvPicPr>
          <p:nvPr userDrawn="1"/>
        </p:nvPicPr>
        <p:blipFill>
          <a:blip r:embed="rId100">
            <a:extLst>
              <a:ext uri="{96DAC541-7B7A-43D3-8B79-37D633B846F1}">
                <asvg:svgBlip xmlns:asvg="http://schemas.microsoft.com/office/drawing/2016/SVG/main" r:embed="rId101"/>
              </a:ext>
            </a:extLst>
          </a:blip>
          <a:srcRect/>
          <a:stretch/>
        </p:blipFill>
        <p:spPr>
          <a:xfrm>
            <a:off x="2420124" y="3197113"/>
            <a:ext cx="557571" cy="567528"/>
          </a:xfrm>
          <a:prstGeom prst="rect">
            <a:avLst/>
          </a:prstGeom>
        </p:spPr>
      </p:pic>
      <p:pic>
        <p:nvPicPr>
          <p:cNvPr id="209" name="Image 208">
            <a:extLst>
              <a:ext uri="{FF2B5EF4-FFF2-40B4-BE49-F238E27FC236}">
                <a16:creationId xmlns:a16="http://schemas.microsoft.com/office/drawing/2014/main" id="{0753E863-46D6-91EC-9D42-A31CF2E70174}"/>
              </a:ext>
            </a:extLst>
          </p:cNvPr>
          <p:cNvPicPr>
            <a:picLocks noChangeAspect="1"/>
          </p:cNvPicPr>
          <p:nvPr userDrawn="1"/>
        </p:nvPicPr>
        <p:blipFill>
          <a:blip r:embed="rId102">
            <a:extLst>
              <a:ext uri="{96DAC541-7B7A-43D3-8B79-37D633B846F1}">
                <asvg:svgBlip xmlns:asvg="http://schemas.microsoft.com/office/drawing/2016/SVG/main" r:embed="rId103"/>
              </a:ext>
            </a:extLst>
          </a:blip>
          <a:srcRect/>
          <a:stretch/>
        </p:blipFill>
        <p:spPr>
          <a:xfrm>
            <a:off x="1467624" y="3197113"/>
            <a:ext cx="557571" cy="567528"/>
          </a:xfrm>
          <a:prstGeom prst="rect">
            <a:avLst/>
          </a:prstGeom>
        </p:spPr>
      </p:pic>
      <p:pic>
        <p:nvPicPr>
          <p:cNvPr id="4" name="Rectangle 95" descr="preencoded.png">
            <a:extLst>
              <a:ext uri="{FF2B5EF4-FFF2-40B4-BE49-F238E27FC236}">
                <a16:creationId xmlns:a16="http://schemas.microsoft.com/office/drawing/2014/main" id="{A7ED6ABC-2DCE-12BD-6EB6-2EA827942475}"/>
              </a:ext>
            </a:extLst>
          </p:cNvPr>
          <p:cNvPicPr>
            <a:picLocks noChangeAspect="1"/>
          </p:cNvPicPr>
          <p:nvPr userDrawn="1"/>
        </p:nvPicPr>
        <p:blipFill>
          <a:blip r:embed="rId104"/>
          <a:srcRect/>
          <a:stretch/>
        </p:blipFill>
        <p:spPr>
          <a:xfrm>
            <a:off x="16068190" y="9238766"/>
            <a:ext cx="2219810" cy="1048234"/>
          </a:xfrm>
          <a:prstGeom prst="rect">
            <a:avLst/>
          </a:prstGeom>
        </p:spPr>
      </p:pic>
      <p:pic>
        <p:nvPicPr>
          <p:cNvPr id="5" name="Group 399" descr="preencoded.png">
            <a:extLst>
              <a:ext uri="{FF2B5EF4-FFF2-40B4-BE49-F238E27FC236}">
                <a16:creationId xmlns:a16="http://schemas.microsoft.com/office/drawing/2014/main" id="{6C5B2150-104C-EDA6-D0A7-7EAA00982377}"/>
              </a:ext>
            </a:extLst>
          </p:cNvPr>
          <p:cNvPicPr>
            <a:picLocks noChangeAspect="1"/>
          </p:cNvPicPr>
          <p:nvPr userDrawn="1"/>
        </p:nvPicPr>
        <p:blipFill>
          <a:blip r:embed="rId105">
            <a:extLst>
              <a:ext uri="{96DAC541-7B7A-43D3-8B79-37D633B846F1}">
                <asvg:svgBlip xmlns:asvg="http://schemas.microsoft.com/office/drawing/2016/SVG/main" r:embed="rId106"/>
              </a:ext>
            </a:extLst>
          </a:blip>
          <a:srcRect/>
          <a:stretch/>
        </p:blipFill>
        <p:spPr>
          <a:xfrm>
            <a:off x="16722722" y="9651995"/>
            <a:ext cx="1265767" cy="330201"/>
          </a:xfrm>
          <a:prstGeom prst="rect">
            <a:avLst/>
          </a:prstGeom>
        </p:spPr>
      </p:pic>
    </p:spTree>
    <p:extLst>
      <p:ext uri="{BB962C8B-B14F-4D97-AF65-F5344CB8AC3E}">
        <p14:creationId xmlns:p14="http://schemas.microsoft.com/office/powerpoint/2010/main" val="14034149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rgbClr val="6BB9DC"/>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E5D3144-FE18-EA15-B8CC-A592D853B18F}"/>
              </a:ext>
            </a:extLst>
          </p:cNvPr>
          <p:cNvPicPr>
            <a:picLocks noChangeAspect="1"/>
          </p:cNvPicPr>
          <p:nvPr userDrawn="1"/>
        </p:nvPicPr>
        <p:blipFill>
          <a:blip r:embed="rId2"/>
          <a:stretch>
            <a:fillRect/>
          </a:stretch>
        </p:blipFill>
        <p:spPr>
          <a:xfrm>
            <a:off x="1444341" y="1455708"/>
            <a:ext cx="11464675" cy="1147791"/>
          </a:xfrm>
          <a:prstGeom prst="rect">
            <a:avLst/>
          </a:prstGeom>
        </p:spPr>
      </p:pic>
      <p:pic>
        <p:nvPicPr>
          <p:cNvPr id="3" name="Rectangle 95" descr="preencoded.png">
            <a:extLst>
              <a:ext uri="{FF2B5EF4-FFF2-40B4-BE49-F238E27FC236}">
                <a16:creationId xmlns:a16="http://schemas.microsoft.com/office/drawing/2014/main" id="{F12E9E6E-3628-A2C4-1563-7E11D3A30F17}"/>
              </a:ext>
            </a:extLst>
          </p:cNvPr>
          <p:cNvPicPr>
            <a:picLocks noChangeAspect="1"/>
          </p:cNvPicPr>
          <p:nvPr userDrawn="1"/>
        </p:nvPicPr>
        <p:blipFill>
          <a:blip r:embed="rId3"/>
          <a:srcRect/>
          <a:stretch/>
        </p:blipFill>
        <p:spPr>
          <a:xfrm>
            <a:off x="16068190" y="9238766"/>
            <a:ext cx="2219810" cy="1048234"/>
          </a:xfrm>
          <a:prstGeom prst="rect">
            <a:avLst/>
          </a:prstGeom>
        </p:spPr>
      </p:pic>
      <p:pic>
        <p:nvPicPr>
          <p:cNvPr id="4" name="Group 399" descr="preencoded.png">
            <a:extLst>
              <a:ext uri="{FF2B5EF4-FFF2-40B4-BE49-F238E27FC236}">
                <a16:creationId xmlns:a16="http://schemas.microsoft.com/office/drawing/2014/main" id="{B49E0B72-5E7A-2C69-6DE8-38E91F9AAC92}"/>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16722719" y="9651997"/>
            <a:ext cx="1265767" cy="330200"/>
          </a:xfrm>
          <a:prstGeom prst="rect">
            <a:avLst/>
          </a:prstGeom>
        </p:spPr>
      </p:pic>
      <p:sp>
        <p:nvSpPr>
          <p:cNvPr id="8" name="European Society for Medical Oncology ESMO Via Ginevra 4 CH-6900 LuganoT 41 091 973 19 00esmoesmoorg esmoorg">
            <a:extLst>
              <a:ext uri="{FF2B5EF4-FFF2-40B4-BE49-F238E27FC236}">
                <a16:creationId xmlns:a16="http://schemas.microsoft.com/office/drawing/2014/main" id="{1EB4AE90-A266-178B-4665-CC5B8AA603E2}"/>
              </a:ext>
            </a:extLst>
          </p:cNvPr>
          <p:cNvSpPr/>
          <p:nvPr userDrawn="1"/>
        </p:nvSpPr>
        <p:spPr>
          <a:xfrm>
            <a:off x="1422768" y="7553325"/>
            <a:ext cx="5362575" cy="1828800"/>
          </a:xfrm>
          <a:prstGeom prst="rect">
            <a:avLst/>
          </a:prstGeom>
          <a:noFill/>
          <a:ln/>
        </p:spPr>
        <p:txBody>
          <a:bodyPr wrap="square" lIns="0" tIns="0" rIns="0" bIns="0" rtlCol="0" anchor="t"/>
          <a:lstStyle/>
          <a:p>
            <a:pPr marL="0" indent="0" algn="l">
              <a:lnSpc>
                <a:spcPts val="2400"/>
              </a:lnSpc>
              <a:buNone/>
            </a:pPr>
            <a:r>
              <a:rPr lang="en-US" sz="2250">
                <a:solidFill>
                  <a:srgbClr val="FFFFFF"/>
                </a:solidFill>
                <a:latin typeface="Arial Narrow Bold" pitchFamily="34" charset="0"/>
                <a:ea typeface="Arial Narrow Bold" pitchFamily="34" charset="-122"/>
                <a:cs typeface="Arial Narrow Bold" pitchFamily="34" charset="-120"/>
              </a:rPr>
              <a:t>European Society for Medical Oncology (ESMO)
</a:t>
            </a:r>
            <a:r>
              <a:rPr lang="en-US" sz="2250">
                <a:solidFill>
                  <a:srgbClr val="FFFFFF"/>
                </a:solidFill>
                <a:latin typeface="Arial Narrow" pitchFamily="34" charset="0"/>
                <a:ea typeface="Arial Narrow" pitchFamily="34" charset="-122"/>
                <a:cs typeface="Arial Narrow" pitchFamily="34" charset="-120"/>
              </a:rPr>
              <a:t>Via Ginevra 4, CH-6900 Lugano</a:t>
            </a:r>
            <a:br>
              <a:rPr/>
            </a:br>
            <a:r>
              <a:rPr lang="en-US" sz="2250">
                <a:solidFill>
                  <a:srgbClr val="FFFFFF"/>
                </a:solidFill>
                <a:latin typeface="Arial Narrow" pitchFamily="34" charset="0"/>
                <a:ea typeface="Arial Narrow" pitchFamily="34" charset="-122"/>
                <a:cs typeface="Arial Narrow" pitchFamily="34" charset="-120"/>
              </a:rPr>
              <a:t>T. +41 (0)91 973 19 00</a:t>
            </a:r>
            <a:br>
              <a:rPr/>
            </a:br>
            <a:r>
              <a:rPr lang="en-US" sz="2250">
                <a:solidFill>
                  <a:srgbClr val="FFFFFF"/>
                </a:solidFill>
                <a:latin typeface="Arial Narrow" pitchFamily="34" charset="0"/>
                <a:ea typeface="Arial Narrow" pitchFamily="34" charset="-122"/>
                <a:cs typeface="Arial Narrow" pitchFamily="34" charset="-120"/>
              </a:rPr>
              <a:t>esmo@esmo.org</a:t>
            </a:r>
            <a:br>
              <a:rPr/>
            </a:br>
            <a:r>
              <a:rPr lang="en-US" sz="2250">
                <a:solidFill>
                  <a:srgbClr val="FFFFFF"/>
                </a:solidFill>
                <a:latin typeface="Arial Narrow" pitchFamily="34" charset="0"/>
                <a:ea typeface="Arial Narrow" pitchFamily="34" charset="-122"/>
                <a:cs typeface="Arial Narrow" pitchFamily="34" charset="-120"/>
              </a:rPr>
              <a:t>
</a:t>
            </a:r>
            <a:r>
              <a:rPr lang="en-US" sz="2250">
                <a:solidFill>
                  <a:srgbClr val="FFFFFF"/>
                </a:solidFill>
                <a:latin typeface="Arial Narrow Bold" pitchFamily="34" charset="0"/>
                <a:ea typeface="Arial Narrow Bold" pitchFamily="34" charset="-122"/>
                <a:cs typeface="Arial Narrow Bold" pitchFamily="34" charset="-120"/>
              </a:rPr>
              <a:t>esmo.org</a:t>
            </a:r>
            <a:endParaRPr lang="en-US" sz="2250"/>
          </a:p>
        </p:txBody>
      </p:sp>
      <p:sp>
        <p:nvSpPr>
          <p:cNvPr id="2" name="Espace réservé du texte 8">
            <a:extLst>
              <a:ext uri="{FF2B5EF4-FFF2-40B4-BE49-F238E27FC236}">
                <a16:creationId xmlns:a16="http://schemas.microsoft.com/office/drawing/2014/main" id="{6B71D57D-FF14-FD10-D701-174D0129A758}"/>
              </a:ext>
            </a:extLst>
          </p:cNvPr>
          <p:cNvSpPr>
            <a:spLocks noGrp="1"/>
          </p:cNvSpPr>
          <p:nvPr>
            <p:ph type="body" sz="quarter" idx="10" hasCustomPrompt="1"/>
          </p:nvPr>
        </p:nvSpPr>
        <p:spPr>
          <a:xfrm>
            <a:off x="6886575" y="4729722"/>
            <a:ext cx="4514850" cy="1223677"/>
          </a:xfrm>
          <a:prstGeom prst="rect">
            <a:avLst/>
          </a:prstGeom>
        </p:spPr>
        <p:txBody>
          <a:bodyPr/>
          <a:lstStyle>
            <a:lvl1pPr marL="0" indent="0" algn="ctr">
              <a:buNone/>
              <a:defRPr sz="7500" b="1" i="0">
                <a:solidFill>
                  <a:schemeClr val="bg1"/>
                </a:solidFill>
                <a:latin typeface="Arial Narrow" panose="020B0604020202020204" pitchFamily="34" charset="0"/>
                <a:cs typeface="Arial Narrow" panose="020B0604020202020204" pitchFamily="34" charset="0"/>
              </a:defRPr>
            </a:lvl1pPr>
          </a:lstStyle>
          <a:p>
            <a:pPr lvl="0"/>
            <a:r>
              <a:rPr lang="fr-FR" err="1"/>
              <a:t>Thank</a:t>
            </a:r>
            <a:r>
              <a:rPr lang="fr-FR"/>
              <a:t> </a:t>
            </a:r>
            <a:r>
              <a:rPr lang="fr-FR" err="1"/>
              <a:t>you</a:t>
            </a:r>
            <a:r>
              <a:rPr lang="fr-FR"/>
              <a:t>!</a:t>
            </a:r>
          </a:p>
        </p:txBody>
      </p:sp>
    </p:spTree>
    <p:extLst>
      <p:ext uri="{BB962C8B-B14F-4D97-AF65-F5344CB8AC3E}">
        <p14:creationId xmlns:p14="http://schemas.microsoft.com/office/powerpoint/2010/main" val="80872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dex">
    <p:spTree>
      <p:nvGrpSpPr>
        <p:cNvPr id="1" name=""/>
        <p:cNvGrpSpPr/>
        <p:nvPr/>
      </p:nvGrpSpPr>
      <p:grpSpPr>
        <a:xfrm>
          <a:off x="0" y="0"/>
          <a:ext cx="0" cy="0"/>
          <a:chOff x="0" y="0"/>
          <a:chExt cx="0" cy="0"/>
        </a:xfrm>
      </p:grpSpPr>
      <p:sp>
        <p:nvSpPr>
          <p:cNvPr id="2" name="Espace réservé du texte 8">
            <a:extLst>
              <a:ext uri="{FF2B5EF4-FFF2-40B4-BE49-F238E27FC236}">
                <a16:creationId xmlns:a16="http://schemas.microsoft.com/office/drawing/2014/main" id="{0D6CC8CD-178F-AB26-6B1F-605466D5635D}"/>
              </a:ext>
            </a:extLst>
          </p:cNvPr>
          <p:cNvSpPr>
            <a:spLocks noGrp="1"/>
          </p:cNvSpPr>
          <p:nvPr>
            <p:ph type="body" sz="quarter" idx="10" hasCustomPrompt="1"/>
          </p:nvPr>
        </p:nvSpPr>
        <p:spPr>
          <a:xfrm>
            <a:off x="1428750" y="1230765"/>
            <a:ext cx="11753850" cy="1005078"/>
          </a:xfrm>
          <a:prstGeom prst="rect">
            <a:avLst/>
          </a:prstGeom>
        </p:spPr>
        <p:txBody>
          <a:bodyPr/>
          <a:lstStyle>
            <a:lvl1pPr marL="0" indent="0">
              <a:buNone/>
              <a:defRPr sz="5630" b="1" i="0">
                <a:solidFill>
                  <a:srgbClr val="009B6D"/>
                </a:solidFill>
                <a:latin typeface="Arial Narrow" panose="020B0604020202020204" pitchFamily="34" charset="0"/>
                <a:cs typeface="Arial Narrow" panose="020B0604020202020204" pitchFamily="34" charset="0"/>
              </a:defRPr>
            </a:lvl1pPr>
          </a:lstStyle>
          <a:p>
            <a:pPr lvl="0"/>
            <a:r>
              <a:rPr lang="fr-FR"/>
              <a:t>INDEX</a:t>
            </a:r>
          </a:p>
        </p:txBody>
      </p:sp>
      <p:sp>
        <p:nvSpPr>
          <p:cNvPr id="13" name="Espace réservé du texte 8">
            <a:extLst>
              <a:ext uri="{FF2B5EF4-FFF2-40B4-BE49-F238E27FC236}">
                <a16:creationId xmlns:a16="http://schemas.microsoft.com/office/drawing/2014/main" id="{5D49AE80-8CE5-6EA2-2F09-E3BE599D3656}"/>
              </a:ext>
            </a:extLst>
          </p:cNvPr>
          <p:cNvSpPr>
            <a:spLocks noGrp="1"/>
          </p:cNvSpPr>
          <p:nvPr>
            <p:ph type="body" sz="quarter" idx="13" hasCustomPrompt="1"/>
          </p:nvPr>
        </p:nvSpPr>
        <p:spPr>
          <a:xfrm>
            <a:off x="1437774" y="2589309"/>
            <a:ext cx="6728661" cy="5544040"/>
          </a:xfrm>
          <a:prstGeom prst="rect">
            <a:avLst/>
          </a:prstGeom>
        </p:spPr>
        <p:txBody>
          <a:bodyPr/>
          <a:lstStyle>
            <a:lvl1pPr marL="742950" indent="-742950">
              <a:lnSpc>
                <a:spcPts val="4200"/>
              </a:lnSpc>
              <a:spcBef>
                <a:spcPts val="0"/>
              </a:spcBef>
              <a:buFont typeface="+mj-lt"/>
              <a:buAutoNum type="arabicPeriod"/>
              <a:defRPr sz="3750" b="0" i="0">
                <a:solidFill>
                  <a:srgbClr val="006FB9"/>
                </a:solidFill>
                <a:latin typeface="Arial Narrow" panose="020B0604020202020204" pitchFamily="34" charset="0"/>
                <a:cs typeface="Arial Narrow" panose="020B0604020202020204" pitchFamily="34" charset="0"/>
              </a:defRPr>
            </a:lvl1pPr>
          </a:lstStyle>
          <a:p>
            <a:pPr lvl="0"/>
            <a:r>
              <a:rPr lang="fr-FR"/>
              <a:t>x</a:t>
            </a:r>
          </a:p>
          <a:p>
            <a:pPr lvl="0"/>
            <a:r>
              <a:rPr lang="fr-FR"/>
              <a:t>x</a:t>
            </a:r>
          </a:p>
          <a:p>
            <a:pPr lvl="0"/>
            <a:r>
              <a:rPr lang="fr-FR"/>
              <a:t>x</a:t>
            </a:r>
          </a:p>
          <a:p>
            <a:pPr lvl="0"/>
            <a:r>
              <a:rPr lang="fr-FR"/>
              <a:t>x</a:t>
            </a:r>
          </a:p>
          <a:p>
            <a:pPr lvl="0"/>
            <a:r>
              <a:rPr lang="fr-FR"/>
              <a:t>x</a:t>
            </a:r>
          </a:p>
          <a:p>
            <a:pPr lvl="0"/>
            <a:r>
              <a:rPr lang="fr-FR"/>
              <a:t>x</a:t>
            </a:r>
          </a:p>
          <a:p>
            <a:pPr lvl="0"/>
            <a:r>
              <a:rPr lang="fr-FR"/>
              <a:t>x</a:t>
            </a:r>
          </a:p>
          <a:p>
            <a:pPr lvl="0"/>
            <a:r>
              <a:rPr lang="fr-FR"/>
              <a:t>x</a:t>
            </a:r>
          </a:p>
          <a:p>
            <a:pPr lvl="0"/>
            <a:r>
              <a:rPr lang="fr-FR"/>
              <a:t>x</a:t>
            </a:r>
          </a:p>
          <a:p>
            <a:pPr lvl="0"/>
            <a:r>
              <a:rPr lang="fr-FR"/>
              <a:t>x</a:t>
            </a:r>
          </a:p>
          <a:p>
            <a:pPr lvl="0"/>
            <a:endParaRPr lang="fr-FR"/>
          </a:p>
        </p:txBody>
      </p:sp>
      <p:sp>
        <p:nvSpPr>
          <p:cNvPr id="14" name="Espace réservé du texte 8">
            <a:extLst>
              <a:ext uri="{FF2B5EF4-FFF2-40B4-BE49-F238E27FC236}">
                <a16:creationId xmlns:a16="http://schemas.microsoft.com/office/drawing/2014/main" id="{885968CE-AEC1-DE50-AA23-CF1121E84419}"/>
              </a:ext>
            </a:extLst>
          </p:cNvPr>
          <p:cNvSpPr>
            <a:spLocks noGrp="1"/>
          </p:cNvSpPr>
          <p:nvPr>
            <p:ph type="body" sz="quarter" idx="14" hasCustomPrompt="1"/>
          </p:nvPr>
        </p:nvSpPr>
        <p:spPr>
          <a:xfrm>
            <a:off x="9017669" y="2589309"/>
            <a:ext cx="6728661" cy="5544040"/>
          </a:xfrm>
          <a:prstGeom prst="rect">
            <a:avLst/>
          </a:prstGeom>
        </p:spPr>
        <p:txBody>
          <a:bodyPr/>
          <a:lstStyle>
            <a:lvl1pPr marL="742950" indent="-742950">
              <a:lnSpc>
                <a:spcPts val="4200"/>
              </a:lnSpc>
              <a:spcBef>
                <a:spcPts val="0"/>
              </a:spcBef>
              <a:buFont typeface="+mj-lt"/>
              <a:buAutoNum type="arabicPeriod" startAt="11"/>
              <a:defRPr sz="3750" b="0" i="0">
                <a:solidFill>
                  <a:srgbClr val="006FB9"/>
                </a:solidFill>
                <a:latin typeface="Arial Narrow" panose="020B0604020202020204" pitchFamily="34" charset="0"/>
                <a:cs typeface="Arial Narrow" panose="020B0604020202020204" pitchFamily="34" charset="0"/>
              </a:defRPr>
            </a:lvl1pPr>
          </a:lstStyle>
          <a:p>
            <a:pPr lvl="0"/>
            <a:r>
              <a:rPr lang="fr-FR"/>
              <a:t>x</a:t>
            </a:r>
          </a:p>
          <a:p>
            <a:pPr lvl="0"/>
            <a:r>
              <a:rPr lang="fr-FR"/>
              <a:t>x</a:t>
            </a:r>
          </a:p>
          <a:p>
            <a:pPr lvl="0"/>
            <a:r>
              <a:rPr lang="fr-FR"/>
              <a:t>x</a:t>
            </a:r>
          </a:p>
          <a:p>
            <a:pPr lvl="0"/>
            <a:r>
              <a:rPr lang="fr-FR"/>
              <a:t>x</a:t>
            </a:r>
          </a:p>
          <a:p>
            <a:pPr lvl="0"/>
            <a:r>
              <a:rPr lang="fr-FR"/>
              <a:t>x</a:t>
            </a:r>
          </a:p>
          <a:p>
            <a:pPr lvl="0"/>
            <a:r>
              <a:rPr lang="fr-FR"/>
              <a:t>x</a:t>
            </a:r>
          </a:p>
          <a:p>
            <a:pPr lvl="0"/>
            <a:r>
              <a:rPr lang="fr-FR"/>
              <a:t>x</a:t>
            </a:r>
          </a:p>
          <a:p>
            <a:pPr lvl="0"/>
            <a:r>
              <a:rPr lang="fr-FR"/>
              <a:t>x</a:t>
            </a:r>
          </a:p>
          <a:p>
            <a:pPr lvl="0"/>
            <a:r>
              <a:rPr lang="fr-FR"/>
              <a:t>x</a:t>
            </a:r>
          </a:p>
          <a:p>
            <a:pPr lvl="0"/>
            <a:r>
              <a:rPr lang="fr-FR"/>
              <a:t>x</a:t>
            </a:r>
          </a:p>
          <a:p>
            <a:pPr lvl="0"/>
            <a:endParaRPr lang="fr-FR"/>
          </a:p>
        </p:txBody>
      </p:sp>
      <p:pic>
        <p:nvPicPr>
          <p:cNvPr id="5" name="Rectangle 95" descr="preencoded.png">
            <a:extLst>
              <a:ext uri="{FF2B5EF4-FFF2-40B4-BE49-F238E27FC236}">
                <a16:creationId xmlns:a16="http://schemas.microsoft.com/office/drawing/2014/main" id="{CD515306-22F9-3E7B-DBAD-3CBABC8A1B29}"/>
              </a:ext>
            </a:extLst>
          </p:cNvPr>
          <p:cNvPicPr>
            <a:picLocks noChangeAspect="1"/>
          </p:cNvPicPr>
          <p:nvPr userDrawn="1"/>
        </p:nvPicPr>
        <p:blipFill>
          <a:blip r:embed="rId2"/>
          <a:srcRect/>
          <a:stretch/>
        </p:blipFill>
        <p:spPr>
          <a:xfrm>
            <a:off x="16068190" y="9238766"/>
            <a:ext cx="2219810" cy="1048234"/>
          </a:xfrm>
          <a:prstGeom prst="rect">
            <a:avLst/>
          </a:prstGeom>
        </p:spPr>
      </p:pic>
      <p:pic>
        <p:nvPicPr>
          <p:cNvPr id="6" name="Group 399" descr="preencoded.png">
            <a:extLst>
              <a:ext uri="{FF2B5EF4-FFF2-40B4-BE49-F238E27FC236}">
                <a16:creationId xmlns:a16="http://schemas.microsoft.com/office/drawing/2014/main" id="{ED587CFC-7FAB-09EC-3E22-BB5DFD0D1C6B}"/>
              </a:ext>
            </a:extLst>
          </p:cNvPr>
          <p:cNvPicPr>
            <a:picLocks noChangeAspect="1"/>
          </p:cNvPicPr>
          <p:nvPr userDrawn="1"/>
        </p:nvPicPr>
        <p:blipFill>
          <a:blip r:embed="rId3">
            <a:extLst>
              <a:ext uri="{96DAC541-7B7A-43D3-8B79-37D633B846F1}">
                <asvg:svgBlip xmlns:asvg="http://schemas.microsoft.com/office/drawing/2016/SVG/main" r:embed="rId4"/>
              </a:ext>
            </a:extLst>
          </a:blip>
          <a:srcRect/>
          <a:stretch/>
        </p:blipFill>
        <p:spPr>
          <a:xfrm>
            <a:off x="16722722" y="9651995"/>
            <a:ext cx="1265767" cy="330201"/>
          </a:xfrm>
          <a:prstGeom prst="rect">
            <a:avLst/>
          </a:prstGeom>
        </p:spPr>
      </p:pic>
      <p:sp>
        <p:nvSpPr>
          <p:cNvPr id="3" name="Content of this presentation is copyright and responsibility of the author Permission is required for re-use">
            <a:extLst>
              <a:ext uri="{FF2B5EF4-FFF2-40B4-BE49-F238E27FC236}">
                <a16:creationId xmlns:a16="http://schemas.microsoft.com/office/drawing/2014/main" id="{90B38956-16EF-9381-CA93-2862FA2F03C7}"/>
              </a:ext>
            </a:extLst>
          </p:cNvPr>
          <p:cNvSpPr/>
          <p:nvPr userDrawn="1"/>
        </p:nvSpPr>
        <p:spPr>
          <a:xfrm>
            <a:off x="1428750" y="8734425"/>
            <a:ext cx="6267450" cy="533400"/>
          </a:xfrm>
          <a:prstGeom prst="rect">
            <a:avLst/>
          </a:prstGeom>
          <a:noFill/>
          <a:ln/>
        </p:spPr>
        <p:txBody>
          <a:bodyPr wrap="square" lIns="0" tIns="0" rIns="0" bIns="0" rtlCol="0" anchor="t"/>
          <a:lstStyle/>
          <a:p>
            <a:pPr marL="0" indent="0" algn="l">
              <a:lnSpc>
                <a:spcPts val="2100"/>
              </a:lnSpc>
              <a:buNone/>
            </a:pPr>
            <a:r>
              <a:rPr lang="en-US" sz="1875">
                <a:solidFill>
                  <a:srgbClr val="006FB9"/>
                </a:solidFill>
                <a:latin typeface="Arial Narrow" pitchFamily="34" charset="0"/>
                <a:ea typeface="Arial Narrow" pitchFamily="34" charset="-122"/>
                <a:cs typeface="Arial Narrow" pitchFamily="34" charset="-120"/>
              </a:rPr>
              <a:t>Content of this presentation is copyright and responsibility of the author. </a:t>
            </a:r>
            <a:br>
              <a:rPr>
                <a:solidFill>
                  <a:srgbClr val="006FB9"/>
                </a:solidFill>
              </a:rPr>
            </a:br>
            <a:r>
              <a:rPr lang="en-US" sz="1875">
                <a:solidFill>
                  <a:srgbClr val="006FB9"/>
                </a:solidFill>
                <a:latin typeface="Arial Narrow" pitchFamily="34" charset="0"/>
                <a:ea typeface="Arial Narrow" pitchFamily="34" charset="-122"/>
                <a:cs typeface="Arial Narrow" pitchFamily="34" charset="-120"/>
              </a:rPr>
              <a:t>Permission is required for re-use.</a:t>
            </a:r>
            <a:endParaRPr lang="en-US" sz="1875">
              <a:solidFill>
                <a:srgbClr val="006FB9"/>
              </a:solidFill>
            </a:endParaRPr>
          </a:p>
        </p:txBody>
      </p:sp>
    </p:spTree>
    <p:extLst>
      <p:ext uri="{BB962C8B-B14F-4D97-AF65-F5344CB8AC3E}">
        <p14:creationId xmlns:p14="http://schemas.microsoft.com/office/powerpoint/2010/main" val="3091440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pter">
    <p:bg>
      <p:bgPr>
        <a:solidFill>
          <a:srgbClr val="6BB9DC"/>
        </a:solidFill>
        <a:effectLst/>
      </p:bgPr>
    </p:bg>
    <p:spTree>
      <p:nvGrpSpPr>
        <p:cNvPr id="1" name=""/>
        <p:cNvGrpSpPr/>
        <p:nvPr/>
      </p:nvGrpSpPr>
      <p:grpSpPr>
        <a:xfrm>
          <a:off x="0" y="0"/>
          <a:ext cx="0" cy="0"/>
          <a:chOff x="0" y="0"/>
          <a:chExt cx="0" cy="0"/>
        </a:xfrm>
      </p:grpSpPr>
      <p:sp>
        <p:nvSpPr>
          <p:cNvPr id="5" name="Espace réservé du texte 8">
            <a:extLst>
              <a:ext uri="{FF2B5EF4-FFF2-40B4-BE49-F238E27FC236}">
                <a16:creationId xmlns:a16="http://schemas.microsoft.com/office/drawing/2014/main" id="{CE7EB273-E257-1226-3E56-FA23F5B8D48B}"/>
              </a:ext>
            </a:extLst>
          </p:cNvPr>
          <p:cNvSpPr>
            <a:spLocks noGrp="1"/>
          </p:cNvSpPr>
          <p:nvPr>
            <p:ph type="body" sz="quarter" idx="10" hasCustomPrompt="1"/>
          </p:nvPr>
        </p:nvSpPr>
        <p:spPr>
          <a:xfrm>
            <a:off x="6453438" y="3915323"/>
            <a:ext cx="5381124" cy="1223677"/>
          </a:xfrm>
          <a:prstGeom prst="rect">
            <a:avLst/>
          </a:prstGeom>
        </p:spPr>
        <p:txBody>
          <a:bodyPr/>
          <a:lstStyle>
            <a:lvl1pPr marL="0" indent="0" algn="ctr">
              <a:buNone/>
              <a:defRPr sz="7500" b="1" i="0">
                <a:solidFill>
                  <a:schemeClr val="tx1"/>
                </a:solidFill>
                <a:latin typeface="Arial Narrow" panose="020B0604020202020204" pitchFamily="34" charset="0"/>
                <a:cs typeface="Arial Narrow" panose="020B0604020202020204" pitchFamily="34" charset="0"/>
              </a:defRPr>
            </a:lvl1pPr>
          </a:lstStyle>
          <a:p>
            <a:pPr lvl="0"/>
            <a:r>
              <a:rPr lang="fr-FR" err="1"/>
              <a:t>Chapter</a:t>
            </a:r>
            <a:r>
              <a:rPr lang="fr-FR"/>
              <a:t> 01</a:t>
            </a:r>
          </a:p>
        </p:txBody>
      </p:sp>
      <p:sp>
        <p:nvSpPr>
          <p:cNvPr id="6" name="Espace réservé du texte 8">
            <a:extLst>
              <a:ext uri="{FF2B5EF4-FFF2-40B4-BE49-F238E27FC236}">
                <a16:creationId xmlns:a16="http://schemas.microsoft.com/office/drawing/2014/main" id="{9DC977A2-169A-8E2C-3AA4-BCBD4E2D9A34}"/>
              </a:ext>
            </a:extLst>
          </p:cNvPr>
          <p:cNvSpPr>
            <a:spLocks noGrp="1"/>
          </p:cNvSpPr>
          <p:nvPr>
            <p:ph type="body" sz="quarter" idx="11" hasCustomPrompt="1"/>
          </p:nvPr>
        </p:nvSpPr>
        <p:spPr>
          <a:xfrm>
            <a:off x="3267075" y="5422793"/>
            <a:ext cx="11753850" cy="673207"/>
          </a:xfrm>
          <a:prstGeom prst="rect">
            <a:avLst/>
          </a:prstGeom>
        </p:spPr>
        <p:txBody>
          <a:bodyPr/>
          <a:lstStyle>
            <a:lvl1pPr marL="0" indent="0" algn="ctr">
              <a:buNone/>
              <a:defRPr sz="3750" b="1" i="0">
                <a:solidFill>
                  <a:schemeClr val="tx1"/>
                </a:solidFill>
                <a:latin typeface="Arial Narrow" panose="020B0604020202020204" pitchFamily="34" charset="0"/>
                <a:cs typeface="Arial Narrow" panose="020B0604020202020204" pitchFamily="34" charset="0"/>
              </a:defRPr>
            </a:lvl1pPr>
          </a:lstStyle>
          <a:p>
            <a:pPr lvl="0"/>
            <a:r>
              <a:rPr lang="fr-FR" err="1"/>
              <a:t>Subtitle</a:t>
            </a:r>
            <a:endParaRPr lang="fr-FR"/>
          </a:p>
        </p:txBody>
      </p:sp>
      <p:pic>
        <p:nvPicPr>
          <p:cNvPr id="2" name="Rectangle 95" descr="preencoded.png">
            <a:extLst>
              <a:ext uri="{FF2B5EF4-FFF2-40B4-BE49-F238E27FC236}">
                <a16:creationId xmlns:a16="http://schemas.microsoft.com/office/drawing/2014/main" id="{AC16596F-E567-E766-39F9-3C5EB2251D08}"/>
              </a:ext>
            </a:extLst>
          </p:cNvPr>
          <p:cNvPicPr>
            <a:picLocks noChangeAspect="1"/>
          </p:cNvPicPr>
          <p:nvPr userDrawn="1"/>
        </p:nvPicPr>
        <p:blipFill>
          <a:blip r:embed="rId2"/>
          <a:srcRect/>
          <a:stretch/>
        </p:blipFill>
        <p:spPr>
          <a:xfrm>
            <a:off x="16068190" y="9238766"/>
            <a:ext cx="2219810" cy="1048234"/>
          </a:xfrm>
          <a:prstGeom prst="rect">
            <a:avLst/>
          </a:prstGeom>
        </p:spPr>
      </p:pic>
      <p:pic>
        <p:nvPicPr>
          <p:cNvPr id="4" name="Group 399" descr="preencoded.png">
            <a:extLst>
              <a:ext uri="{FF2B5EF4-FFF2-40B4-BE49-F238E27FC236}">
                <a16:creationId xmlns:a16="http://schemas.microsoft.com/office/drawing/2014/main" id="{FE686BE4-C28A-3D5D-7196-DB67A18166F7}"/>
              </a:ext>
            </a:extLst>
          </p:cNvPr>
          <p:cNvPicPr>
            <a:picLocks noChangeAspect="1"/>
          </p:cNvPicPr>
          <p:nvPr userDrawn="1"/>
        </p:nvPicPr>
        <p:blipFill>
          <a:blip r:embed="rId3">
            <a:extLst>
              <a:ext uri="{96DAC541-7B7A-43D3-8B79-37D633B846F1}">
                <asvg:svgBlip xmlns:asvg="http://schemas.microsoft.com/office/drawing/2016/SVG/main" r:embed="rId4"/>
              </a:ext>
            </a:extLst>
          </a:blip>
          <a:srcRect/>
          <a:stretch/>
        </p:blipFill>
        <p:spPr>
          <a:xfrm>
            <a:off x="16722722" y="9651995"/>
            <a:ext cx="1265767" cy="330201"/>
          </a:xfrm>
          <a:prstGeom prst="rect">
            <a:avLst/>
          </a:prstGeom>
        </p:spPr>
      </p:pic>
    </p:spTree>
    <p:extLst>
      <p:ext uri="{BB962C8B-B14F-4D97-AF65-F5344CB8AC3E}">
        <p14:creationId xmlns:p14="http://schemas.microsoft.com/office/powerpoint/2010/main" val="404541304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ter 2">
    <p:bg>
      <p:bgPr>
        <a:solidFill>
          <a:srgbClr val="6BB9DC"/>
        </a:solidFill>
        <a:effectLst/>
      </p:bgPr>
    </p:bg>
    <p:spTree>
      <p:nvGrpSpPr>
        <p:cNvPr id="1" name=""/>
        <p:cNvGrpSpPr/>
        <p:nvPr/>
      </p:nvGrpSpPr>
      <p:grpSpPr>
        <a:xfrm>
          <a:off x="0" y="0"/>
          <a:ext cx="0" cy="0"/>
          <a:chOff x="0" y="0"/>
          <a:chExt cx="0" cy="0"/>
        </a:xfrm>
      </p:grpSpPr>
      <p:sp>
        <p:nvSpPr>
          <p:cNvPr id="4" name="Espace réservé du texte 8">
            <a:extLst>
              <a:ext uri="{FF2B5EF4-FFF2-40B4-BE49-F238E27FC236}">
                <a16:creationId xmlns:a16="http://schemas.microsoft.com/office/drawing/2014/main" id="{2CC0F87C-AD2E-658B-BB9F-1D98280B80A5}"/>
              </a:ext>
            </a:extLst>
          </p:cNvPr>
          <p:cNvSpPr>
            <a:spLocks noGrp="1"/>
          </p:cNvSpPr>
          <p:nvPr>
            <p:ph type="body" sz="quarter" idx="10" hasCustomPrompt="1"/>
          </p:nvPr>
        </p:nvSpPr>
        <p:spPr>
          <a:xfrm>
            <a:off x="1428750" y="1399674"/>
            <a:ext cx="5381124" cy="1223677"/>
          </a:xfrm>
          <a:prstGeom prst="rect">
            <a:avLst/>
          </a:prstGeom>
        </p:spPr>
        <p:txBody>
          <a:bodyPr/>
          <a:lstStyle>
            <a:lvl1pPr marL="0" indent="0">
              <a:buNone/>
              <a:defRPr sz="7500" b="1" i="0">
                <a:solidFill>
                  <a:schemeClr val="tx1"/>
                </a:solidFill>
                <a:latin typeface="Arial Narrow" panose="020B0604020202020204" pitchFamily="34" charset="0"/>
                <a:cs typeface="Arial Narrow" panose="020B0604020202020204" pitchFamily="34" charset="0"/>
              </a:defRPr>
            </a:lvl1pPr>
          </a:lstStyle>
          <a:p>
            <a:pPr lvl="0"/>
            <a:r>
              <a:rPr lang="fr-FR" err="1"/>
              <a:t>Chapter</a:t>
            </a:r>
            <a:r>
              <a:rPr lang="fr-FR"/>
              <a:t> 01</a:t>
            </a:r>
          </a:p>
        </p:txBody>
      </p:sp>
      <p:sp>
        <p:nvSpPr>
          <p:cNvPr id="5" name="Espace réservé du texte 8">
            <a:extLst>
              <a:ext uri="{FF2B5EF4-FFF2-40B4-BE49-F238E27FC236}">
                <a16:creationId xmlns:a16="http://schemas.microsoft.com/office/drawing/2014/main" id="{3C2E0DBC-4B09-BA0F-A23A-E294BC2CD85D}"/>
              </a:ext>
            </a:extLst>
          </p:cNvPr>
          <p:cNvSpPr>
            <a:spLocks noGrp="1"/>
          </p:cNvSpPr>
          <p:nvPr>
            <p:ph type="body" sz="quarter" idx="11" hasCustomPrompt="1"/>
          </p:nvPr>
        </p:nvSpPr>
        <p:spPr>
          <a:xfrm>
            <a:off x="1428750" y="2907144"/>
            <a:ext cx="11753850" cy="673207"/>
          </a:xfrm>
          <a:prstGeom prst="rect">
            <a:avLst/>
          </a:prstGeom>
        </p:spPr>
        <p:txBody>
          <a:bodyPr/>
          <a:lstStyle>
            <a:lvl1pPr marL="0" indent="0">
              <a:buNone/>
              <a:defRPr sz="3750" b="1" i="0">
                <a:solidFill>
                  <a:schemeClr val="tx1"/>
                </a:solidFill>
                <a:latin typeface="Arial Narrow" panose="020B0604020202020204" pitchFamily="34" charset="0"/>
                <a:cs typeface="Arial Narrow" panose="020B0604020202020204" pitchFamily="34" charset="0"/>
              </a:defRPr>
            </a:lvl1pPr>
          </a:lstStyle>
          <a:p>
            <a:pPr lvl="0"/>
            <a:r>
              <a:rPr lang="fr-FR" err="1"/>
              <a:t>Subtitle</a:t>
            </a:r>
            <a:endParaRPr lang="fr-FR"/>
          </a:p>
        </p:txBody>
      </p:sp>
      <p:pic>
        <p:nvPicPr>
          <p:cNvPr id="6" name="Rectangle 95" descr="preencoded.png">
            <a:extLst>
              <a:ext uri="{FF2B5EF4-FFF2-40B4-BE49-F238E27FC236}">
                <a16:creationId xmlns:a16="http://schemas.microsoft.com/office/drawing/2014/main" id="{66670C05-A77E-3164-1526-936F2D333D6D}"/>
              </a:ext>
            </a:extLst>
          </p:cNvPr>
          <p:cNvPicPr>
            <a:picLocks noChangeAspect="1"/>
          </p:cNvPicPr>
          <p:nvPr userDrawn="1"/>
        </p:nvPicPr>
        <p:blipFill>
          <a:blip r:embed="rId2"/>
          <a:srcRect/>
          <a:stretch/>
        </p:blipFill>
        <p:spPr>
          <a:xfrm>
            <a:off x="16068190" y="9238766"/>
            <a:ext cx="2219810" cy="1048234"/>
          </a:xfrm>
          <a:prstGeom prst="rect">
            <a:avLst/>
          </a:prstGeom>
        </p:spPr>
      </p:pic>
      <p:pic>
        <p:nvPicPr>
          <p:cNvPr id="7" name="Group 399" descr="preencoded.png">
            <a:extLst>
              <a:ext uri="{FF2B5EF4-FFF2-40B4-BE49-F238E27FC236}">
                <a16:creationId xmlns:a16="http://schemas.microsoft.com/office/drawing/2014/main" id="{8C630675-9E2B-9EB2-F6D0-E685C87F8AB3}"/>
              </a:ext>
            </a:extLst>
          </p:cNvPr>
          <p:cNvPicPr>
            <a:picLocks noChangeAspect="1"/>
          </p:cNvPicPr>
          <p:nvPr userDrawn="1"/>
        </p:nvPicPr>
        <p:blipFill>
          <a:blip r:embed="rId3">
            <a:extLst>
              <a:ext uri="{96DAC541-7B7A-43D3-8B79-37D633B846F1}">
                <asvg:svgBlip xmlns:asvg="http://schemas.microsoft.com/office/drawing/2016/SVG/main" r:embed="rId4"/>
              </a:ext>
            </a:extLst>
          </a:blip>
          <a:srcRect/>
          <a:stretch/>
        </p:blipFill>
        <p:spPr>
          <a:xfrm>
            <a:off x="16722722" y="9651995"/>
            <a:ext cx="1265767" cy="330201"/>
          </a:xfrm>
          <a:prstGeom prst="rect">
            <a:avLst/>
          </a:prstGeom>
        </p:spPr>
      </p:pic>
    </p:spTree>
    <p:extLst>
      <p:ext uri="{BB962C8B-B14F-4D97-AF65-F5344CB8AC3E}">
        <p14:creationId xmlns:p14="http://schemas.microsoft.com/office/powerpoint/2010/main" val="57310177"/>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White 1">
    <p:spTree>
      <p:nvGrpSpPr>
        <p:cNvPr id="1" name=""/>
        <p:cNvGrpSpPr/>
        <p:nvPr/>
      </p:nvGrpSpPr>
      <p:grpSpPr>
        <a:xfrm>
          <a:off x="0" y="0"/>
          <a:ext cx="0" cy="0"/>
          <a:chOff x="0" y="0"/>
          <a:chExt cx="0" cy="0"/>
        </a:xfrm>
      </p:grpSpPr>
      <p:sp>
        <p:nvSpPr>
          <p:cNvPr id="4" name="Content of this presentation is copyrightand responsibility of the author Permission is required for re-use">
            <a:extLst>
              <a:ext uri="{FF2B5EF4-FFF2-40B4-BE49-F238E27FC236}">
                <a16:creationId xmlns:a16="http://schemas.microsoft.com/office/drawing/2014/main" id="{DB5FE2EB-28E5-84B6-D2D3-F571643E4A89}"/>
              </a:ext>
            </a:extLst>
          </p:cNvPr>
          <p:cNvSpPr/>
          <p:nvPr userDrawn="1"/>
        </p:nvSpPr>
        <p:spPr>
          <a:xfrm>
            <a:off x="1500939" y="9667633"/>
            <a:ext cx="7334250" cy="190500"/>
          </a:xfrm>
          <a:prstGeom prst="rect">
            <a:avLst/>
          </a:prstGeom>
          <a:noFill/>
          <a:ln/>
        </p:spPr>
        <p:txBody>
          <a:bodyPr wrap="square" lIns="0" tIns="0" rIns="0" bIns="0" rtlCol="0" anchor="t"/>
          <a:lstStyle/>
          <a:p>
            <a:pPr marL="0" indent="0" algn="l">
              <a:lnSpc>
                <a:spcPts val="1500"/>
              </a:lnSpc>
              <a:buNone/>
            </a:pPr>
            <a:r>
              <a:rPr lang="en-US" sz="1500">
                <a:solidFill>
                  <a:srgbClr val="006FB9"/>
                </a:solidFill>
                <a:latin typeface="Arial Narrow" pitchFamily="34" charset="0"/>
                <a:ea typeface="Arial Narrow" pitchFamily="34" charset="-122"/>
                <a:cs typeface="Arial Narrow" pitchFamily="34" charset="-120"/>
              </a:rPr>
              <a:t>Content of this presentation is copyrightand responsibility of the author. Permission is required for re-use.</a:t>
            </a:r>
            <a:endParaRPr lang="en-US" sz="1500">
              <a:solidFill>
                <a:srgbClr val="006FB9"/>
              </a:solidFill>
            </a:endParaRPr>
          </a:p>
        </p:txBody>
      </p:sp>
      <p:sp>
        <p:nvSpPr>
          <p:cNvPr id="6" name="Espace réservé du texte 8">
            <a:extLst>
              <a:ext uri="{FF2B5EF4-FFF2-40B4-BE49-F238E27FC236}">
                <a16:creationId xmlns:a16="http://schemas.microsoft.com/office/drawing/2014/main" id="{3CAEF2D6-9619-0838-CFCB-2DAA376950BF}"/>
              </a:ext>
            </a:extLst>
          </p:cNvPr>
          <p:cNvSpPr>
            <a:spLocks noGrp="1"/>
          </p:cNvSpPr>
          <p:nvPr>
            <p:ph type="body" sz="quarter" idx="10" hasCustomPrompt="1"/>
          </p:nvPr>
        </p:nvSpPr>
        <p:spPr>
          <a:xfrm>
            <a:off x="1428750" y="1302954"/>
            <a:ext cx="11753850" cy="1005078"/>
          </a:xfrm>
          <a:prstGeom prst="rect">
            <a:avLst/>
          </a:prstGeom>
        </p:spPr>
        <p:txBody>
          <a:bodyPr/>
          <a:lstStyle>
            <a:lvl1pPr marL="0" indent="0">
              <a:buNone/>
              <a:defRPr sz="5630" b="1" i="0">
                <a:solidFill>
                  <a:srgbClr val="009B6D"/>
                </a:solidFill>
                <a:latin typeface="Arial Narrow" panose="020B0604020202020204" pitchFamily="34" charset="0"/>
                <a:cs typeface="Arial Narrow" panose="020B0604020202020204" pitchFamily="34" charset="0"/>
              </a:defRPr>
            </a:lvl1pPr>
          </a:lstStyle>
          <a:p>
            <a:pPr lvl="0"/>
            <a:r>
              <a:rPr lang="fr-FR"/>
              <a:t>TITLE OF THE SLIDE</a:t>
            </a:r>
          </a:p>
        </p:txBody>
      </p:sp>
      <p:sp>
        <p:nvSpPr>
          <p:cNvPr id="7" name="Espace réservé du texte 8">
            <a:extLst>
              <a:ext uri="{FF2B5EF4-FFF2-40B4-BE49-F238E27FC236}">
                <a16:creationId xmlns:a16="http://schemas.microsoft.com/office/drawing/2014/main" id="{E68E9CF5-8F21-5C5F-495A-199C5133557F}"/>
              </a:ext>
            </a:extLst>
          </p:cNvPr>
          <p:cNvSpPr>
            <a:spLocks noGrp="1"/>
          </p:cNvSpPr>
          <p:nvPr>
            <p:ph type="body" sz="quarter" idx="11" hasCustomPrompt="1"/>
          </p:nvPr>
        </p:nvSpPr>
        <p:spPr>
          <a:xfrm>
            <a:off x="1428750" y="2565245"/>
            <a:ext cx="11753850" cy="673207"/>
          </a:xfrm>
          <a:prstGeom prst="rect">
            <a:avLst/>
          </a:prstGeom>
        </p:spPr>
        <p:txBody>
          <a:bodyPr/>
          <a:lstStyle>
            <a:lvl1pPr marL="0" indent="0">
              <a:buNone/>
              <a:defRPr sz="3750" b="1" i="0">
                <a:solidFill>
                  <a:srgbClr val="006FB9"/>
                </a:solidFill>
                <a:latin typeface="Arial Narrow" panose="020B0604020202020204" pitchFamily="34" charset="0"/>
                <a:cs typeface="Arial Narrow" panose="020B0604020202020204" pitchFamily="34" charset="0"/>
              </a:defRPr>
            </a:lvl1pPr>
          </a:lstStyle>
          <a:p>
            <a:pPr lvl="0"/>
            <a:r>
              <a:rPr lang="fr-FR" err="1"/>
              <a:t>Subtitle</a:t>
            </a:r>
            <a:endParaRPr lang="fr-FR"/>
          </a:p>
        </p:txBody>
      </p:sp>
      <p:sp>
        <p:nvSpPr>
          <p:cNvPr id="10" name="Espace réservé du texte 9">
            <a:extLst>
              <a:ext uri="{FF2B5EF4-FFF2-40B4-BE49-F238E27FC236}">
                <a16:creationId xmlns:a16="http://schemas.microsoft.com/office/drawing/2014/main" id="{B3F7FC35-1432-2196-9F6C-9A10E4B78415}"/>
              </a:ext>
            </a:extLst>
          </p:cNvPr>
          <p:cNvSpPr>
            <a:spLocks noGrp="1"/>
          </p:cNvSpPr>
          <p:nvPr>
            <p:ph type="body" sz="quarter" idx="12" hasCustomPrompt="1"/>
          </p:nvPr>
        </p:nvSpPr>
        <p:spPr>
          <a:xfrm>
            <a:off x="1428750" y="9238766"/>
            <a:ext cx="5751513" cy="361449"/>
          </a:xfrm>
          <a:prstGeom prst="rect">
            <a:avLst/>
          </a:prstGeom>
        </p:spPr>
        <p:txBody>
          <a:bodyPr/>
          <a:lstStyle>
            <a:lvl1pPr marL="0" indent="0">
              <a:buNone/>
              <a:defRPr sz="1500" b="1" i="0">
                <a:solidFill>
                  <a:srgbClr val="006FB9"/>
                </a:solidFill>
                <a:latin typeface="Arial Narrow" panose="020B0604020202020204" pitchFamily="34" charset="0"/>
                <a:cs typeface="Arial Narrow" panose="020B0604020202020204" pitchFamily="34" charset="0"/>
              </a:defRPr>
            </a:lvl1pPr>
          </a:lstStyle>
          <a:p>
            <a:pPr lvl="0"/>
            <a:r>
              <a:rPr lang="fr-FR"/>
              <a:t>Name of the </a:t>
            </a:r>
            <a:r>
              <a:rPr lang="fr-FR" err="1"/>
              <a:t>presenter</a:t>
            </a:r>
            <a:r>
              <a:rPr lang="fr-FR"/>
              <a:t> </a:t>
            </a:r>
            <a:r>
              <a:rPr lang="fr-FR" err="1"/>
              <a:t>here</a:t>
            </a:r>
            <a:endParaRPr lang="fr-FR"/>
          </a:p>
        </p:txBody>
      </p:sp>
      <p:pic>
        <p:nvPicPr>
          <p:cNvPr id="2" name="Rectangle 95" descr="preencoded.png">
            <a:extLst>
              <a:ext uri="{FF2B5EF4-FFF2-40B4-BE49-F238E27FC236}">
                <a16:creationId xmlns:a16="http://schemas.microsoft.com/office/drawing/2014/main" id="{20DA5715-23F2-D77C-543C-6DD1C583C36A}"/>
              </a:ext>
            </a:extLst>
          </p:cNvPr>
          <p:cNvPicPr>
            <a:picLocks noChangeAspect="1"/>
          </p:cNvPicPr>
          <p:nvPr userDrawn="1"/>
        </p:nvPicPr>
        <p:blipFill>
          <a:blip r:embed="rId2"/>
          <a:srcRect/>
          <a:stretch/>
        </p:blipFill>
        <p:spPr>
          <a:xfrm>
            <a:off x="16068190" y="9238766"/>
            <a:ext cx="2219810" cy="1048234"/>
          </a:xfrm>
          <a:prstGeom prst="rect">
            <a:avLst/>
          </a:prstGeom>
        </p:spPr>
      </p:pic>
      <p:pic>
        <p:nvPicPr>
          <p:cNvPr id="5" name="Group 399" descr="preencoded.png">
            <a:extLst>
              <a:ext uri="{FF2B5EF4-FFF2-40B4-BE49-F238E27FC236}">
                <a16:creationId xmlns:a16="http://schemas.microsoft.com/office/drawing/2014/main" id="{4342ECF9-1294-6B9F-3563-D058088E4B0D}"/>
              </a:ext>
            </a:extLst>
          </p:cNvPr>
          <p:cNvPicPr>
            <a:picLocks noChangeAspect="1"/>
          </p:cNvPicPr>
          <p:nvPr userDrawn="1"/>
        </p:nvPicPr>
        <p:blipFill>
          <a:blip r:embed="rId3">
            <a:extLst>
              <a:ext uri="{96DAC541-7B7A-43D3-8B79-37D633B846F1}">
                <asvg:svgBlip xmlns:asvg="http://schemas.microsoft.com/office/drawing/2016/SVG/main" r:embed="rId4"/>
              </a:ext>
            </a:extLst>
          </a:blip>
          <a:srcRect/>
          <a:stretch/>
        </p:blipFill>
        <p:spPr>
          <a:xfrm>
            <a:off x="16722722" y="9651995"/>
            <a:ext cx="1265767" cy="330201"/>
          </a:xfrm>
          <a:prstGeom prst="rect">
            <a:avLst/>
          </a:prstGeom>
        </p:spPr>
      </p:pic>
    </p:spTree>
    <p:extLst>
      <p:ext uri="{BB962C8B-B14F-4D97-AF65-F5344CB8AC3E}">
        <p14:creationId xmlns:p14="http://schemas.microsoft.com/office/powerpoint/2010/main" val="1973922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White 2">
    <p:spTree>
      <p:nvGrpSpPr>
        <p:cNvPr id="1" name=""/>
        <p:cNvGrpSpPr/>
        <p:nvPr/>
      </p:nvGrpSpPr>
      <p:grpSpPr>
        <a:xfrm>
          <a:off x="0" y="0"/>
          <a:ext cx="0" cy="0"/>
          <a:chOff x="0" y="0"/>
          <a:chExt cx="0" cy="0"/>
        </a:xfrm>
      </p:grpSpPr>
      <p:sp>
        <p:nvSpPr>
          <p:cNvPr id="4" name="Content of this presentation is copyrightand responsibility of the author Permission is required for re-use">
            <a:extLst>
              <a:ext uri="{FF2B5EF4-FFF2-40B4-BE49-F238E27FC236}">
                <a16:creationId xmlns:a16="http://schemas.microsoft.com/office/drawing/2014/main" id="{DB5FE2EB-28E5-84B6-D2D3-F571643E4A89}"/>
              </a:ext>
            </a:extLst>
          </p:cNvPr>
          <p:cNvSpPr/>
          <p:nvPr userDrawn="1"/>
        </p:nvSpPr>
        <p:spPr>
          <a:xfrm>
            <a:off x="1500939" y="9667633"/>
            <a:ext cx="7334250" cy="190500"/>
          </a:xfrm>
          <a:prstGeom prst="rect">
            <a:avLst/>
          </a:prstGeom>
          <a:noFill/>
          <a:ln/>
        </p:spPr>
        <p:txBody>
          <a:bodyPr wrap="square" lIns="0" tIns="0" rIns="0" bIns="0" rtlCol="0" anchor="t"/>
          <a:lstStyle/>
          <a:p>
            <a:pPr marL="0" indent="0" algn="l">
              <a:lnSpc>
                <a:spcPts val="1500"/>
              </a:lnSpc>
              <a:buNone/>
            </a:pPr>
            <a:r>
              <a:rPr lang="en-US" sz="1500">
                <a:solidFill>
                  <a:srgbClr val="006FB9"/>
                </a:solidFill>
                <a:latin typeface="Arial Narrow" pitchFamily="34" charset="0"/>
                <a:ea typeface="Arial Narrow" pitchFamily="34" charset="-122"/>
                <a:cs typeface="Arial Narrow" pitchFamily="34" charset="-120"/>
              </a:rPr>
              <a:t>Content of this presentation is copyrightand responsibility of the author. Permission is required for re-use.</a:t>
            </a:r>
            <a:endParaRPr lang="en-US" sz="1500">
              <a:solidFill>
                <a:srgbClr val="006FB9"/>
              </a:solidFill>
            </a:endParaRPr>
          </a:p>
        </p:txBody>
      </p:sp>
      <p:sp>
        <p:nvSpPr>
          <p:cNvPr id="6" name="Espace réservé du texte 8">
            <a:extLst>
              <a:ext uri="{FF2B5EF4-FFF2-40B4-BE49-F238E27FC236}">
                <a16:creationId xmlns:a16="http://schemas.microsoft.com/office/drawing/2014/main" id="{3CAEF2D6-9619-0838-CFCB-2DAA376950BF}"/>
              </a:ext>
            </a:extLst>
          </p:cNvPr>
          <p:cNvSpPr>
            <a:spLocks noGrp="1"/>
          </p:cNvSpPr>
          <p:nvPr>
            <p:ph type="body" sz="quarter" idx="10" hasCustomPrompt="1"/>
          </p:nvPr>
        </p:nvSpPr>
        <p:spPr>
          <a:xfrm>
            <a:off x="1428750" y="1302954"/>
            <a:ext cx="11753850" cy="1005078"/>
          </a:xfrm>
          <a:prstGeom prst="rect">
            <a:avLst/>
          </a:prstGeom>
        </p:spPr>
        <p:txBody>
          <a:bodyPr/>
          <a:lstStyle>
            <a:lvl1pPr marL="0" indent="0">
              <a:buNone/>
              <a:defRPr sz="5630" b="1" i="0">
                <a:solidFill>
                  <a:srgbClr val="009B6D"/>
                </a:solidFill>
                <a:latin typeface="Arial Narrow" panose="020B0604020202020204" pitchFamily="34" charset="0"/>
                <a:cs typeface="Arial Narrow" panose="020B0604020202020204" pitchFamily="34" charset="0"/>
              </a:defRPr>
            </a:lvl1pPr>
          </a:lstStyle>
          <a:p>
            <a:pPr lvl="0"/>
            <a:r>
              <a:rPr lang="fr-FR"/>
              <a:t>TITLE OF THE SLIDE</a:t>
            </a:r>
          </a:p>
        </p:txBody>
      </p:sp>
      <p:sp>
        <p:nvSpPr>
          <p:cNvPr id="7" name="Espace réservé du texte 8">
            <a:extLst>
              <a:ext uri="{FF2B5EF4-FFF2-40B4-BE49-F238E27FC236}">
                <a16:creationId xmlns:a16="http://schemas.microsoft.com/office/drawing/2014/main" id="{E68E9CF5-8F21-5C5F-495A-199C5133557F}"/>
              </a:ext>
            </a:extLst>
          </p:cNvPr>
          <p:cNvSpPr>
            <a:spLocks noGrp="1"/>
          </p:cNvSpPr>
          <p:nvPr>
            <p:ph type="body" sz="quarter" idx="11" hasCustomPrompt="1"/>
          </p:nvPr>
        </p:nvSpPr>
        <p:spPr>
          <a:xfrm>
            <a:off x="1428750" y="2565245"/>
            <a:ext cx="11753850" cy="673207"/>
          </a:xfrm>
          <a:prstGeom prst="rect">
            <a:avLst/>
          </a:prstGeom>
        </p:spPr>
        <p:txBody>
          <a:bodyPr/>
          <a:lstStyle>
            <a:lvl1pPr marL="0" indent="0">
              <a:buNone/>
              <a:defRPr sz="3750" b="1" i="0">
                <a:solidFill>
                  <a:srgbClr val="006FB9"/>
                </a:solidFill>
                <a:latin typeface="Arial Narrow" panose="020B0604020202020204" pitchFamily="34" charset="0"/>
                <a:cs typeface="Arial Narrow" panose="020B0604020202020204" pitchFamily="34" charset="0"/>
              </a:defRPr>
            </a:lvl1pPr>
          </a:lstStyle>
          <a:p>
            <a:pPr lvl="0"/>
            <a:r>
              <a:rPr lang="fr-FR" err="1"/>
              <a:t>Subtitle</a:t>
            </a:r>
            <a:endParaRPr lang="fr-FR"/>
          </a:p>
        </p:txBody>
      </p:sp>
      <p:sp>
        <p:nvSpPr>
          <p:cNvPr id="10" name="Espace réservé du texte 9">
            <a:extLst>
              <a:ext uri="{FF2B5EF4-FFF2-40B4-BE49-F238E27FC236}">
                <a16:creationId xmlns:a16="http://schemas.microsoft.com/office/drawing/2014/main" id="{B3F7FC35-1432-2196-9F6C-9A10E4B78415}"/>
              </a:ext>
            </a:extLst>
          </p:cNvPr>
          <p:cNvSpPr>
            <a:spLocks noGrp="1"/>
          </p:cNvSpPr>
          <p:nvPr>
            <p:ph type="body" sz="quarter" idx="12" hasCustomPrompt="1"/>
          </p:nvPr>
        </p:nvSpPr>
        <p:spPr>
          <a:xfrm>
            <a:off x="1428750" y="9238766"/>
            <a:ext cx="5751513" cy="361449"/>
          </a:xfrm>
          <a:prstGeom prst="rect">
            <a:avLst/>
          </a:prstGeom>
        </p:spPr>
        <p:txBody>
          <a:bodyPr/>
          <a:lstStyle>
            <a:lvl1pPr marL="0" indent="0">
              <a:buNone/>
              <a:defRPr sz="1500" b="1" i="0">
                <a:solidFill>
                  <a:srgbClr val="006FB9"/>
                </a:solidFill>
                <a:latin typeface="Arial Narrow" panose="020B0604020202020204" pitchFamily="34" charset="0"/>
                <a:cs typeface="Arial Narrow" panose="020B0604020202020204" pitchFamily="34" charset="0"/>
              </a:defRPr>
            </a:lvl1pPr>
          </a:lstStyle>
          <a:p>
            <a:pPr lvl="0"/>
            <a:r>
              <a:rPr lang="fr-FR"/>
              <a:t>Name of the </a:t>
            </a:r>
            <a:r>
              <a:rPr lang="fr-FR" err="1"/>
              <a:t>presenter</a:t>
            </a:r>
            <a:r>
              <a:rPr lang="fr-FR"/>
              <a:t> </a:t>
            </a:r>
            <a:r>
              <a:rPr lang="fr-FR" err="1"/>
              <a:t>here</a:t>
            </a:r>
            <a:endParaRPr lang="fr-FR"/>
          </a:p>
        </p:txBody>
      </p:sp>
      <p:pic>
        <p:nvPicPr>
          <p:cNvPr id="5" name="Rectangle 95" descr="preencoded.png">
            <a:extLst>
              <a:ext uri="{FF2B5EF4-FFF2-40B4-BE49-F238E27FC236}">
                <a16:creationId xmlns:a16="http://schemas.microsoft.com/office/drawing/2014/main" id="{1C84E4BA-4616-DACA-CDF9-7D63DE1E8B6E}"/>
              </a:ext>
            </a:extLst>
          </p:cNvPr>
          <p:cNvPicPr>
            <a:picLocks noChangeAspect="1"/>
          </p:cNvPicPr>
          <p:nvPr userDrawn="1"/>
        </p:nvPicPr>
        <p:blipFill>
          <a:blip r:embed="rId2"/>
          <a:srcRect/>
          <a:stretch/>
        </p:blipFill>
        <p:spPr>
          <a:xfrm>
            <a:off x="16068190" y="9238766"/>
            <a:ext cx="2219810" cy="1048234"/>
          </a:xfrm>
          <a:prstGeom prst="rect">
            <a:avLst/>
          </a:prstGeom>
        </p:spPr>
      </p:pic>
      <p:pic>
        <p:nvPicPr>
          <p:cNvPr id="8" name="Group 399" descr="preencoded.png">
            <a:extLst>
              <a:ext uri="{FF2B5EF4-FFF2-40B4-BE49-F238E27FC236}">
                <a16:creationId xmlns:a16="http://schemas.microsoft.com/office/drawing/2014/main" id="{EE3131B0-8811-8EDD-09B2-4C125536C2C2}"/>
              </a:ext>
            </a:extLst>
          </p:cNvPr>
          <p:cNvPicPr>
            <a:picLocks noChangeAspect="1"/>
          </p:cNvPicPr>
          <p:nvPr userDrawn="1"/>
        </p:nvPicPr>
        <p:blipFill>
          <a:blip r:embed="rId3">
            <a:extLst>
              <a:ext uri="{96DAC541-7B7A-43D3-8B79-37D633B846F1}">
                <asvg:svgBlip xmlns:asvg="http://schemas.microsoft.com/office/drawing/2016/SVG/main" r:embed="rId4"/>
              </a:ext>
            </a:extLst>
          </a:blip>
          <a:srcRect/>
          <a:stretch/>
        </p:blipFill>
        <p:spPr>
          <a:xfrm>
            <a:off x="16722722" y="9651995"/>
            <a:ext cx="1265767" cy="330201"/>
          </a:xfrm>
          <a:prstGeom prst="rect">
            <a:avLst/>
          </a:prstGeom>
        </p:spPr>
      </p:pic>
      <p:sp>
        <p:nvSpPr>
          <p:cNvPr id="3" name="Espace réservé du texte 2">
            <a:extLst>
              <a:ext uri="{FF2B5EF4-FFF2-40B4-BE49-F238E27FC236}">
                <a16:creationId xmlns:a16="http://schemas.microsoft.com/office/drawing/2014/main" id="{0FD90A7C-17E0-46E2-8893-BC81EADA63A9}"/>
              </a:ext>
            </a:extLst>
          </p:cNvPr>
          <p:cNvSpPr>
            <a:spLocks noGrp="1"/>
          </p:cNvSpPr>
          <p:nvPr>
            <p:ph type="body" sz="quarter" idx="13" hasCustomPrompt="1"/>
          </p:nvPr>
        </p:nvSpPr>
        <p:spPr>
          <a:xfrm>
            <a:off x="1428750" y="3495665"/>
            <a:ext cx="13802541" cy="4226090"/>
          </a:xfrm>
          <a:prstGeom prst="rect">
            <a:avLst/>
          </a:prstGeom>
        </p:spPr>
        <p:txBody>
          <a:bodyPr/>
          <a:lstStyle>
            <a:lvl1pPr marL="0" indent="0">
              <a:lnSpc>
                <a:spcPts val="3900"/>
              </a:lnSpc>
              <a:spcBef>
                <a:spcPts val="300"/>
              </a:spcBef>
              <a:buNone/>
              <a:defRPr sz="3750">
                <a:solidFill>
                  <a:srgbClr val="006FB9"/>
                </a:solidFill>
              </a:defRPr>
            </a:lvl1pPr>
          </a:lstStyle>
          <a:p>
            <a:r>
              <a:rPr lang="fr-CH">
                <a:effectLst/>
                <a:latin typeface="Arial Narrow" panose="020B0604020202020204" pitchFamily="34" charset="0"/>
              </a:rPr>
              <a:t>In </a:t>
            </a:r>
            <a:r>
              <a:rPr lang="fr-CH" err="1">
                <a:effectLst/>
                <a:latin typeface="Arial Narrow" panose="020B0604020202020204" pitchFamily="34" charset="0"/>
              </a:rPr>
              <a:t>egestas</a:t>
            </a:r>
            <a:r>
              <a:rPr lang="fr-CH">
                <a:effectLst/>
                <a:latin typeface="Arial Narrow" panose="020B0604020202020204" pitchFamily="34" charset="0"/>
              </a:rPr>
              <a:t> </a:t>
            </a:r>
            <a:r>
              <a:rPr lang="fr-CH" err="1">
                <a:effectLst/>
                <a:latin typeface="Arial Narrow" panose="020B0604020202020204" pitchFamily="34" charset="0"/>
              </a:rPr>
              <a:t>arcu</a:t>
            </a:r>
            <a:r>
              <a:rPr lang="fr-CH">
                <a:effectLst/>
                <a:latin typeface="Arial Narrow" panose="020B0604020202020204" pitchFamily="34" charset="0"/>
              </a:rPr>
              <a:t> ipsum,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tempus</a:t>
            </a:r>
            <a:r>
              <a:rPr lang="fr-CH">
                <a:effectLst/>
                <a:latin typeface="Arial Narrow" panose="020B0604020202020204" pitchFamily="34" charset="0"/>
              </a:rPr>
              <a:t> </a:t>
            </a:r>
            <a:r>
              <a:rPr lang="fr-CH" err="1">
                <a:effectLst/>
                <a:latin typeface="Arial Narrow" panose="020B0604020202020204" pitchFamily="34" charset="0"/>
              </a:rPr>
              <a:t>arcu</a:t>
            </a:r>
            <a:r>
              <a:rPr lang="fr-CH">
                <a:effectLst/>
                <a:latin typeface="Arial Narrow" panose="020B0604020202020204" pitchFamily="34" charset="0"/>
              </a:rPr>
              <a:t> </a:t>
            </a:r>
            <a:r>
              <a:rPr lang="fr-CH" err="1">
                <a:effectLst/>
                <a:latin typeface="Arial Narrow" panose="020B0604020202020204" pitchFamily="34" charset="0"/>
              </a:rPr>
              <a:t>porttitor</a:t>
            </a:r>
            <a:r>
              <a:rPr lang="fr-CH">
                <a:effectLst/>
                <a:latin typeface="Arial Narrow" panose="020B0604020202020204" pitchFamily="34" charset="0"/>
              </a:rPr>
              <a:t> </a:t>
            </a:r>
            <a:r>
              <a:rPr lang="fr-CH" err="1">
                <a:effectLst/>
                <a:latin typeface="Arial Narrow" panose="020B0604020202020204" pitchFamily="34" charset="0"/>
              </a:rPr>
              <a:t>sit</a:t>
            </a:r>
            <a:r>
              <a:rPr lang="fr-CH">
                <a:effectLst/>
                <a:latin typeface="Arial Narrow" panose="020B0604020202020204" pitchFamily="34" charset="0"/>
              </a:rPr>
              <a:t> </a:t>
            </a:r>
            <a:r>
              <a:rPr lang="fr-CH" err="1">
                <a:effectLst/>
                <a:latin typeface="Arial Narrow" panose="020B0604020202020204" pitchFamily="34" charset="0"/>
              </a:rPr>
              <a:t>amet</a:t>
            </a:r>
            <a:r>
              <a:rPr lang="fr-CH">
                <a:effectLst/>
                <a:latin typeface="Arial Narrow" panose="020B0604020202020204" pitchFamily="34" charset="0"/>
              </a:rPr>
              <a:t>. Cras non </a:t>
            </a:r>
            <a:r>
              <a:rPr lang="fr-CH" err="1">
                <a:effectLst/>
                <a:latin typeface="Arial Narrow" panose="020B0604020202020204" pitchFamily="34" charset="0"/>
              </a:rPr>
              <a:t>sagittis</a:t>
            </a:r>
            <a:r>
              <a:rPr lang="fr-CH">
                <a:effectLst/>
                <a:latin typeface="Arial Narrow" panose="020B0604020202020204" pitchFamily="34" charset="0"/>
              </a:rPr>
              <a:t> </a:t>
            </a:r>
            <a:r>
              <a:rPr lang="fr-CH" err="1">
                <a:effectLst/>
                <a:latin typeface="Arial Narrow" panose="020B0604020202020204" pitchFamily="34" charset="0"/>
              </a:rPr>
              <a:t>felis</a:t>
            </a:r>
            <a:r>
              <a:rPr lang="fr-CH">
                <a:effectLst/>
                <a:latin typeface="Arial Narrow" panose="020B0604020202020204" pitchFamily="34" charset="0"/>
              </a:rPr>
              <a:t>. </a:t>
            </a:r>
            <a:r>
              <a:rPr lang="fr-CH" err="1">
                <a:effectLst/>
                <a:latin typeface="Arial Narrow" panose="020B0604020202020204" pitchFamily="34" charset="0"/>
              </a:rPr>
              <a:t>Phasellus</a:t>
            </a:r>
            <a:r>
              <a:rPr lang="fr-CH">
                <a:effectLst/>
                <a:latin typeface="Arial Narrow" panose="020B0604020202020204" pitchFamily="34" charset="0"/>
              </a:rPr>
              <a:t> </a:t>
            </a:r>
            <a:r>
              <a:rPr lang="fr-CH" err="1">
                <a:effectLst/>
                <a:latin typeface="Arial Narrow" panose="020B0604020202020204" pitchFamily="34" charset="0"/>
              </a:rPr>
              <a:t>mauris</a:t>
            </a:r>
            <a:r>
              <a:rPr lang="fr-CH">
                <a:effectLst/>
                <a:latin typeface="Arial Narrow" panose="020B0604020202020204" pitchFamily="34" charset="0"/>
              </a:rPr>
              <a:t> massa, </a:t>
            </a:r>
            <a:r>
              <a:rPr lang="fr-CH" err="1">
                <a:effectLst/>
                <a:latin typeface="Arial Narrow" panose="020B0604020202020204" pitchFamily="34" charset="0"/>
              </a:rPr>
              <a:t>ultrices</a:t>
            </a:r>
            <a:r>
              <a:rPr lang="fr-CH">
                <a:effectLst/>
                <a:latin typeface="Arial Narrow" panose="020B0604020202020204" pitchFamily="34" charset="0"/>
              </a:rPr>
              <a:t>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posuere</a:t>
            </a:r>
            <a:r>
              <a:rPr lang="fr-CH">
                <a:effectLst/>
                <a:latin typeface="Arial Narrow" panose="020B0604020202020204" pitchFamily="34" charset="0"/>
              </a:rPr>
              <a:t>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vulputate</a:t>
            </a:r>
            <a:r>
              <a:rPr lang="fr-CH">
                <a:effectLst/>
                <a:latin typeface="Arial Narrow" panose="020B0604020202020204" pitchFamily="34" charset="0"/>
              </a:rPr>
              <a:t> </a:t>
            </a:r>
            <a:r>
              <a:rPr lang="fr-CH" err="1">
                <a:effectLst/>
                <a:latin typeface="Arial Narrow" panose="020B0604020202020204" pitchFamily="34" charset="0"/>
              </a:rPr>
              <a:t>eget</a:t>
            </a:r>
            <a:r>
              <a:rPr lang="fr-CH">
                <a:effectLst/>
                <a:latin typeface="Arial Narrow" panose="020B0604020202020204" pitchFamily="34" charset="0"/>
              </a:rPr>
              <a:t> nunc. Morbi </a:t>
            </a:r>
            <a:r>
              <a:rPr lang="fr-CH" err="1">
                <a:effectLst/>
                <a:latin typeface="Arial Narrow" panose="020B0604020202020204" pitchFamily="34" charset="0"/>
              </a:rPr>
              <a:t>faucibus</a:t>
            </a:r>
            <a:r>
              <a:rPr lang="fr-CH">
                <a:effectLst/>
                <a:latin typeface="Arial Narrow" panose="020B0604020202020204" pitchFamily="34" charset="0"/>
              </a:rPr>
              <a:t> </a:t>
            </a:r>
            <a:r>
              <a:rPr lang="fr-CH" err="1">
                <a:effectLst/>
                <a:latin typeface="Arial Narrow" panose="020B0604020202020204" pitchFamily="34" charset="0"/>
              </a:rPr>
              <a:t>odio</a:t>
            </a:r>
            <a:r>
              <a:rPr lang="fr-CH">
                <a:effectLst/>
                <a:latin typeface="Arial Narrow" panose="020B0604020202020204" pitchFamily="34" charset="0"/>
              </a:rPr>
              <a:t> non </a:t>
            </a:r>
            <a:r>
              <a:rPr lang="fr-CH" err="1">
                <a:effectLst/>
                <a:latin typeface="Arial Narrow" panose="020B0604020202020204" pitchFamily="34" charset="0"/>
              </a:rPr>
              <a:t>orci</a:t>
            </a:r>
            <a:r>
              <a:rPr lang="fr-CH">
                <a:effectLst/>
                <a:latin typeface="Arial Narrow" panose="020B0604020202020204" pitchFamily="34" charset="0"/>
              </a:rPr>
              <a:t> </a:t>
            </a:r>
            <a:r>
              <a:rPr lang="fr-CH" err="1">
                <a:effectLst/>
                <a:latin typeface="Arial Narrow" panose="020B0604020202020204" pitchFamily="34" charset="0"/>
              </a:rPr>
              <a:t>maximus</a:t>
            </a:r>
            <a:r>
              <a:rPr lang="fr-CH">
                <a:effectLst/>
                <a:latin typeface="Arial Narrow" panose="020B0604020202020204" pitchFamily="34" charset="0"/>
              </a:rPr>
              <a:t>, </a:t>
            </a:r>
            <a:r>
              <a:rPr lang="fr-CH" err="1">
                <a:effectLst/>
                <a:latin typeface="Arial Narrow" panose="020B0604020202020204" pitchFamily="34" charset="0"/>
              </a:rPr>
              <a:t>sed</a:t>
            </a:r>
            <a:r>
              <a:rPr lang="fr-CH">
                <a:effectLst/>
                <a:latin typeface="Arial Narrow" panose="020B0604020202020204" pitchFamily="34" charset="0"/>
              </a:rPr>
              <a:t> tristique </a:t>
            </a:r>
            <a:r>
              <a:rPr lang="fr-CH" err="1">
                <a:effectLst/>
                <a:latin typeface="Arial Narrow" panose="020B0604020202020204" pitchFamily="34" charset="0"/>
              </a:rPr>
              <a:t>enim</a:t>
            </a:r>
            <a:r>
              <a:rPr lang="fr-CH">
                <a:effectLst/>
                <a:latin typeface="Arial Narrow" panose="020B0604020202020204" pitchFamily="34" charset="0"/>
              </a:rPr>
              <a:t> </a:t>
            </a:r>
            <a:r>
              <a:rPr lang="fr-CH" err="1">
                <a:effectLst/>
                <a:latin typeface="Arial Narrow" panose="020B0604020202020204" pitchFamily="34" charset="0"/>
              </a:rPr>
              <a:t>sollicitudin</a:t>
            </a:r>
            <a:r>
              <a:rPr lang="fr-CH">
                <a:effectLst/>
                <a:latin typeface="Arial Narrow" panose="020B0604020202020204" pitchFamily="34" charset="0"/>
              </a:rPr>
              <a:t>. </a:t>
            </a:r>
            <a:r>
              <a:rPr lang="fr-CH" err="1">
                <a:effectLst/>
                <a:latin typeface="Arial Narrow" panose="020B0604020202020204" pitchFamily="34" charset="0"/>
              </a:rPr>
              <a:t>Pellentesque</a:t>
            </a:r>
            <a:r>
              <a:rPr lang="fr-CH">
                <a:effectLst/>
                <a:latin typeface="Arial Narrow" panose="020B0604020202020204" pitchFamily="34" charset="0"/>
              </a:rPr>
              <a:t> habitant morbi tristique </a:t>
            </a:r>
            <a:r>
              <a:rPr lang="fr-CH" err="1">
                <a:effectLst/>
                <a:latin typeface="Arial Narrow" panose="020B0604020202020204" pitchFamily="34" charset="0"/>
              </a:rPr>
              <a:t>senectus</a:t>
            </a:r>
            <a:r>
              <a:rPr lang="fr-CH">
                <a:effectLst/>
                <a:latin typeface="Arial Narrow" panose="020B0604020202020204" pitchFamily="34" charset="0"/>
              </a:rPr>
              <a:t> et </a:t>
            </a:r>
            <a:r>
              <a:rPr lang="fr-CH" err="1">
                <a:effectLst/>
                <a:latin typeface="Arial Narrow" panose="020B0604020202020204" pitchFamily="34" charset="0"/>
              </a:rPr>
              <a:t>netus</a:t>
            </a:r>
            <a:r>
              <a:rPr lang="fr-CH">
                <a:effectLst/>
                <a:latin typeface="Arial Narrow" panose="020B0604020202020204" pitchFamily="34" charset="0"/>
              </a:rPr>
              <a:t> et </a:t>
            </a:r>
            <a:r>
              <a:rPr lang="fr-CH" err="1">
                <a:effectLst/>
                <a:latin typeface="Arial Narrow" panose="020B0604020202020204" pitchFamily="34" charset="0"/>
              </a:rPr>
              <a:t>malesuada</a:t>
            </a:r>
            <a:r>
              <a:rPr lang="fr-CH">
                <a:effectLst/>
                <a:latin typeface="Arial Narrow" panose="020B0604020202020204" pitchFamily="34" charset="0"/>
              </a:rPr>
              <a:t> </a:t>
            </a:r>
            <a:r>
              <a:rPr lang="fr-CH" err="1">
                <a:effectLst/>
                <a:latin typeface="Arial Narrow" panose="020B0604020202020204" pitchFamily="34" charset="0"/>
              </a:rPr>
              <a:t>fames</a:t>
            </a:r>
            <a:r>
              <a:rPr lang="fr-CH">
                <a:effectLst/>
                <a:latin typeface="Arial Narrow" panose="020B0604020202020204" pitchFamily="34" charset="0"/>
              </a:rPr>
              <a:t>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turpis</a:t>
            </a:r>
            <a:r>
              <a:rPr lang="fr-CH">
                <a:effectLst/>
                <a:latin typeface="Arial Narrow" panose="020B0604020202020204" pitchFamily="34" charset="0"/>
              </a:rPr>
              <a:t> </a:t>
            </a:r>
            <a:r>
              <a:rPr lang="fr-CH" err="1">
                <a:effectLst/>
                <a:latin typeface="Arial Narrow" panose="020B0604020202020204" pitchFamily="34" charset="0"/>
              </a:rPr>
              <a:t>egestas</a:t>
            </a:r>
            <a:r>
              <a:rPr lang="fr-CH">
                <a:effectLst/>
                <a:latin typeface="Arial Narrow" panose="020B0604020202020204" pitchFamily="34" charset="0"/>
              </a:rPr>
              <a:t>.</a:t>
            </a:r>
          </a:p>
        </p:txBody>
      </p:sp>
    </p:spTree>
    <p:extLst>
      <p:ext uri="{BB962C8B-B14F-4D97-AF65-F5344CB8AC3E}">
        <p14:creationId xmlns:p14="http://schemas.microsoft.com/office/powerpoint/2010/main" val="1787802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White 3">
    <p:spTree>
      <p:nvGrpSpPr>
        <p:cNvPr id="1" name=""/>
        <p:cNvGrpSpPr/>
        <p:nvPr/>
      </p:nvGrpSpPr>
      <p:grpSpPr>
        <a:xfrm>
          <a:off x="0" y="0"/>
          <a:ext cx="0" cy="0"/>
          <a:chOff x="0" y="0"/>
          <a:chExt cx="0" cy="0"/>
        </a:xfrm>
      </p:grpSpPr>
      <p:sp>
        <p:nvSpPr>
          <p:cNvPr id="4" name="Content of this presentation is copyrightand responsibility of the author Permission is required for re-use">
            <a:extLst>
              <a:ext uri="{FF2B5EF4-FFF2-40B4-BE49-F238E27FC236}">
                <a16:creationId xmlns:a16="http://schemas.microsoft.com/office/drawing/2014/main" id="{DB5FE2EB-28E5-84B6-D2D3-F571643E4A89}"/>
              </a:ext>
            </a:extLst>
          </p:cNvPr>
          <p:cNvSpPr/>
          <p:nvPr userDrawn="1"/>
        </p:nvSpPr>
        <p:spPr>
          <a:xfrm>
            <a:off x="1500939" y="9667633"/>
            <a:ext cx="7334250" cy="190500"/>
          </a:xfrm>
          <a:prstGeom prst="rect">
            <a:avLst/>
          </a:prstGeom>
          <a:noFill/>
          <a:ln/>
        </p:spPr>
        <p:txBody>
          <a:bodyPr wrap="square" lIns="0" tIns="0" rIns="0" bIns="0" rtlCol="0" anchor="t"/>
          <a:lstStyle/>
          <a:p>
            <a:pPr marL="0" indent="0" algn="l">
              <a:lnSpc>
                <a:spcPts val="1500"/>
              </a:lnSpc>
              <a:buNone/>
            </a:pPr>
            <a:r>
              <a:rPr lang="en-US" sz="1500">
                <a:solidFill>
                  <a:srgbClr val="006FB9"/>
                </a:solidFill>
                <a:latin typeface="Arial Narrow" pitchFamily="34" charset="0"/>
                <a:ea typeface="Arial Narrow" pitchFamily="34" charset="-122"/>
                <a:cs typeface="Arial Narrow" pitchFamily="34" charset="-120"/>
              </a:rPr>
              <a:t>Content of this presentation is copyrightand responsibility of the author. Permission is required for re-use.</a:t>
            </a:r>
            <a:endParaRPr lang="en-US" sz="1500">
              <a:solidFill>
                <a:srgbClr val="006FB9"/>
              </a:solidFill>
            </a:endParaRPr>
          </a:p>
        </p:txBody>
      </p:sp>
      <p:sp>
        <p:nvSpPr>
          <p:cNvPr id="6" name="Espace réservé du texte 8">
            <a:extLst>
              <a:ext uri="{FF2B5EF4-FFF2-40B4-BE49-F238E27FC236}">
                <a16:creationId xmlns:a16="http://schemas.microsoft.com/office/drawing/2014/main" id="{3CAEF2D6-9619-0838-CFCB-2DAA376950BF}"/>
              </a:ext>
            </a:extLst>
          </p:cNvPr>
          <p:cNvSpPr>
            <a:spLocks noGrp="1"/>
          </p:cNvSpPr>
          <p:nvPr>
            <p:ph type="body" sz="quarter" idx="10" hasCustomPrompt="1"/>
          </p:nvPr>
        </p:nvSpPr>
        <p:spPr>
          <a:xfrm>
            <a:off x="1428750" y="1302954"/>
            <a:ext cx="11753850" cy="1005078"/>
          </a:xfrm>
          <a:prstGeom prst="rect">
            <a:avLst/>
          </a:prstGeom>
        </p:spPr>
        <p:txBody>
          <a:bodyPr/>
          <a:lstStyle>
            <a:lvl1pPr marL="0" indent="0">
              <a:buNone/>
              <a:defRPr sz="5630" b="1" i="0">
                <a:solidFill>
                  <a:srgbClr val="009B6D"/>
                </a:solidFill>
                <a:latin typeface="Arial Narrow" panose="020B0604020202020204" pitchFamily="34" charset="0"/>
                <a:cs typeface="Arial Narrow" panose="020B0604020202020204" pitchFamily="34" charset="0"/>
              </a:defRPr>
            </a:lvl1pPr>
          </a:lstStyle>
          <a:p>
            <a:pPr lvl="0"/>
            <a:r>
              <a:rPr lang="fr-FR"/>
              <a:t>TITLE OF THE SLIDE</a:t>
            </a:r>
          </a:p>
        </p:txBody>
      </p:sp>
      <p:sp>
        <p:nvSpPr>
          <p:cNvPr id="10" name="Espace réservé du texte 9">
            <a:extLst>
              <a:ext uri="{FF2B5EF4-FFF2-40B4-BE49-F238E27FC236}">
                <a16:creationId xmlns:a16="http://schemas.microsoft.com/office/drawing/2014/main" id="{B3F7FC35-1432-2196-9F6C-9A10E4B78415}"/>
              </a:ext>
            </a:extLst>
          </p:cNvPr>
          <p:cNvSpPr>
            <a:spLocks noGrp="1"/>
          </p:cNvSpPr>
          <p:nvPr>
            <p:ph type="body" sz="quarter" idx="12" hasCustomPrompt="1"/>
          </p:nvPr>
        </p:nvSpPr>
        <p:spPr>
          <a:xfrm>
            <a:off x="1428750" y="9238766"/>
            <a:ext cx="5751513" cy="361449"/>
          </a:xfrm>
          <a:prstGeom prst="rect">
            <a:avLst/>
          </a:prstGeom>
        </p:spPr>
        <p:txBody>
          <a:bodyPr/>
          <a:lstStyle>
            <a:lvl1pPr marL="0" indent="0">
              <a:buNone/>
              <a:defRPr sz="1500" b="1" i="0">
                <a:solidFill>
                  <a:srgbClr val="006FB9"/>
                </a:solidFill>
                <a:latin typeface="Arial Narrow" panose="020B0604020202020204" pitchFamily="34" charset="0"/>
                <a:cs typeface="Arial Narrow" panose="020B0604020202020204" pitchFamily="34" charset="0"/>
              </a:defRPr>
            </a:lvl1pPr>
          </a:lstStyle>
          <a:p>
            <a:pPr lvl="0"/>
            <a:r>
              <a:rPr lang="fr-FR"/>
              <a:t>Name of the </a:t>
            </a:r>
            <a:r>
              <a:rPr lang="fr-FR" err="1"/>
              <a:t>presenter</a:t>
            </a:r>
            <a:r>
              <a:rPr lang="fr-FR"/>
              <a:t> </a:t>
            </a:r>
            <a:r>
              <a:rPr lang="fr-FR" err="1"/>
              <a:t>here</a:t>
            </a:r>
            <a:endParaRPr lang="fr-FR"/>
          </a:p>
        </p:txBody>
      </p:sp>
      <p:pic>
        <p:nvPicPr>
          <p:cNvPr id="5" name="Rectangle 95" descr="preencoded.png">
            <a:extLst>
              <a:ext uri="{FF2B5EF4-FFF2-40B4-BE49-F238E27FC236}">
                <a16:creationId xmlns:a16="http://schemas.microsoft.com/office/drawing/2014/main" id="{9224E95A-FDE1-55D3-2B28-11EB9AC6A2DF}"/>
              </a:ext>
            </a:extLst>
          </p:cNvPr>
          <p:cNvPicPr>
            <a:picLocks noChangeAspect="1"/>
          </p:cNvPicPr>
          <p:nvPr userDrawn="1"/>
        </p:nvPicPr>
        <p:blipFill>
          <a:blip r:embed="rId2"/>
          <a:srcRect/>
          <a:stretch/>
        </p:blipFill>
        <p:spPr>
          <a:xfrm>
            <a:off x="16068190" y="9238766"/>
            <a:ext cx="2219810" cy="1048234"/>
          </a:xfrm>
          <a:prstGeom prst="rect">
            <a:avLst/>
          </a:prstGeom>
        </p:spPr>
      </p:pic>
      <p:pic>
        <p:nvPicPr>
          <p:cNvPr id="7" name="Group 399" descr="preencoded.png">
            <a:extLst>
              <a:ext uri="{FF2B5EF4-FFF2-40B4-BE49-F238E27FC236}">
                <a16:creationId xmlns:a16="http://schemas.microsoft.com/office/drawing/2014/main" id="{41A07BB3-17B2-60BA-B1AB-7A3BD3BC1BE9}"/>
              </a:ext>
            </a:extLst>
          </p:cNvPr>
          <p:cNvPicPr>
            <a:picLocks noChangeAspect="1"/>
          </p:cNvPicPr>
          <p:nvPr userDrawn="1"/>
        </p:nvPicPr>
        <p:blipFill>
          <a:blip r:embed="rId3">
            <a:extLst>
              <a:ext uri="{96DAC541-7B7A-43D3-8B79-37D633B846F1}">
                <asvg:svgBlip xmlns:asvg="http://schemas.microsoft.com/office/drawing/2016/SVG/main" r:embed="rId4"/>
              </a:ext>
            </a:extLst>
          </a:blip>
          <a:srcRect/>
          <a:stretch/>
        </p:blipFill>
        <p:spPr>
          <a:xfrm>
            <a:off x="16722722" y="9651995"/>
            <a:ext cx="1265767" cy="330201"/>
          </a:xfrm>
          <a:prstGeom prst="rect">
            <a:avLst/>
          </a:prstGeom>
        </p:spPr>
      </p:pic>
      <p:sp>
        <p:nvSpPr>
          <p:cNvPr id="3" name="Espace réservé du texte 2">
            <a:extLst>
              <a:ext uri="{FF2B5EF4-FFF2-40B4-BE49-F238E27FC236}">
                <a16:creationId xmlns:a16="http://schemas.microsoft.com/office/drawing/2014/main" id="{D11A028E-A730-E1B1-AEFE-135C3B8DE29A}"/>
              </a:ext>
            </a:extLst>
          </p:cNvPr>
          <p:cNvSpPr>
            <a:spLocks noGrp="1"/>
          </p:cNvSpPr>
          <p:nvPr>
            <p:ph type="body" sz="quarter" idx="14" hasCustomPrompt="1"/>
          </p:nvPr>
        </p:nvSpPr>
        <p:spPr>
          <a:xfrm>
            <a:off x="1428750" y="2590832"/>
            <a:ext cx="13802541" cy="4226090"/>
          </a:xfrm>
          <a:prstGeom prst="rect">
            <a:avLst/>
          </a:prstGeom>
        </p:spPr>
        <p:txBody>
          <a:bodyPr/>
          <a:lstStyle>
            <a:lvl1pPr marL="0" indent="0">
              <a:lnSpc>
                <a:spcPts val="3900"/>
              </a:lnSpc>
              <a:spcBef>
                <a:spcPts val="300"/>
              </a:spcBef>
              <a:buNone/>
              <a:defRPr sz="3750">
                <a:solidFill>
                  <a:srgbClr val="006FB9"/>
                </a:solidFill>
              </a:defRPr>
            </a:lvl1pPr>
          </a:lstStyle>
          <a:p>
            <a:r>
              <a:rPr lang="fr-CH">
                <a:effectLst/>
                <a:latin typeface="Arial Narrow" panose="020B0604020202020204" pitchFamily="34" charset="0"/>
              </a:rPr>
              <a:t>In </a:t>
            </a:r>
            <a:r>
              <a:rPr lang="fr-CH" err="1">
                <a:effectLst/>
                <a:latin typeface="Arial Narrow" panose="020B0604020202020204" pitchFamily="34" charset="0"/>
              </a:rPr>
              <a:t>egestas</a:t>
            </a:r>
            <a:r>
              <a:rPr lang="fr-CH">
                <a:effectLst/>
                <a:latin typeface="Arial Narrow" panose="020B0604020202020204" pitchFamily="34" charset="0"/>
              </a:rPr>
              <a:t> </a:t>
            </a:r>
            <a:r>
              <a:rPr lang="fr-CH" err="1">
                <a:effectLst/>
                <a:latin typeface="Arial Narrow" panose="020B0604020202020204" pitchFamily="34" charset="0"/>
              </a:rPr>
              <a:t>arcu</a:t>
            </a:r>
            <a:r>
              <a:rPr lang="fr-CH">
                <a:effectLst/>
                <a:latin typeface="Arial Narrow" panose="020B0604020202020204" pitchFamily="34" charset="0"/>
              </a:rPr>
              <a:t> ipsum,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tempus</a:t>
            </a:r>
            <a:r>
              <a:rPr lang="fr-CH">
                <a:effectLst/>
                <a:latin typeface="Arial Narrow" panose="020B0604020202020204" pitchFamily="34" charset="0"/>
              </a:rPr>
              <a:t> </a:t>
            </a:r>
            <a:r>
              <a:rPr lang="fr-CH" err="1">
                <a:effectLst/>
                <a:latin typeface="Arial Narrow" panose="020B0604020202020204" pitchFamily="34" charset="0"/>
              </a:rPr>
              <a:t>arcu</a:t>
            </a:r>
            <a:r>
              <a:rPr lang="fr-CH">
                <a:effectLst/>
                <a:latin typeface="Arial Narrow" panose="020B0604020202020204" pitchFamily="34" charset="0"/>
              </a:rPr>
              <a:t> </a:t>
            </a:r>
            <a:r>
              <a:rPr lang="fr-CH" err="1">
                <a:effectLst/>
                <a:latin typeface="Arial Narrow" panose="020B0604020202020204" pitchFamily="34" charset="0"/>
              </a:rPr>
              <a:t>porttitor</a:t>
            </a:r>
            <a:r>
              <a:rPr lang="fr-CH">
                <a:effectLst/>
                <a:latin typeface="Arial Narrow" panose="020B0604020202020204" pitchFamily="34" charset="0"/>
              </a:rPr>
              <a:t> </a:t>
            </a:r>
            <a:r>
              <a:rPr lang="fr-CH" err="1">
                <a:effectLst/>
                <a:latin typeface="Arial Narrow" panose="020B0604020202020204" pitchFamily="34" charset="0"/>
              </a:rPr>
              <a:t>sit</a:t>
            </a:r>
            <a:r>
              <a:rPr lang="fr-CH">
                <a:effectLst/>
                <a:latin typeface="Arial Narrow" panose="020B0604020202020204" pitchFamily="34" charset="0"/>
              </a:rPr>
              <a:t> </a:t>
            </a:r>
            <a:r>
              <a:rPr lang="fr-CH" err="1">
                <a:effectLst/>
                <a:latin typeface="Arial Narrow" panose="020B0604020202020204" pitchFamily="34" charset="0"/>
              </a:rPr>
              <a:t>amet</a:t>
            </a:r>
            <a:r>
              <a:rPr lang="fr-CH">
                <a:effectLst/>
                <a:latin typeface="Arial Narrow" panose="020B0604020202020204" pitchFamily="34" charset="0"/>
              </a:rPr>
              <a:t>. Cras non </a:t>
            </a:r>
            <a:r>
              <a:rPr lang="fr-CH" err="1">
                <a:effectLst/>
                <a:latin typeface="Arial Narrow" panose="020B0604020202020204" pitchFamily="34" charset="0"/>
              </a:rPr>
              <a:t>sagittis</a:t>
            </a:r>
            <a:r>
              <a:rPr lang="fr-CH">
                <a:effectLst/>
                <a:latin typeface="Arial Narrow" panose="020B0604020202020204" pitchFamily="34" charset="0"/>
              </a:rPr>
              <a:t> </a:t>
            </a:r>
            <a:r>
              <a:rPr lang="fr-CH" err="1">
                <a:effectLst/>
                <a:latin typeface="Arial Narrow" panose="020B0604020202020204" pitchFamily="34" charset="0"/>
              </a:rPr>
              <a:t>felis</a:t>
            </a:r>
            <a:r>
              <a:rPr lang="fr-CH">
                <a:effectLst/>
                <a:latin typeface="Arial Narrow" panose="020B0604020202020204" pitchFamily="34" charset="0"/>
              </a:rPr>
              <a:t>. </a:t>
            </a:r>
            <a:r>
              <a:rPr lang="fr-CH" err="1">
                <a:effectLst/>
                <a:latin typeface="Arial Narrow" panose="020B0604020202020204" pitchFamily="34" charset="0"/>
              </a:rPr>
              <a:t>Phasellus</a:t>
            </a:r>
            <a:r>
              <a:rPr lang="fr-CH">
                <a:effectLst/>
                <a:latin typeface="Arial Narrow" panose="020B0604020202020204" pitchFamily="34" charset="0"/>
              </a:rPr>
              <a:t> </a:t>
            </a:r>
            <a:r>
              <a:rPr lang="fr-CH" err="1">
                <a:effectLst/>
                <a:latin typeface="Arial Narrow" panose="020B0604020202020204" pitchFamily="34" charset="0"/>
              </a:rPr>
              <a:t>mauris</a:t>
            </a:r>
            <a:r>
              <a:rPr lang="fr-CH">
                <a:effectLst/>
                <a:latin typeface="Arial Narrow" panose="020B0604020202020204" pitchFamily="34" charset="0"/>
              </a:rPr>
              <a:t> massa, </a:t>
            </a:r>
            <a:r>
              <a:rPr lang="fr-CH" err="1">
                <a:effectLst/>
                <a:latin typeface="Arial Narrow" panose="020B0604020202020204" pitchFamily="34" charset="0"/>
              </a:rPr>
              <a:t>ultrices</a:t>
            </a:r>
            <a:r>
              <a:rPr lang="fr-CH">
                <a:effectLst/>
                <a:latin typeface="Arial Narrow" panose="020B0604020202020204" pitchFamily="34" charset="0"/>
              </a:rPr>
              <a:t>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posuere</a:t>
            </a:r>
            <a:r>
              <a:rPr lang="fr-CH">
                <a:effectLst/>
                <a:latin typeface="Arial Narrow" panose="020B0604020202020204" pitchFamily="34" charset="0"/>
              </a:rPr>
              <a:t>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vulputate</a:t>
            </a:r>
            <a:r>
              <a:rPr lang="fr-CH">
                <a:effectLst/>
                <a:latin typeface="Arial Narrow" panose="020B0604020202020204" pitchFamily="34" charset="0"/>
              </a:rPr>
              <a:t> </a:t>
            </a:r>
            <a:r>
              <a:rPr lang="fr-CH" err="1">
                <a:effectLst/>
                <a:latin typeface="Arial Narrow" panose="020B0604020202020204" pitchFamily="34" charset="0"/>
              </a:rPr>
              <a:t>eget</a:t>
            </a:r>
            <a:r>
              <a:rPr lang="fr-CH">
                <a:effectLst/>
                <a:latin typeface="Arial Narrow" panose="020B0604020202020204" pitchFamily="34" charset="0"/>
              </a:rPr>
              <a:t> nunc. Morbi </a:t>
            </a:r>
            <a:r>
              <a:rPr lang="fr-CH" err="1">
                <a:effectLst/>
                <a:latin typeface="Arial Narrow" panose="020B0604020202020204" pitchFamily="34" charset="0"/>
              </a:rPr>
              <a:t>faucibus</a:t>
            </a:r>
            <a:r>
              <a:rPr lang="fr-CH">
                <a:effectLst/>
                <a:latin typeface="Arial Narrow" panose="020B0604020202020204" pitchFamily="34" charset="0"/>
              </a:rPr>
              <a:t> </a:t>
            </a:r>
            <a:r>
              <a:rPr lang="fr-CH" err="1">
                <a:effectLst/>
                <a:latin typeface="Arial Narrow" panose="020B0604020202020204" pitchFamily="34" charset="0"/>
              </a:rPr>
              <a:t>odio</a:t>
            </a:r>
            <a:r>
              <a:rPr lang="fr-CH">
                <a:effectLst/>
                <a:latin typeface="Arial Narrow" panose="020B0604020202020204" pitchFamily="34" charset="0"/>
              </a:rPr>
              <a:t> non </a:t>
            </a:r>
            <a:r>
              <a:rPr lang="fr-CH" err="1">
                <a:effectLst/>
                <a:latin typeface="Arial Narrow" panose="020B0604020202020204" pitchFamily="34" charset="0"/>
              </a:rPr>
              <a:t>orci</a:t>
            </a:r>
            <a:r>
              <a:rPr lang="fr-CH">
                <a:effectLst/>
                <a:latin typeface="Arial Narrow" panose="020B0604020202020204" pitchFamily="34" charset="0"/>
              </a:rPr>
              <a:t> </a:t>
            </a:r>
            <a:r>
              <a:rPr lang="fr-CH" err="1">
                <a:effectLst/>
                <a:latin typeface="Arial Narrow" panose="020B0604020202020204" pitchFamily="34" charset="0"/>
              </a:rPr>
              <a:t>maximus</a:t>
            </a:r>
            <a:r>
              <a:rPr lang="fr-CH">
                <a:effectLst/>
                <a:latin typeface="Arial Narrow" panose="020B0604020202020204" pitchFamily="34" charset="0"/>
              </a:rPr>
              <a:t>, </a:t>
            </a:r>
            <a:r>
              <a:rPr lang="fr-CH" err="1">
                <a:effectLst/>
                <a:latin typeface="Arial Narrow" panose="020B0604020202020204" pitchFamily="34" charset="0"/>
              </a:rPr>
              <a:t>sed</a:t>
            </a:r>
            <a:r>
              <a:rPr lang="fr-CH">
                <a:effectLst/>
                <a:latin typeface="Arial Narrow" panose="020B0604020202020204" pitchFamily="34" charset="0"/>
              </a:rPr>
              <a:t> tristique </a:t>
            </a:r>
            <a:r>
              <a:rPr lang="fr-CH" err="1">
                <a:effectLst/>
                <a:latin typeface="Arial Narrow" panose="020B0604020202020204" pitchFamily="34" charset="0"/>
              </a:rPr>
              <a:t>enim</a:t>
            </a:r>
            <a:r>
              <a:rPr lang="fr-CH">
                <a:effectLst/>
                <a:latin typeface="Arial Narrow" panose="020B0604020202020204" pitchFamily="34" charset="0"/>
              </a:rPr>
              <a:t> </a:t>
            </a:r>
            <a:r>
              <a:rPr lang="fr-CH" err="1">
                <a:effectLst/>
                <a:latin typeface="Arial Narrow" panose="020B0604020202020204" pitchFamily="34" charset="0"/>
              </a:rPr>
              <a:t>sollicitudin</a:t>
            </a:r>
            <a:r>
              <a:rPr lang="fr-CH">
                <a:effectLst/>
                <a:latin typeface="Arial Narrow" panose="020B0604020202020204" pitchFamily="34" charset="0"/>
              </a:rPr>
              <a:t>. </a:t>
            </a:r>
            <a:r>
              <a:rPr lang="fr-CH" err="1">
                <a:effectLst/>
                <a:latin typeface="Arial Narrow" panose="020B0604020202020204" pitchFamily="34" charset="0"/>
              </a:rPr>
              <a:t>Pellentesque</a:t>
            </a:r>
            <a:r>
              <a:rPr lang="fr-CH">
                <a:effectLst/>
                <a:latin typeface="Arial Narrow" panose="020B0604020202020204" pitchFamily="34" charset="0"/>
              </a:rPr>
              <a:t> habitant morbi tristique </a:t>
            </a:r>
            <a:r>
              <a:rPr lang="fr-CH" err="1">
                <a:effectLst/>
                <a:latin typeface="Arial Narrow" panose="020B0604020202020204" pitchFamily="34" charset="0"/>
              </a:rPr>
              <a:t>senectus</a:t>
            </a:r>
            <a:r>
              <a:rPr lang="fr-CH">
                <a:effectLst/>
                <a:latin typeface="Arial Narrow" panose="020B0604020202020204" pitchFamily="34" charset="0"/>
              </a:rPr>
              <a:t> et </a:t>
            </a:r>
            <a:r>
              <a:rPr lang="fr-CH" err="1">
                <a:effectLst/>
                <a:latin typeface="Arial Narrow" panose="020B0604020202020204" pitchFamily="34" charset="0"/>
              </a:rPr>
              <a:t>netus</a:t>
            </a:r>
            <a:r>
              <a:rPr lang="fr-CH">
                <a:effectLst/>
                <a:latin typeface="Arial Narrow" panose="020B0604020202020204" pitchFamily="34" charset="0"/>
              </a:rPr>
              <a:t> et </a:t>
            </a:r>
            <a:r>
              <a:rPr lang="fr-CH" err="1">
                <a:effectLst/>
                <a:latin typeface="Arial Narrow" panose="020B0604020202020204" pitchFamily="34" charset="0"/>
              </a:rPr>
              <a:t>malesuada</a:t>
            </a:r>
            <a:r>
              <a:rPr lang="fr-CH">
                <a:effectLst/>
                <a:latin typeface="Arial Narrow" panose="020B0604020202020204" pitchFamily="34" charset="0"/>
              </a:rPr>
              <a:t> </a:t>
            </a:r>
            <a:r>
              <a:rPr lang="fr-CH" err="1">
                <a:effectLst/>
                <a:latin typeface="Arial Narrow" panose="020B0604020202020204" pitchFamily="34" charset="0"/>
              </a:rPr>
              <a:t>fames</a:t>
            </a:r>
            <a:r>
              <a:rPr lang="fr-CH">
                <a:effectLst/>
                <a:latin typeface="Arial Narrow" panose="020B0604020202020204" pitchFamily="34" charset="0"/>
              </a:rPr>
              <a:t>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turpis</a:t>
            </a:r>
            <a:r>
              <a:rPr lang="fr-CH">
                <a:effectLst/>
                <a:latin typeface="Arial Narrow" panose="020B0604020202020204" pitchFamily="34" charset="0"/>
              </a:rPr>
              <a:t> </a:t>
            </a:r>
            <a:r>
              <a:rPr lang="fr-CH" err="1">
                <a:effectLst/>
                <a:latin typeface="Arial Narrow" panose="020B0604020202020204" pitchFamily="34" charset="0"/>
              </a:rPr>
              <a:t>egestas</a:t>
            </a:r>
            <a:r>
              <a:rPr lang="fr-CH">
                <a:effectLst/>
                <a:latin typeface="Arial Narrow" panose="020B0604020202020204" pitchFamily="34" charset="0"/>
              </a:rPr>
              <a:t>.</a:t>
            </a:r>
          </a:p>
        </p:txBody>
      </p:sp>
    </p:spTree>
    <p:extLst>
      <p:ext uri="{BB962C8B-B14F-4D97-AF65-F5344CB8AC3E}">
        <p14:creationId xmlns:p14="http://schemas.microsoft.com/office/powerpoint/2010/main" val="3772652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Visual 1">
    <p:spTree>
      <p:nvGrpSpPr>
        <p:cNvPr id="1" name=""/>
        <p:cNvGrpSpPr/>
        <p:nvPr/>
      </p:nvGrpSpPr>
      <p:grpSpPr>
        <a:xfrm>
          <a:off x="0" y="0"/>
          <a:ext cx="0" cy="0"/>
          <a:chOff x="0" y="0"/>
          <a:chExt cx="0" cy="0"/>
        </a:xfrm>
      </p:grpSpPr>
      <p:pic>
        <p:nvPicPr>
          <p:cNvPr id="3" name="Group 2195">
            <a:extLst>
              <a:ext uri="{FF2B5EF4-FFF2-40B4-BE49-F238E27FC236}">
                <a16:creationId xmlns:a16="http://schemas.microsoft.com/office/drawing/2014/main" id="{3D211F2A-7910-4800-31A5-BE4C5F750530}"/>
              </a:ext>
            </a:extLst>
          </p:cNvPr>
          <p:cNvPicPr>
            <a:picLocks noChangeAspect="1"/>
          </p:cNvPicPr>
          <p:nvPr userDrawn="1"/>
        </p:nvPicPr>
        <p:blipFill>
          <a:blip r:embed="rId2"/>
          <a:srcRect/>
          <a:stretch/>
        </p:blipFill>
        <p:spPr>
          <a:xfrm>
            <a:off x="13115925" y="0"/>
            <a:ext cx="5172075" cy="10287000"/>
          </a:xfrm>
          <a:prstGeom prst="rect">
            <a:avLst/>
          </a:prstGeom>
        </p:spPr>
      </p:pic>
      <p:sp>
        <p:nvSpPr>
          <p:cNvPr id="2" name="Espace réservé du texte 8">
            <a:extLst>
              <a:ext uri="{FF2B5EF4-FFF2-40B4-BE49-F238E27FC236}">
                <a16:creationId xmlns:a16="http://schemas.microsoft.com/office/drawing/2014/main" id="{E8AA6B6A-FF41-19E9-C9AB-93E01D033A52}"/>
              </a:ext>
            </a:extLst>
          </p:cNvPr>
          <p:cNvSpPr>
            <a:spLocks noGrp="1"/>
          </p:cNvSpPr>
          <p:nvPr>
            <p:ph type="body" sz="quarter" idx="10" hasCustomPrompt="1"/>
          </p:nvPr>
        </p:nvSpPr>
        <p:spPr>
          <a:xfrm>
            <a:off x="1428750" y="1302954"/>
            <a:ext cx="11753850" cy="1005078"/>
          </a:xfrm>
          <a:prstGeom prst="rect">
            <a:avLst/>
          </a:prstGeom>
        </p:spPr>
        <p:txBody>
          <a:bodyPr/>
          <a:lstStyle>
            <a:lvl1pPr marL="0" indent="0">
              <a:buNone/>
              <a:defRPr sz="5630" b="1" i="0">
                <a:solidFill>
                  <a:srgbClr val="009B6D"/>
                </a:solidFill>
                <a:latin typeface="Arial Narrow" panose="020B0604020202020204" pitchFamily="34" charset="0"/>
                <a:cs typeface="Arial Narrow" panose="020B0604020202020204" pitchFamily="34" charset="0"/>
              </a:defRPr>
            </a:lvl1pPr>
          </a:lstStyle>
          <a:p>
            <a:pPr lvl="0"/>
            <a:r>
              <a:rPr lang="fr-FR"/>
              <a:t>TITLE OF THE SLIDE</a:t>
            </a:r>
          </a:p>
        </p:txBody>
      </p:sp>
      <p:sp>
        <p:nvSpPr>
          <p:cNvPr id="7" name="Espace réservé du texte 8">
            <a:extLst>
              <a:ext uri="{FF2B5EF4-FFF2-40B4-BE49-F238E27FC236}">
                <a16:creationId xmlns:a16="http://schemas.microsoft.com/office/drawing/2014/main" id="{7FC4E609-892E-ABE6-F189-526293B25BD0}"/>
              </a:ext>
            </a:extLst>
          </p:cNvPr>
          <p:cNvSpPr>
            <a:spLocks noGrp="1"/>
          </p:cNvSpPr>
          <p:nvPr>
            <p:ph type="body" sz="quarter" idx="11" hasCustomPrompt="1"/>
          </p:nvPr>
        </p:nvSpPr>
        <p:spPr>
          <a:xfrm>
            <a:off x="1428750" y="2565245"/>
            <a:ext cx="11753850" cy="673207"/>
          </a:xfrm>
          <a:prstGeom prst="rect">
            <a:avLst/>
          </a:prstGeom>
        </p:spPr>
        <p:txBody>
          <a:bodyPr/>
          <a:lstStyle>
            <a:lvl1pPr marL="0" indent="0">
              <a:buNone/>
              <a:defRPr sz="3750" b="1" i="0">
                <a:solidFill>
                  <a:srgbClr val="006FB9"/>
                </a:solidFill>
                <a:latin typeface="Arial Narrow" panose="020B0604020202020204" pitchFamily="34" charset="0"/>
                <a:cs typeface="Arial Narrow" panose="020B0604020202020204" pitchFamily="34" charset="0"/>
              </a:defRPr>
            </a:lvl1pPr>
          </a:lstStyle>
          <a:p>
            <a:pPr lvl="0"/>
            <a:r>
              <a:rPr lang="fr-FR" err="1"/>
              <a:t>Subtitle</a:t>
            </a:r>
            <a:endParaRPr lang="fr-FR"/>
          </a:p>
        </p:txBody>
      </p:sp>
      <p:sp>
        <p:nvSpPr>
          <p:cNvPr id="8" name="Espace réservé du texte 9">
            <a:extLst>
              <a:ext uri="{FF2B5EF4-FFF2-40B4-BE49-F238E27FC236}">
                <a16:creationId xmlns:a16="http://schemas.microsoft.com/office/drawing/2014/main" id="{CBA83098-C3C3-6DD8-6283-50638972520F}"/>
              </a:ext>
            </a:extLst>
          </p:cNvPr>
          <p:cNvSpPr>
            <a:spLocks noGrp="1"/>
          </p:cNvSpPr>
          <p:nvPr>
            <p:ph type="body" sz="quarter" idx="12" hasCustomPrompt="1"/>
          </p:nvPr>
        </p:nvSpPr>
        <p:spPr>
          <a:xfrm>
            <a:off x="1428750" y="9238766"/>
            <a:ext cx="5751513" cy="361449"/>
          </a:xfrm>
          <a:prstGeom prst="rect">
            <a:avLst/>
          </a:prstGeom>
        </p:spPr>
        <p:txBody>
          <a:bodyPr/>
          <a:lstStyle>
            <a:lvl1pPr marL="0" indent="0">
              <a:buNone/>
              <a:defRPr sz="1500" b="1" i="0">
                <a:solidFill>
                  <a:srgbClr val="006FB9"/>
                </a:solidFill>
                <a:latin typeface="Arial Narrow" panose="020B0604020202020204" pitchFamily="34" charset="0"/>
                <a:cs typeface="Arial Narrow" panose="020B0604020202020204" pitchFamily="34" charset="0"/>
              </a:defRPr>
            </a:lvl1pPr>
          </a:lstStyle>
          <a:p>
            <a:pPr lvl="0"/>
            <a:r>
              <a:rPr lang="fr-FR"/>
              <a:t>Name of the </a:t>
            </a:r>
            <a:r>
              <a:rPr lang="fr-FR" err="1"/>
              <a:t>presenter</a:t>
            </a:r>
            <a:r>
              <a:rPr lang="fr-FR"/>
              <a:t> </a:t>
            </a:r>
            <a:r>
              <a:rPr lang="fr-FR" err="1"/>
              <a:t>here</a:t>
            </a:r>
            <a:endParaRPr lang="fr-FR"/>
          </a:p>
        </p:txBody>
      </p:sp>
      <p:sp>
        <p:nvSpPr>
          <p:cNvPr id="9" name="Content of this presentation is copyrightand responsibility of the author Permission is required for re-use">
            <a:extLst>
              <a:ext uri="{FF2B5EF4-FFF2-40B4-BE49-F238E27FC236}">
                <a16:creationId xmlns:a16="http://schemas.microsoft.com/office/drawing/2014/main" id="{236CCA65-189B-E2B0-42C9-47E430DA4BCA}"/>
              </a:ext>
            </a:extLst>
          </p:cNvPr>
          <p:cNvSpPr/>
          <p:nvPr userDrawn="1"/>
        </p:nvSpPr>
        <p:spPr>
          <a:xfrm>
            <a:off x="1500939" y="9667633"/>
            <a:ext cx="7334250" cy="190500"/>
          </a:xfrm>
          <a:prstGeom prst="rect">
            <a:avLst/>
          </a:prstGeom>
          <a:noFill/>
          <a:ln/>
        </p:spPr>
        <p:txBody>
          <a:bodyPr wrap="square" lIns="0" tIns="0" rIns="0" bIns="0" rtlCol="0" anchor="t"/>
          <a:lstStyle/>
          <a:p>
            <a:pPr marL="0" indent="0" algn="l">
              <a:lnSpc>
                <a:spcPts val="1500"/>
              </a:lnSpc>
              <a:buNone/>
            </a:pPr>
            <a:r>
              <a:rPr lang="en-US" sz="1500">
                <a:solidFill>
                  <a:srgbClr val="006FB9"/>
                </a:solidFill>
                <a:latin typeface="Arial Narrow" pitchFamily="34" charset="0"/>
                <a:ea typeface="Arial Narrow" pitchFamily="34" charset="-122"/>
                <a:cs typeface="Arial Narrow" pitchFamily="34" charset="-120"/>
              </a:rPr>
              <a:t>Content of this presentation is copyrightand responsibility of the author. Permission is required for re-use.</a:t>
            </a:r>
            <a:endParaRPr lang="en-US" sz="1500">
              <a:solidFill>
                <a:srgbClr val="006FB9"/>
              </a:solidFill>
            </a:endParaRPr>
          </a:p>
        </p:txBody>
      </p:sp>
      <p:pic>
        <p:nvPicPr>
          <p:cNvPr id="6" name="Rectangle 95" descr="preencoded.png">
            <a:extLst>
              <a:ext uri="{FF2B5EF4-FFF2-40B4-BE49-F238E27FC236}">
                <a16:creationId xmlns:a16="http://schemas.microsoft.com/office/drawing/2014/main" id="{2CFC4200-652D-DE1F-B3E5-2C6E175450B0}"/>
              </a:ext>
            </a:extLst>
          </p:cNvPr>
          <p:cNvPicPr>
            <a:picLocks noChangeAspect="1"/>
          </p:cNvPicPr>
          <p:nvPr userDrawn="1"/>
        </p:nvPicPr>
        <p:blipFill>
          <a:blip r:embed="rId3"/>
          <a:srcRect/>
          <a:stretch/>
        </p:blipFill>
        <p:spPr>
          <a:xfrm>
            <a:off x="16068190" y="9238766"/>
            <a:ext cx="2219810" cy="1048234"/>
          </a:xfrm>
          <a:prstGeom prst="rect">
            <a:avLst/>
          </a:prstGeom>
        </p:spPr>
      </p:pic>
      <p:pic>
        <p:nvPicPr>
          <p:cNvPr id="10" name="Group 399" descr="preencoded.png">
            <a:extLst>
              <a:ext uri="{FF2B5EF4-FFF2-40B4-BE49-F238E27FC236}">
                <a16:creationId xmlns:a16="http://schemas.microsoft.com/office/drawing/2014/main" id="{FFB8663E-198B-D50B-3823-C6E757B35C9D}"/>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16722722" y="9651995"/>
            <a:ext cx="1265767" cy="330201"/>
          </a:xfrm>
          <a:prstGeom prst="rect">
            <a:avLst/>
          </a:prstGeom>
        </p:spPr>
      </p:pic>
    </p:spTree>
    <p:extLst>
      <p:ext uri="{BB962C8B-B14F-4D97-AF65-F5344CB8AC3E}">
        <p14:creationId xmlns:p14="http://schemas.microsoft.com/office/powerpoint/2010/main" val="1335814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Visual 2">
    <p:spTree>
      <p:nvGrpSpPr>
        <p:cNvPr id="1" name=""/>
        <p:cNvGrpSpPr/>
        <p:nvPr/>
      </p:nvGrpSpPr>
      <p:grpSpPr>
        <a:xfrm>
          <a:off x="0" y="0"/>
          <a:ext cx="0" cy="0"/>
          <a:chOff x="0" y="0"/>
          <a:chExt cx="0" cy="0"/>
        </a:xfrm>
      </p:grpSpPr>
      <p:pic>
        <p:nvPicPr>
          <p:cNvPr id="8" name="Group 2195">
            <a:extLst>
              <a:ext uri="{FF2B5EF4-FFF2-40B4-BE49-F238E27FC236}">
                <a16:creationId xmlns:a16="http://schemas.microsoft.com/office/drawing/2014/main" id="{62E5B663-71C1-A992-3CE7-B6019F106511}"/>
              </a:ext>
            </a:extLst>
          </p:cNvPr>
          <p:cNvPicPr>
            <a:picLocks noChangeAspect="1"/>
          </p:cNvPicPr>
          <p:nvPr userDrawn="1"/>
        </p:nvPicPr>
        <p:blipFill>
          <a:blip r:embed="rId2"/>
          <a:srcRect/>
          <a:stretch/>
        </p:blipFill>
        <p:spPr>
          <a:xfrm>
            <a:off x="15194956" y="0"/>
            <a:ext cx="3093044" cy="9108351"/>
          </a:xfrm>
          <a:prstGeom prst="rect">
            <a:avLst/>
          </a:prstGeom>
        </p:spPr>
      </p:pic>
      <p:sp>
        <p:nvSpPr>
          <p:cNvPr id="6" name="Content of this presentation is copyrightand responsibility of the author Permission is required for re-use">
            <a:extLst>
              <a:ext uri="{FF2B5EF4-FFF2-40B4-BE49-F238E27FC236}">
                <a16:creationId xmlns:a16="http://schemas.microsoft.com/office/drawing/2014/main" id="{8682D5A5-A524-DEF4-9DF4-396D38E813E6}"/>
              </a:ext>
            </a:extLst>
          </p:cNvPr>
          <p:cNvSpPr/>
          <p:nvPr userDrawn="1"/>
        </p:nvSpPr>
        <p:spPr>
          <a:xfrm>
            <a:off x="1500939" y="9667633"/>
            <a:ext cx="7334250" cy="190500"/>
          </a:xfrm>
          <a:prstGeom prst="rect">
            <a:avLst/>
          </a:prstGeom>
          <a:noFill/>
          <a:ln/>
        </p:spPr>
        <p:txBody>
          <a:bodyPr wrap="square" lIns="0" tIns="0" rIns="0" bIns="0" rtlCol="0" anchor="t"/>
          <a:lstStyle/>
          <a:p>
            <a:pPr marL="0" indent="0" algn="l">
              <a:lnSpc>
                <a:spcPts val="1500"/>
              </a:lnSpc>
              <a:buNone/>
            </a:pPr>
            <a:r>
              <a:rPr lang="en-US" sz="1500">
                <a:solidFill>
                  <a:srgbClr val="006FB9"/>
                </a:solidFill>
                <a:latin typeface="Arial Narrow" pitchFamily="34" charset="0"/>
                <a:ea typeface="Arial Narrow" pitchFamily="34" charset="-122"/>
                <a:cs typeface="Arial Narrow" pitchFamily="34" charset="-120"/>
              </a:rPr>
              <a:t>Content of this presentation is copyrightand responsibility of the author. Permission is required for re-use.</a:t>
            </a:r>
            <a:endParaRPr lang="en-US" sz="1500">
              <a:solidFill>
                <a:srgbClr val="006FB9"/>
              </a:solidFill>
            </a:endParaRPr>
          </a:p>
        </p:txBody>
      </p:sp>
      <p:sp>
        <p:nvSpPr>
          <p:cNvPr id="10" name="Espace réservé du texte 8">
            <a:extLst>
              <a:ext uri="{FF2B5EF4-FFF2-40B4-BE49-F238E27FC236}">
                <a16:creationId xmlns:a16="http://schemas.microsoft.com/office/drawing/2014/main" id="{CA6B783B-ED58-5F95-B652-B1E24B3249BD}"/>
              </a:ext>
            </a:extLst>
          </p:cNvPr>
          <p:cNvSpPr>
            <a:spLocks noGrp="1"/>
          </p:cNvSpPr>
          <p:nvPr>
            <p:ph type="body" sz="quarter" idx="10" hasCustomPrompt="1"/>
          </p:nvPr>
        </p:nvSpPr>
        <p:spPr>
          <a:xfrm>
            <a:off x="1428750" y="1302954"/>
            <a:ext cx="11753850" cy="1005078"/>
          </a:xfrm>
          <a:prstGeom prst="rect">
            <a:avLst/>
          </a:prstGeom>
        </p:spPr>
        <p:txBody>
          <a:bodyPr/>
          <a:lstStyle>
            <a:lvl1pPr marL="0" indent="0">
              <a:buNone/>
              <a:defRPr sz="5630" b="1" i="0">
                <a:solidFill>
                  <a:srgbClr val="009B6D"/>
                </a:solidFill>
                <a:latin typeface="Arial Narrow" panose="020B0604020202020204" pitchFamily="34" charset="0"/>
                <a:cs typeface="Arial Narrow" panose="020B0604020202020204" pitchFamily="34" charset="0"/>
              </a:defRPr>
            </a:lvl1pPr>
          </a:lstStyle>
          <a:p>
            <a:pPr lvl="0"/>
            <a:r>
              <a:rPr lang="fr-FR"/>
              <a:t>TITLE OF THE SLIDE</a:t>
            </a:r>
          </a:p>
        </p:txBody>
      </p:sp>
      <p:sp>
        <p:nvSpPr>
          <p:cNvPr id="11" name="Espace réservé du texte 8">
            <a:extLst>
              <a:ext uri="{FF2B5EF4-FFF2-40B4-BE49-F238E27FC236}">
                <a16:creationId xmlns:a16="http://schemas.microsoft.com/office/drawing/2014/main" id="{DB5289C3-226C-3FDB-DFAF-BF8262181EA8}"/>
              </a:ext>
            </a:extLst>
          </p:cNvPr>
          <p:cNvSpPr>
            <a:spLocks noGrp="1"/>
          </p:cNvSpPr>
          <p:nvPr>
            <p:ph type="body" sz="quarter" idx="11" hasCustomPrompt="1"/>
          </p:nvPr>
        </p:nvSpPr>
        <p:spPr>
          <a:xfrm>
            <a:off x="1428750" y="2565245"/>
            <a:ext cx="11753850" cy="673207"/>
          </a:xfrm>
          <a:prstGeom prst="rect">
            <a:avLst/>
          </a:prstGeom>
        </p:spPr>
        <p:txBody>
          <a:bodyPr/>
          <a:lstStyle>
            <a:lvl1pPr marL="0" indent="0">
              <a:buNone/>
              <a:defRPr sz="3750" b="1" i="0">
                <a:solidFill>
                  <a:srgbClr val="006FB9"/>
                </a:solidFill>
                <a:latin typeface="Arial Narrow" panose="020B0604020202020204" pitchFamily="34" charset="0"/>
                <a:cs typeface="Arial Narrow" panose="020B0604020202020204" pitchFamily="34" charset="0"/>
              </a:defRPr>
            </a:lvl1pPr>
          </a:lstStyle>
          <a:p>
            <a:pPr lvl="0"/>
            <a:r>
              <a:rPr lang="fr-FR" err="1"/>
              <a:t>Subtitle</a:t>
            </a:r>
            <a:endParaRPr lang="fr-FR"/>
          </a:p>
        </p:txBody>
      </p:sp>
      <p:sp>
        <p:nvSpPr>
          <p:cNvPr id="12" name="Espace réservé du texte 9">
            <a:extLst>
              <a:ext uri="{FF2B5EF4-FFF2-40B4-BE49-F238E27FC236}">
                <a16:creationId xmlns:a16="http://schemas.microsoft.com/office/drawing/2014/main" id="{122B9CBE-1C42-53D2-040E-CE9FAADFC55C}"/>
              </a:ext>
            </a:extLst>
          </p:cNvPr>
          <p:cNvSpPr>
            <a:spLocks noGrp="1"/>
          </p:cNvSpPr>
          <p:nvPr>
            <p:ph type="body" sz="quarter" idx="12" hasCustomPrompt="1"/>
          </p:nvPr>
        </p:nvSpPr>
        <p:spPr>
          <a:xfrm>
            <a:off x="1428750" y="9238766"/>
            <a:ext cx="5751513" cy="361449"/>
          </a:xfrm>
          <a:prstGeom prst="rect">
            <a:avLst/>
          </a:prstGeom>
        </p:spPr>
        <p:txBody>
          <a:bodyPr/>
          <a:lstStyle>
            <a:lvl1pPr marL="0" indent="0">
              <a:buNone/>
              <a:defRPr sz="1500" b="1" i="0">
                <a:solidFill>
                  <a:srgbClr val="006FB9"/>
                </a:solidFill>
                <a:latin typeface="Arial Narrow" panose="020B0604020202020204" pitchFamily="34" charset="0"/>
                <a:cs typeface="Arial Narrow" panose="020B0604020202020204" pitchFamily="34" charset="0"/>
              </a:defRPr>
            </a:lvl1pPr>
          </a:lstStyle>
          <a:p>
            <a:pPr lvl="0"/>
            <a:r>
              <a:rPr lang="fr-FR"/>
              <a:t>Name of the </a:t>
            </a:r>
            <a:r>
              <a:rPr lang="fr-FR" err="1"/>
              <a:t>presenter</a:t>
            </a:r>
            <a:r>
              <a:rPr lang="fr-FR"/>
              <a:t> </a:t>
            </a:r>
            <a:r>
              <a:rPr lang="fr-FR" err="1"/>
              <a:t>here</a:t>
            </a:r>
            <a:endParaRPr lang="fr-FR"/>
          </a:p>
        </p:txBody>
      </p:sp>
      <p:pic>
        <p:nvPicPr>
          <p:cNvPr id="2" name="Rectangle 95" descr="preencoded.png">
            <a:extLst>
              <a:ext uri="{FF2B5EF4-FFF2-40B4-BE49-F238E27FC236}">
                <a16:creationId xmlns:a16="http://schemas.microsoft.com/office/drawing/2014/main" id="{FE999CFB-C6F0-E29C-211E-7F09D026B76C}"/>
              </a:ext>
            </a:extLst>
          </p:cNvPr>
          <p:cNvPicPr>
            <a:picLocks noChangeAspect="1"/>
          </p:cNvPicPr>
          <p:nvPr userDrawn="1"/>
        </p:nvPicPr>
        <p:blipFill>
          <a:blip r:embed="rId3"/>
          <a:srcRect/>
          <a:stretch/>
        </p:blipFill>
        <p:spPr>
          <a:xfrm>
            <a:off x="16068190" y="9238766"/>
            <a:ext cx="2219810" cy="1048234"/>
          </a:xfrm>
          <a:prstGeom prst="rect">
            <a:avLst/>
          </a:prstGeom>
        </p:spPr>
      </p:pic>
      <p:pic>
        <p:nvPicPr>
          <p:cNvPr id="3" name="Group 399" descr="preencoded.png">
            <a:extLst>
              <a:ext uri="{FF2B5EF4-FFF2-40B4-BE49-F238E27FC236}">
                <a16:creationId xmlns:a16="http://schemas.microsoft.com/office/drawing/2014/main" id="{F9025FCD-4045-38C9-7E32-CE288318E416}"/>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16722722" y="9651995"/>
            <a:ext cx="1265767" cy="330201"/>
          </a:xfrm>
          <a:prstGeom prst="rect">
            <a:avLst/>
          </a:prstGeom>
        </p:spPr>
      </p:pic>
      <p:sp>
        <p:nvSpPr>
          <p:cNvPr id="4" name="Espace réservé du texte 2">
            <a:extLst>
              <a:ext uri="{FF2B5EF4-FFF2-40B4-BE49-F238E27FC236}">
                <a16:creationId xmlns:a16="http://schemas.microsoft.com/office/drawing/2014/main" id="{5D83A991-E544-F93F-DC9D-33097179CDAB}"/>
              </a:ext>
            </a:extLst>
          </p:cNvPr>
          <p:cNvSpPr>
            <a:spLocks noGrp="1"/>
          </p:cNvSpPr>
          <p:nvPr>
            <p:ph type="body" sz="quarter" idx="13" hasCustomPrompt="1"/>
          </p:nvPr>
        </p:nvSpPr>
        <p:spPr>
          <a:xfrm>
            <a:off x="1428750" y="3495665"/>
            <a:ext cx="13802541" cy="4226090"/>
          </a:xfrm>
          <a:prstGeom prst="rect">
            <a:avLst/>
          </a:prstGeom>
        </p:spPr>
        <p:txBody>
          <a:bodyPr/>
          <a:lstStyle>
            <a:lvl1pPr marL="0" indent="0">
              <a:lnSpc>
                <a:spcPts val="3900"/>
              </a:lnSpc>
              <a:spcBef>
                <a:spcPts val="300"/>
              </a:spcBef>
              <a:buNone/>
              <a:defRPr sz="3750">
                <a:solidFill>
                  <a:srgbClr val="006FB9"/>
                </a:solidFill>
              </a:defRPr>
            </a:lvl1pPr>
          </a:lstStyle>
          <a:p>
            <a:r>
              <a:rPr lang="fr-CH">
                <a:effectLst/>
                <a:latin typeface="Arial Narrow" panose="020B0604020202020204" pitchFamily="34" charset="0"/>
              </a:rPr>
              <a:t>In </a:t>
            </a:r>
            <a:r>
              <a:rPr lang="fr-CH" err="1">
                <a:effectLst/>
                <a:latin typeface="Arial Narrow" panose="020B0604020202020204" pitchFamily="34" charset="0"/>
              </a:rPr>
              <a:t>egestas</a:t>
            </a:r>
            <a:r>
              <a:rPr lang="fr-CH">
                <a:effectLst/>
                <a:latin typeface="Arial Narrow" panose="020B0604020202020204" pitchFamily="34" charset="0"/>
              </a:rPr>
              <a:t> </a:t>
            </a:r>
            <a:r>
              <a:rPr lang="fr-CH" err="1">
                <a:effectLst/>
                <a:latin typeface="Arial Narrow" panose="020B0604020202020204" pitchFamily="34" charset="0"/>
              </a:rPr>
              <a:t>arcu</a:t>
            </a:r>
            <a:r>
              <a:rPr lang="fr-CH">
                <a:effectLst/>
                <a:latin typeface="Arial Narrow" panose="020B0604020202020204" pitchFamily="34" charset="0"/>
              </a:rPr>
              <a:t> ipsum,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tempus</a:t>
            </a:r>
            <a:r>
              <a:rPr lang="fr-CH">
                <a:effectLst/>
                <a:latin typeface="Arial Narrow" panose="020B0604020202020204" pitchFamily="34" charset="0"/>
              </a:rPr>
              <a:t> </a:t>
            </a:r>
            <a:r>
              <a:rPr lang="fr-CH" err="1">
                <a:effectLst/>
                <a:latin typeface="Arial Narrow" panose="020B0604020202020204" pitchFamily="34" charset="0"/>
              </a:rPr>
              <a:t>arcu</a:t>
            </a:r>
            <a:r>
              <a:rPr lang="fr-CH">
                <a:effectLst/>
                <a:latin typeface="Arial Narrow" panose="020B0604020202020204" pitchFamily="34" charset="0"/>
              </a:rPr>
              <a:t> </a:t>
            </a:r>
            <a:r>
              <a:rPr lang="fr-CH" err="1">
                <a:effectLst/>
                <a:latin typeface="Arial Narrow" panose="020B0604020202020204" pitchFamily="34" charset="0"/>
              </a:rPr>
              <a:t>porttitor</a:t>
            </a:r>
            <a:r>
              <a:rPr lang="fr-CH">
                <a:effectLst/>
                <a:latin typeface="Arial Narrow" panose="020B0604020202020204" pitchFamily="34" charset="0"/>
              </a:rPr>
              <a:t> </a:t>
            </a:r>
            <a:r>
              <a:rPr lang="fr-CH" err="1">
                <a:effectLst/>
                <a:latin typeface="Arial Narrow" panose="020B0604020202020204" pitchFamily="34" charset="0"/>
              </a:rPr>
              <a:t>sit</a:t>
            </a:r>
            <a:r>
              <a:rPr lang="fr-CH">
                <a:effectLst/>
                <a:latin typeface="Arial Narrow" panose="020B0604020202020204" pitchFamily="34" charset="0"/>
              </a:rPr>
              <a:t> </a:t>
            </a:r>
            <a:r>
              <a:rPr lang="fr-CH" err="1">
                <a:effectLst/>
                <a:latin typeface="Arial Narrow" panose="020B0604020202020204" pitchFamily="34" charset="0"/>
              </a:rPr>
              <a:t>amet</a:t>
            </a:r>
            <a:r>
              <a:rPr lang="fr-CH">
                <a:effectLst/>
                <a:latin typeface="Arial Narrow" panose="020B0604020202020204" pitchFamily="34" charset="0"/>
              </a:rPr>
              <a:t>. Cras non </a:t>
            </a:r>
            <a:r>
              <a:rPr lang="fr-CH" err="1">
                <a:effectLst/>
                <a:latin typeface="Arial Narrow" panose="020B0604020202020204" pitchFamily="34" charset="0"/>
              </a:rPr>
              <a:t>sagittis</a:t>
            </a:r>
            <a:r>
              <a:rPr lang="fr-CH">
                <a:effectLst/>
                <a:latin typeface="Arial Narrow" panose="020B0604020202020204" pitchFamily="34" charset="0"/>
              </a:rPr>
              <a:t> </a:t>
            </a:r>
            <a:r>
              <a:rPr lang="fr-CH" err="1">
                <a:effectLst/>
                <a:latin typeface="Arial Narrow" panose="020B0604020202020204" pitchFamily="34" charset="0"/>
              </a:rPr>
              <a:t>felis</a:t>
            </a:r>
            <a:r>
              <a:rPr lang="fr-CH">
                <a:effectLst/>
                <a:latin typeface="Arial Narrow" panose="020B0604020202020204" pitchFamily="34" charset="0"/>
              </a:rPr>
              <a:t>. </a:t>
            </a:r>
            <a:r>
              <a:rPr lang="fr-CH" err="1">
                <a:effectLst/>
                <a:latin typeface="Arial Narrow" panose="020B0604020202020204" pitchFamily="34" charset="0"/>
              </a:rPr>
              <a:t>Phasellus</a:t>
            </a:r>
            <a:r>
              <a:rPr lang="fr-CH">
                <a:effectLst/>
                <a:latin typeface="Arial Narrow" panose="020B0604020202020204" pitchFamily="34" charset="0"/>
              </a:rPr>
              <a:t> </a:t>
            </a:r>
            <a:r>
              <a:rPr lang="fr-CH" err="1">
                <a:effectLst/>
                <a:latin typeface="Arial Narrow" panose="020B0604020202020204" pitchFamily="34" charset="0"/>
              </a:rPr>
              <a:t>mauris</a:t>
            </a:r>
            <a:r>
              <a:rPr lang="fr-CH">
                <a:effectLst/>
                <a:latin typeface="Arial Narrow" panose="020B0604020202020204" pitchFamily="34" charset="0"/>
              </a:rPr>
              <a:t> massa, </a:t>
            </a:r>
            <a:r>
              <a:rPr lang="fr-CH" err="1">
                <a:effectLst/>
                <a:latin typeface="Arial Narrow" panose="020B0604020202020204" pitchFamily="34" charset="0"/>
              </a:rPr>
              <a:t>ultrices</a:t>
            </a:r>
            <a:r>
              <a:rPr lang="fr-CH">
                <a:effectLst/>
                <a:latin typeface="Arial Narrow" panose="020B0604020202020204" pitchFamily="34" charset="0"/>
              </a:rPr>
              <a:t>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posuere</a:t>
            </a:r>
            <a:r>
              <a:rPr lang="fr-CH">
                <a:effectLst/>
                <a:latin typeface="Arial Narrow" panose="020B0604020202020204" pitchFamily="34" charset="0"/>
              </a:rPr>
              <a:t>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vulputate</a:t>
            </a:r>
            <a:r>
              <a:rPr lang="fr-CH">
                <a:effectLst/>
                <a:latin typeface="Arial Narrow" panose="020B0604020202020204" pitchFamily="34" charset="0"/>
              </a:rPr>
              <a:t> </a:t>
            </a:r>
            <a:r>
              <a:rPr lang="fr-CH" err="1">
                <a:effectLst/>
                <a:latin typeface="Arial Narrow" panose="020B0604020202020204" pitchFamily="34" charset="0"/>
              </a:rPr>
              <a:t>eget</a:t>
            </a:r>
            <a:r>
              <a:rPr lang="fr-CH">
                <a:effectLst/>
                <a:latin typeface="Arial Narrow" panose="020B0604020202020204" pitchFamily="34" charset="0"/>
              </a:rPr>
              <a:t> nunc. Morbi </a:t>
            </a:r>
            <a:r>
              <a:rPr lang="fr-CH" err="1">
                <a:effectLst/>
                <a:latin typeface="Arial Narrow" panose="020B0604020202020204" pitchFamily="34" charset="0"/>
              </a:rPr>
              <a:t>faucibus</a:t>
            </a:r>
            <a:r>
              <a:rPr lang="fr-CH">
                <a:effectLst/>
                <a:latin typeface="Arial Narrow" panose="020B0604020202020204" pitchFamily="34" charset="0"/>
              </a:rPr>
              <a:t> </a:t>
            </a:r>
            <a:r>
              <a:rPr lang="fr-CH" err="1">
                <a:effectLst/>
                <a:latin typeface="Arial Narrow" panose="020B0604020202020204" pitchFamily="34" charset="0"/>
              </a:rPr>
              <a:t>odio</a:t>
            </a:r>
            <a:r>
              <a:rPr lang="fr-CH">
                <a:effectLst/>
                <a:latin typeface="Arial Narrow" panose="020B0604020202020204" pitchFamily="34" charset="0"/>
              </a:rPr>
              <a:t> non </a:t>
            </a:r>
            <a:r>
              <a:rPr lang="fr-CH" err="1">
                <a:effectLst/>
                <a:latin typeface="Arial Narrow" panose="020B0604020202020204" pitchFamily="34" charset="0"/>
              </a:rPr>
              <a:t>orci</a:t>
            </a:r>
            <a:r>
              <a:rPr lang="fr-CH">
                <a:effectLst/>
                <a:latin typeface="Arial Narrow" panose="020B0604020202020204" pitchFamily="34" charset="0"/>
              </a:rPr>
              <a:t> </a:t>
            </a:r>
            <a:r>
              <a:rPr lang="fr-CH" err="1">
                <a:effectLst/>
                <a:latin typeface="Arial Narrow" panose="020B0604020202020204" pitchFamily="34" charset="0"/>
              </a:rPr>
              <a:t>maximus</a:t>
            </a:r>
            <a:r>
              <a:rPr lang="fr-CH">
                <a:effectLst/>
                <a:latin typeface="Arial Narrow" panose="020B0604020202020204" pitchFamily="34" charset="0"/>
              </a:rPr>
              <a:t>, </a:t>
            </a:r>
            <a:r>
              <a:rPr lang="fr-CH" err="1">
                <a:effectLst/>
                <a:latin typeface="Arial Narrow" panose="020B0604020202020204" pitchFamily="34" charset="0"/>
              </a:rPr>
              <a:t>sed</a:t>
            </a:r>
            <a:r>
              <a:rPr lang="fr-CH">
                <a:effectLst/>
                <a:latin typeface="Arial Narrow" panose="020B0604020202020204" pitchFamily="34" charset="0"/>
              </a:rPr>
              <a:t> tristique </a:t>
            </a:r>
            <a:r>
              <a:rPr lang="fr-CH" err="1">
                <a:effectLst/>
                <a:latin typeface="Arial Narrow" panose="020B0604020202020204" pitchFamily="34" charset="0"/>
              </a:rPr>
              <a:t>enim</a:t>
            </a:r>
            <a:r>
              <a:rPr lang="fr-CH">
                <a:effectLst/>
                <a:latin typeface="Arial Narrow" panose="020B0604020202020204" pitchFamily="34" charset="0"/>
              </a:rPr>
              <a:t> </a:t>
            </a:r>
            <a:r>
              <a:rPr lang="fr-CH" err="1">
                <a:effectLst/>
                <a:latin typeface="Arial Narrow" panose="020B0604020202020204" pitchFamily="34" charset="0"/>
              </a:rPr>
              <a:t>sollicitudin</a:t>
            </a:r>
            <a:r>
              <a:rPr lang="fr-CH">
                <a:effectLst/>
                <a:latin typeface="Arial Narrow" panose="020B0604020202020204" pitchFamily="34" charset="0"/>
              </a:rPr>
              <a:t>. </a:t>
            </a:r>
            <a:r>
              <a:rPr lang="fr-CH" err="1">
                <a:effectLst/>
                <a:latin typeface="Arial Narrow" panose="020B0604020202020204" pitchFamily="34" charset="0"/>
              </a:rPr>
              <a:t>Pellentesque</a:t>
            </a:r>
            <a:r>
              <a:rPr lang="fr-CH">
                <a:effectLst/>
                <a:latin typeface="Arial Narrow" panose="020B0604020202020204" pitchFamily="34" charset="0"/>
              </a:rPr>
              <a:t> habitant morbi tristique </a:t>
            </a:r>
            <a:r>
              <a:rPr lang="fr-CH" err="1">
                <a:effectLst/>
                <a:latin typeface="Arial Narrow" panose="020B0604020202020204" pitchFamily="34" charset="0"/>
              </a:rPr>
              <a:t>senectus</a:t>
            </a:r>
            <a:r>
              <a:rPr lang="fr-CH">
                <a:effectLst/>
                <a:latin typeface="Arial Narrow" panose="020B0604020202020204" pitchFamily="34" charset="0"/>
              </a:rPr>
              <a:t> et </a:t>
            </a:r>
            <a:r>
              <a:rPr lang="fr-CH" err="1">
                <a:effectLst/>
                <a:latin typeface="Arial Narrow" panose="020B0604020202020204" pitchFamily="34" charset="0"/>
              </a:rPr>
              <a:t>netus</a:t>
            </a:r>
            <a:r>
              <a:rPr lang="fr-CH">
                <a:effectLst/>
                <a:latin typeface="Arial Narrow" panose="020B0604020202020204" pitchFamily="34" charset="0"/>
              </a:rPr>
              <a:t> et </a:t>
            </a:r>
            <a:r>
              <a:rPr lang="fr-CH" err="1">
                <a:effectLst/>
                <a:latin typeface="Arial Narrow" panose="020B0604020202020204" pitchFamily="34" charset="0"/>
              </a:rPr>
              <a:t>malesuada</a:t>
            </a:r>
            <a:r>
              <a:rPr lang="fr-CH">
                <a:effectLst/>
                <a:latin typeface="Arial Narrow" panose="020B0604020202020204" pitchFamily="34" charset="0"/>
              </a:rPr>
              <a:t> </a:t>
            </a:r>
            <a:r>
              <a:rPr lang="fr-CH" err="1">
                <a:effectLst/>
                <a:latin typeface="Arial Narrow" panose="020B0604020202020204" pitchFamily="34" charset="0"/>
              </a:rPr>
              <a:t>fames</a:t>
            </a:r>
            <a:r>
              <a:rPr lang="fr-CH">
                <a:effectLst/>
                <a:latin typeface="Arial Narrow" panose="020B0604020202020204" pitchFamily="34" charset="0"/>
              </a:rPr>
              <a:t> </a:t>
            </a:r>
            <a:r>
              <a:rPr lang="fr-CH" err="1">
                <a:effectLst/>
                <a:latin typeface="Arial Narrow" panose="020B0604020202020204" pitchFamily="34" charset="0"/>
              </a:rPr>
              <a:t>ac</a:t>
            </a:r>
            <a:r>
              <a:rPr lang="fr-CH">
                <a:effectLst/>
                <a:latin typeface="Arial Narrow" panose="020B0604020202020204" pitchFamily="34" charset="0"/>
              </a:rPr>
              <a:t> </a:t>
            </a:r>
            <a:r>
              <a:rPr lang="fr-CH" err="1">
                <a:effectLst/>
                <a:latin typeface="Arial Narrow" panose="020B0604020202020204" pitchFamily="34" charset="0"/>
              </a:rPr>
              <a:t>turpis</a:t>
            </a:r>
            <a:r>
              <a:rPr lang="fr-CH">
                <a:effectLst/>
                <a:latin typeface="Arial Narrow" panose="020B0604020202020204" pitchFamily="34" charset="0"/>
              </a:rPr>
              <a:t> </a:t>
            </a:r>
            <a:r>
              <a:rPr lang="fr-CH" err="1">
                <a:effectLst/>
                <a:latin typeface="Arial Narrow" panose="020B0604020202020204" pitchFamily="34" charset="0"/>
              </a:rPr>
              <a:t>egestas</a:t>
            </a:r>
            <a:r>
              <a:rPr lang="fr-CH">
                <a:effectLst/>
                <a:latin typeface="Arial Narrow" panose="020B0604020202020204" pitchFamily="34" charset="0"/>
              </a:rPr>
              <a:t>.</a:t>
            </a:r>
          </a:p>
        </p:txBody>
      </p:sp>
    </p:spTree>
    <p:extLst>
      <p:ext uri="{BB962C8B-B14F-4D97-AF65-F5344CB8AC3E}">
        <p14:creationId xmlns:p14="http://schemas.microsoft.com/office/powerpoint/2010/main" val="3875316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70" r:id="rId6"/>
    <p:sldLayoutId id="2147483671" r:id="rId7"/>
    <p:sldLayoutId id="2147483657" r:id="rId8"/>
    <p:sldLayoutId id="2147483672" r:id="rId9"/>
    <p:sldLayoutId id="2147483673" r:id="rId10"/>
    <p:sldLayoutId id="2147483660" r:id="rId11"/>
    <p:sldLayoutId id="2147483674" r:id="rId12"/>
    <p:sldLayoutId id="2147483675" r:id="rId13"/>
    <p:sldLayoutId id="2147483663" r:id="rId14"/>
    <p:sldLayoutId id="2147483664" r:id="rId15"/>
    <p:sldLayoutId id="2147483665" r:id="rId16"/>
    <p:sldLayoutId id="2147483676" r:id="rId17"/>
    <p:sldLayoutId id="2147483667" r:id="rId18"/>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26B43F7-6117-D40A-4DB9-9204F9A03FB3}"/>
              </a:ext>
            </a:extLst>
          </p:cNvPr>
          <p:cNvSpPr>
            <a:spLocks noGrp="1"/>
          </p:cNvSpPr>
          <p:nvPr>
            <p:ph type="body" sz="quarter" idx="10"/>
          </p:nvPr>
        </p:nvSpPr>
        <p:spPr/>
        <p:txBody>
          <a:bodyPr/>
          <a:lstStyle/>
          <a:p>
            <a:endParaRPr lang="en-CH"/>
          </a:p>
        </p:txBody>
      </p:sp>
      <p:sp>
        <p:nvSpPr>
          <p:cNvPr id="3" name="Text Placeholder 2">
            <a:extLst>
              <a:ext uri="{FF2B5EF4-FFF2-40B4-BE49-F238E27FC236}">
                <a16:creationId xmlns:a16="http://schemas.microsoft.com/office/drawing/2014/main" id="{221C4459-7268-0DDD-8A27-EE8DF2C657D8}"/>
              </a:ext>
            </a:extLst>
          </p:cNvPr>
          <p:cNvSpPr>
            <a:spLocks noGrp="1"/>
          </p:cNvSpPr>
          <p:nvPr>
            <p:ph type="body" sz="quarter" idx="11"/>
          </p:nvPr>
        </p:nvSpPr>
        <p:spPr/>
        <p:txBody>
          <a:bodyPr/>
          <a:lstStyle/>
          <a:p>
            <a:endParaRPr lang="en-CH"/>
          </a:p>
        </p:txBody>
      </p:sp>
      <p:sp>
        <p:nvSpPr>
          <p:cNvPr id="4" name="Text Placeholder 3">
            <a:extLst>
              <a:ext uri="{FF2B5EF4-FFF2-40B4-BE49-F238E27FC236}">
                <a16:creationId xmlns:a16="http://schemas.microsoft.com/office/drawing/2014/main" id="{54777CF9-EE41-6F70-4159-03078B49854C}"/>
              </a:ext>
            </a:extLst>
          </p:cNvPr>
          <p:cNvSpPr>
            <a:spLocks noGrp="1"/>
          </p:cNvSpPr>
          <p:nvPr>
            <p:ph type="body" sz="quarter" idx="12"/>
          </p:nvPr>
        </p:nvSpPr>
        <p:spPr/>
        <p:txBody>
          <a:bodyPr/>
          <a:lstStyle/>
          <a:p>
            <a:endParaRPr lang="en-CH"/>
          </a:p>
        </p:txBody>
      </p:sp>
      <p:sp>
        <p:nvSpPr>
          <p:cNvPr id="5" name="Text Placeholder 4">
            <a:extLst>
              <a:ext uri="{FF2B5EF4-FFF2-40B4-BE49-F238E27FC236}">
                <a16:creationId xmlns:a16="http://schemas.microsoft.com/office/drawing/2014/main" id="{17437013-05E6-956E-C8D6-21E906741B91}"/>
              </a:ext>
            </a:extLst>
          </p:cNvPr>
          <p:cNvSpPr>
            <a:spLocks noGrp="1"/>
          </p:cNvSpPr>
          <p:nvPr>
            <p:ph type="body" sz="quarter" idx="13"/>
          </p:nvPr>
        </p:nvSpPr>
        <p:spPr/>
        <p:txBody>
          <a:bodyPr/>
          <a:lstStyle/>
          <a:p>
            <a:endParaRPr lang="en-CH"/>
          </a:p>
        </p:txBody>
      </p:sp>
    </p:spTree>
    <p:extLst>
      <p:ext uri="{BB962C8B-B14F-4D97-AF65-F5344CB8AC3E}">
        <p14:creationId xmlns:p14="http://schemas.microsoft.com/office/powerpoint/2010/main" val="3459094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B91BB33-E169-5861-2202-9C34AC13FC64}"/>
              </a:ext>
            </a:extLst>
          </p:cNvPr>
          <p:cNvSpPr>
            <a:spLocks noGrp="1"/>
          </p:cNvSpPr>
          <p:nvPr>
            <p:ph type="body" sz="quarter" idx="10"/>
          </p:nvPr>
        </p:nvSpPr>
        <p:spPr/>
        <p:txBody>
          <a:bodyPr/>
          <a:lstStyle/>
          <a:p>
            <a:endParaRPr lang="en-CH"/>
          </a:p>
        </p:txBody>
      </p:sp>
      <p:sp>
        <p:nvSpPr>
          <p:cNvPr id="3" name="Text Placeholder 2">
            <a:extLst>
              <a:ext uri="{FF2B5EF4-FFF2-40B4-BE49-F238E27FC236}">
                <a16:creationId xmlns:a16="http://schemas.microsoft.com/office/drawing/2014/main" id="{C88FAC90-D1C4-EE92-AF6A-773B9251DF07}"/>
              </a:ext>
            </a:extLst>
          </p:cNvPr>
          <p:cNvSpPr>
            <a:spLocks noGrp="1"/>
          </p:cNvSpPr>
          <p:nvPr>
            <p:ph type="body" sz="quarter" idx="11"/>
          </p:nvPr>
        </p:nvSpPr>
        <p:spPr/>
        <p:txBody>
          <a:bodyPr/>
          <a:lstStyle/>
          <a:p>
            <a:endParaRPr lang="en-CH"/>
          </a:p>
        </p:txBody>
      </p:sp>
      <p:sp>
        <p:nvSpPr>
          <p:cNvPr id="4" name="Text Placeholder 3">
            <a:extLst>
              <a:ext uri="{FF2B5EF4-FFF2-40B4-BE49-F238E27FC236}">
                <a16:creationId xmlns:a16="http://schemas.microsoft.com/office/drawing/2014/main" id="{C0A05EB0-ECEB-4589-7CC9-11587E142B61}"/>
              </a:ext>
            </a:extLst>
          </p:cNvPr>
          <p:cNvSpPr>
            <a:spLocks noGrp="1"/>
          </p:cNvSpPr>
          <p:nvPr>
            <p:ph type="body" sz="quarter" idx="12"/>
          </p:nvPr>
        </p:nvSpPr>
        <p:spPr/>
        <p:txBody>
          <a:bodyPr/>
          <a:lstStyle/>
          <a:p>
            <a:endParaRPr lang="en-CH"/>
          </a:p>
        </p:txBody>
      </p:sp>
    </p:spTree>
    <p:extLst>
      <p:ext uri="{BB962C8B-B14F-4D97-AF65-F5344CB8AC3E}">
        <p14:creationId xmlns:p14="http://schemas.microsoft.com/office/powerpoint/2010/main" val="1931808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165D1AF-6D51-A246-E62E-8332EF8B9EC7}"/>
              </a:ext>
            </a:extLst>
          </p:cNvPr>
          <p:cNvSpPr>
            <a:spLocks noGrp="1"/>
          </p:cNvSpPr>
          <p:nvPr>
            <p:ph type="body" sz="quarter" idx="12"/>
          </p:nvPr>
        </p:nvSpPr>
        <p:spPr/>
        <p:txBody>
          <a:bodyPr/>
          <a:lstStyle/>
          <a:p>
            <a:endParaRPr lang="en-CH"/>
          </a:p>
        </p:txBody>
      </p:sp>
      <p:sp>
        <p:nvSpPr>
          <p:cNvPr id="3" name="Text Placeholder 2">
            <a:extLst>
              <a:ext uri="{FF2B5EF4-FFF2-40B4-BE49-F238E27FC236}">
                <a16:creationId xmlns:a16="http://schemas.microsoft.com/office/drawing/2014/main" id="{631C9A72-D9A3-7462-7ECB-7DA8AEEDD29F}"/>
              </a:ext>
            </a:extLst>
          </p:cNvPr>
          <p:cNvSpPr>
            <a:spLocks noGrp="1"/>
          </p:cNvSpPr>
          <p:nvPr>
            <p:ph type="body" sz="quarter" idx="10"/>
          </p:nvPr>
        </p:nvSpPr>
        <p:spPr/>
        <p:txBody>
          <a:bodyPr/>
          <a:lstStyle/>
          <a:p>
            <a:endParaRPr lang="en-CH"/>
          </a:p>
        </p:txBody>
      </p:sp>
      <p:sp>
        <p:nvSpPr>
          <p:cNvPr id="4" name="Text Placeholder 3">
            <a:extLst>
              <a:ext uri="{FF2B5EF4-FFF2-40B4-BE49-F238E27FC236}">
                <a16:creationId xmlns:a16="http://schemas.microsoft.com/office/drawing/2014/main" id="{93B3E582-7345-4E3F-C6DA-57C619907664}"/>
              </a:ext>
            </a:extLst>
          </p:cNvPr>
          <p:cNvSpPr>
            <a:spLocks noGrp="1"/>
          </p:cNvSpPr>
          <p:nvPr>
            <p:ph type="body" sz="quarter" idx="11"/>
          </p:nvPr>
        </p:nvSpPr>
        <p:spPr/>
        <p:txBody>
          <a:bodyPr/>
          <a:lstStyle/>
          <a:p>
            <a:endParaRPr lang="en-CH"/>
          </a:p>
        </p:txBody>
      </p:sp>
      <p:sp>
        <p:nvSpPr>
          <p:cNvPr id="5" name="Text Placeholder 4">
            <a:extLst>
              <a:ext uri="{FF2B5EF4-FFF2-40B4-BE49-F238E27FC236}">
                <a16:creationId xmlns:a16="http://schemas.microsoft.com/office/drawing/2014/main" id="{05583554-80C1-93A8-E715-35828E40F972}"/>
              </a:ext>
            </a:extLst>
          </p:cNvPr>
          <p:cNvSpPr>
            <a:spLocks noGrp="1"/>
          </p:cNvSpPr>
          <p:nvPr>
            <p:ph type="body" sz="quarter" idx="13"/>
          </p:nvPr>
        </p:nvSpPr>
        <p:spPr/>
        <p:txBody>
          <a:bodyPr/>
          <a:lstStyle/>
          <a:p>
            <a:endParaRPr lang="en-CH">
              <a:latin typeface="Arial Narrow" panose="020B0606020202030204" pitchFamily="34" charset="0"/>
            </a:endParaRPr>
          </a:p>
        </p:txBody>
      </p:sp>
    </p:spTree>
    <p:extLst>
      <p:ext uri="{BB962C8B-B14F-4D97-AF65-F5344CB8AC3E}">
        <p14:creationId xmlns:p14="http://schemas.microsoft.com/office/powerpoint/2010/main" val="1430403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9FBDA89-068A-B6E4-7EBC-4828D099A3C1}"/>
              </a:ext>
            </a:extLst>
          </p:cNvPr>
          <p:cNvSpPr>
            <a:spLocks noGrp="1"/>
          </p:cNvSpPr>
          <p:nvPr>
            <p:ph type="body" sz="quarter" idx="12"/>
          </p:nvPr>
        </p:nvSpPr>
        <p:spPr/>
        <p:txBody>
          <a:bodyPr/>
          <a:lstStyle/>
          <a:p>
            <a:endParaRPr lang="en-CH"/>
          </a:p>
        </p:txBody>
      </p:sp>
      <p:sp>
        <p:nvSpPr>
          <p:cNvPr id="3" name="Text Placeholder 2">
            <a:extLst>
              <a:ext uri="{FF2B5EF4-FFF2-40B4-BE49-F238E27FC236}">
                <a16:creationId xmlns:a16="http://schemas.microsoft.com/office/drawing/2014/main" id="{26629082-1EE5-FB47-158E-BAFF1ADAC24D}"/>
              </a:ext>
            </a:extLst>
          </p:cNvPr>
          <p:cNvSpPr>
            <a:spLocks noGrp="1"/>
          </p:cNvSpPr>
          <p:nvPr>
            <p:ph type="body" sz="quarter" idx="10"/>
          </p:nvPr>
        </p:nvSpPr>
        <p:spPr/>
        <p:txBody>
          <a:bodyPr/>
          <a:lstStyle/>
          <a:p>
            <a:endParaRPr lang="en-CH"/>
          </a:p>
        </p:txBody>
      </p:sp>
      <p:sp>
        <p:nvSpPr>
          <p:cNvPr id="4" name="Text Placeholder 3">
            <a:extLst>
              <a:ext uri="{FF2B5EF4-FFF2-40B4-BE49-F238E27FC236}">
                <a16:creationId xmlns:a16="http://schemas.microsoft.com/office/drawing/2014/main" id="{796C74BF-BC28-A60A-4ED4-476099EB25D9}"/>
              </a:ext>
            </a:extLst>
          </p:cNvPr>
          <p:cNvSpPr>
            <a:spLocks noGrp="1"/>
          </p:cNvSpPr>
          <p:nvPr>
            <p:ph type="body" sz="quarter" idx="14"/>
          </p:nvPr>
        </p:nvSpPr>
        <p:spPr/>
        <p:txBody>
          <a:bodyPr/>
          <a:lstStyle/>
          <a:p>
            <a:endParaRPr lang="en-CH">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3330108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B4A2A54-C448-57CE-8E6C-69D460771D46}"/>
              </a:ext>
            </a:extLst>
          </p:cNvPr>
          <p:cNvSpPr>
            <a:spLocks noGrp="1"/>
          </p:cNvSpPr>
          <p:nvPr>
            <p:ph type="body" sz="quarter" idx="10"/>
          </p:nvPr>
        </p:nvSpPr>
        <p:spPr/>
        <p:txBody>
          <a:bodyPr/>
          <a:lstStyle/>
          <a:p>
            <a:endParaRPr lang="en-CH"/>
          </a:p>
        </p:txBody>
      </p:sp>
      <p:sp>
        <p:nvSpPr>
          <p:cNvPr id="3" name="Text Placeholder 2">
            <a:extLst>
              <a:ext uri="{FF2B5EF4-FFF2-40B4-BE49-F238E27FC236}">
                <a16:creationId xmlns:a16="http://schemas.microsoft.com/office/drawing/2014/main" id="{24AE6F27-3920-CB1E-65EB-00979A7ADE3C}"/>
              </a:ext>
            </a:extLst>
          </p:cNvPr>
          <p:cNvSpPr>
            <a:spLocks noGrp="1"/>
          </p:cNvSpPr>
          <p:nvPr>
            <p:ph type="body" sz="quarter" idx="11"/>
          </p:nvPr>
        </p:nvSpPr>
        <p:spPr/>
        <p:txBody>
          <a:bodyPr/>
          <a:lstStyle/>
          <a:p>
            <a:endParaRPr lang="en-CH"/>
          </a:p>
        </p:txBody>
      </p:sp>
      <p:sp>
        <p:nvSpPr>
          <p:cNvPr id="4" name="Text Placeholder 3">
            <a:extLst>
              <a:ext uri="{FF2B5EF4-FFF2-40B4-BE49-F238E27FC236}">
                <a16:creationId xmlns:a16="http://schemas.microsoft.com/office/drawing/2014/main" id="{7A2695D6-65A9-05B9-51D4-50831F24A7BE}"/>
              </a:ext>
            </a:extLst>
          </p:cNvPr>
          <p:cNvSpPr>
            <a:spLocks noGrp="1"/>
          </p:cNvSpPr>
          <p:nvPr>
            <p:ph type="body" sz="quarter" idx="16"/>
          </p:nvPr>
        </p:nvSpPr>
        <p:spPr/>
        <p:txBody>
          <a:bodyPr/>
          <a:lstStyle/>
          <a:p>
            <a:endParaRPr lang="en-CH"/>
          </a:p>
        </p:txBody>
      </p:sp>
      <p:sp>
        <p:nvSpPr>
          <p:cNvPr id="5" name="Text Placeholder 4">
            <a:extLst>
              <a:ext uri="{FF2B5EF4-FFF2-40B4-BE49-F238E27FC236}">
                <a16:creationId xmlns:a16="http://schemas.microsoft.com/office/drawing/2014/main" id="{E6F28936-2871-0862-12DF-606EBBDDACB3}"/>
              </a:ext>
            </a:extLst>
          </p:cNvPr>
          <p:cNvSpPr>
            <a:spLocks noGrp="1"/>
          </p:cNvSpPr>
          <p:nvPr>
            <p:ph type="body" sz="quarter" idx="17"/>
          </p:nvPr>
        </p:nvSpPr>
        <p:spPr/>
        <p:txBody>
          <a:bodyPr/>
          <a:lstStyle/>
          <a:p>
            <a:endParaRPr lang="en-CH"/>
          </a:p>
        </p:txBody>
      </p:sp>
      <p:sp>
        <p:nvSpPr>
          <p:cNvPr id="6" name="Text Placeholder 5">
            <a:extLst>
              <a:ext uri="{FF2B5EF4-FFF2-40B4-BE49-F238E27FC236}">
                <a16:creationId xmlns:a16="http://schemas.microsoft.com/office/drawing/2014/main" id="{005FB767-C7DA-2CA7-4DFC-48BC5A8E237C}"/>
              </a:ext>
            </a:extLst>
          </p:cNvPr>
          <p:cNvSpPr>
            <a:spLocks noGrp="1"/>
          </p:cNvSpPr>
          <p:nvPr>
            <p:ph type="body" sz="quarter" idx="18"/>
          </p:nvPr>
        </p:nvSpPr>
        <p:spPr/>
        <p:txBody>
          <a:bodyPr/>
          <a:lstStyle/>
          <a:p>
            <a:endParaRPr lang="en-CH"/>
          </a:p>
        </p:txBody>
      </p:sp>
      <p:sp>
        <p:nvSpPr>
          <p:cNvPr id="7" name="Text Placeholder 6">
            <a:extLst>
              <a:ext uri="{FF2B5EF4-FFF2-40B4-BE49-F238E27FC236}">
                <a16:creationId xmlns:a16="http://schemas.microsoft.com/office/drawing/2014/main" id="{74814196-EC33-FD20-EC4E-6EA20F9338D8}"/>
              </a:ext>
            </a:extLst>
          </p:cNvPr>
          <p:cNvSpPr>
            <a:spLocks noGrp="1"/>
          </p:cNvSpPr>
          <p:nvPr>
            <p:ph type="body" sz="quarter" idx="19"/>
          </p:nvPr>
        </p:nvSpPr>
        <p:spPr/>
        <p:txBody>
          <a:bodyPr/>
          <a:lstStyle/>
          <a:p>
            <a:endParaRPr lang="en-CH"/>
          </a:p>
        </p:txBody>
      </p:sp>
    </p:spTree>
    <p:extLst>
      <p:ext uri="{BB962C8B-B14F-4D97-AF65-F5344CB8AC3E}">
        <p14:creationId xmlns:p14="http://schemas.microsoft.com/office/powerpoint/2010/main" val="6053325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3C0EDAE-E488-B23E-72A2-A86C99CDC7B8}"/>
              </a:ext>
            </a:extLst>
          </p:cNvPr>
          <p:cNvSpPr>
            <a:spLocks noGrp="1"/>
          </p:cNvSpPr>
          <p:nvPr>
            <p:ph type="body" sz="quarter" idx="10"/>
          </p:nvPr>
        </p:nvSpPr>
        <p:spPr/>
        <p:txBody>
          <a:bodyPr/>
          <a:lstStyle/>
          <a:p>
            <a:endParaRPr lang="en-CH"/>
          </a:p>
        </p:txBody>
      </p:sp>
      <p:sp>
        <p:nvSpPr>
          <p:cNvPr id="3" name="Text Placeholder 2">
            <a:extLst>
              <a:ext uri="{FF2B5EF4-FFF2-40B4-BE49-F238E27FC236}">
                <a16:creationId xmlns:a16="http://schemas.microsoft.com/office/drawing/2014/main" id="{4684DEE7-770D-C2BE-AEC9-F0870A6F6A2D}"/>
              </a:ext>
            </a:extLst>
          </p:cNvPr>
          <p:cNvSpPr>
            <a:spLocks noGrp="1"/>
          </p:cNvSpPr>
          <p:nvPr>
            <p:ph type="body" sz="quarter" idx="11"/>
          </p:nvPr>
        </p:nvSpPr>
        <p:spPr/>
        <p:txBody>
          <a:bodyPr/>
          <a:lstStyle/>
          <a:p>
            <a:endParaRPr lang="en-CH"/>
          </a:p>
        </p:txBody>
      </p:sp>
      <p:sp>
        <p:nvSpPr>
          <p:cNvPr id="4" name="Text Placeholder 3">
            <a:extLst>
              <a:ext uri="{FF2B5EF4-FFF2-40B4-BE49-F238E27FC236}">
                <a16:creationId xmlns:a16="http://schemas.microsoft.com/office/drawing/2014/main" id="{46F5A94A-2922-87E5-EB7E-4EE4595EE2B6}"/>
              </a:ext>
            </a:extLst>
          </p:cNvPr>
          <p:cNvSpPr>
            <a:spLocks noGrp="1"/>
          </p:cNvSpPr>
          <p:nvPr>
            <p:ph type="body" sz="quarter" idx="18"/>
          </p:nvPr>
        </p:nvSpPr>
        <p:spPr/>
        <p:txBody>
          <a:bodyPr/>
          <a:lstStyle/>
          <a:p>
            <a:endParaRPr lang="en-CH"/>
          </a:p>
        </p:txBody>
      </p:sp>
      <p:sp>
        <p:nvSpPr>
          <p:cNvPr id="5" name="Text Placeholder 4">
            <a:extLst>
              <a:ext uri="{FF2B5EF4-FFF2-40B4-BE49-F238E27FC236}">
                <a16:creationId xmlns:a16="http://schemas.microsoft.com/office/drawing/2014/main" id="{D8C0660D-7D60-2B09-93B6-74E43F40FF99}"/>
              </a:ext>
            </a:extLst>
          </p:cNvPr>
          <p:cNvSpPr>
            <a:spLocks noGrp="1"/>
          </p:cNvSpPr>
          <p:nvPr>
            <p:ph type="body" sz="quarter" idx="19"/>
          </p:nvPr>
        </p:nvSpPr>
        <p:spPr/>
        <p:txBody>
          <a:bodyPr/>
          <a:lstStyle/>
          <a:p>
            <a:endParaRPr lang="en-CH"/>
          </a:p>
        </p:txBody>
      </p:sp>
      <p:sp>
        <p:nvSpPr>
          <p:cNvPr id="6" name="Text Placeholder 5">
            <a:extLst>
              <a:ext uri="{FF2B5EF4-FFF2-40B4-BE49-F238E27FC236}">
                <a16:creationId xmlns:a16="http://schemas.microsoft.com/office/drawing/2014/main" id="{3FA67CEE-1E92-C127-0FDC-395CFAE27B1E}"/>
              </a:ext>
            </a:extLst>
          </p:cNvPr>
          <p:cNvSpPr>
            <a:spLocks noGrp="1"/>
          </p:cNvSpPr>
          <p:nvPr>
            <p:ph type="body" sz="quarter" idx="20"/>
          </p:nvPr>
        </p:nvSpPr>
        <p:spPr/>
        <p:txBody>
          <a:bodyPr/>
          <a:lstStyle/>
          <a:p>
            <a:endParaRPr lang="en-CH"/>
          </a:p>
        </p:txBody>
      </p:sp>
      <p:sp>
        <p:nvSpPr>
          <p:cNvPr id="7" name="Text Placeholder 6">
            <a:extLst>
              <a:ext uri="{FF2B5EF4-FFF2-40B4-BE49-F238E27FC236}">
                <a16:creationId xmlns:a16="http://schemas.microsoft.com/office/drawing/2014/main" id="{632199AF-2568-632F-41E5-455E689B6B31}"/>
              </a:ext>
            </a:extLst>
          </p:cNvPr>
          <p:cNvSpPr>
            <a:spLocks noGrp="1"/>
          </p:cNvSpPr>
          <p:nvPr>
            <p:ph type="body" sz="quarter" idx="21"/>
          </p:nvPr>
        </p:nvSpPr>
        <p:spPr/>
        <p:txBody>
          <a:bodyPr/>
          <a:lstStyle/>
          <a:p>
            <a:endParaRPr lang="en-CH"/>
          </a:p>
        </p:txBody>
      </p:sp>
      <p:sp>
        <p:nvSpPr>
          <p:cNvPr id="8" name="Text Placeholder 7">
            <a:extLst>
              <a:ext uri="{FF2B5EF4-FFF2-40B4-BE49-F238E27FC236}">
                <a16:creationId xmlns:a16="http://schemas.microsoft.com/office/drawing/2014/main" id="{0C8E3FB8-CE88-E917-A9F8-0C80CDB20510}"/>
              </a:ext>
            </a:extLst>
          </p:cNvPr>
          <p:cNvSpPr>
            <a:spLocks noGrp="1"/>
          </p:cNvSpPr>
          <p:nvPr>
            <p:ph type="body" sz="quarter" idx="22"/>
          </p:nvPr>
        </p:nvSpPr>
        <p:spPr/>
        <p:txBody>
          <a:bodyPr/>
          <a:lstStyle/>
          <a:p>
            <a:endParaRPr lang="en-CH"/>
          </a:p>
        </p:txBody>
      </p:sp>
      <p:sp>
        <p:nvSpPr>
          <p:cNvPr id="9" name="Text Placeholder 8">
            <a:extLst>
              <a:ext uri="{FF2B5EF4-FFF2-40B4-BE49-F238E27FC236}">
                <a16:creationId xmlns:a16="http://schemas.microsoft.com/office/drawing/2014/main" id="{65C484FD-A2FA-5807-5852-20A42080A9D2}"/>
              </a:ext>
            </a:extLst>
          </p:cNvPr>
          <p:cNvSpPr>
            <a:spLocks noGrp="1"/>
          </p:cNvSpPr>
          <p:nvPr>
            <p:ph type="body" sz="quarter" idx="23"/>
          </p:nvPr>
        </p:nvSpPr>
        <p:spPr/>
        <p:txBody>
          <a:bodyPr/>
          <a:lstStyle/>
          <a:p>
            <a:endParaRPr lang="en-CH"/>
          </a:p>
        </p:txBody>
      </p:sp>
    </p:spTree>
    <p:extLst>
      <p:ext uri="{BB962C8B-B14F-4D97-AF65-F5344CB8AC3E}">
        <p14:creationId xmlns:p14="http://schemas.microsoft.com/office/powerpoint/2010/main" val="1436748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21A3A28-2AC2-4F26-1E86-4FFF5E4F901F}"/>
              </a:ext>
            </a:extLst>
          </p:cNvPr>
          <p:cNvSpPr>
            <a:spLocks noGrp="1"/>
          </p:cNvSpPr>
          <p:nvPr>
            <p:ph type="body" sz="quarter" idx="10"/>
          </p:nvPr>
        </p:nvSpPr>
        <p:spPr/>
        <p:txBody>
          <a:bodyPr/>
          <a:lstStyle/>
          <a:p>
            <a:endParaRPr lang="en-CH"/>
          </a:p>
        </p:txBody>
      </p:sp>
      <p:sp>
        <p:nvSpPr>
          <p:cNvPr id="3" name="Text Placeholder 2">
            <a:extLst>
              <a:ext uri="{FF2B5EF4-FFF2-40B4-BE49-F238E27FC236}">
                <a16:creationId xmlns:a16="http://schemas.microsoft.com/office/drawing/2014/main" id="{92F226EC-5195-A204-1153-3942A5806AE6}"/>
              </a:ext>
            </a:extLst>
          </p:cNvPr>
          <p:cNvSpPr>
            <a:spLocks noGrp="1"/>
          </p:cNvSpPr>
          <p:nvPr>
            <p:ph type="body" sz="quarter" idx="11"/>
          </p:nvPr>
        </p:nvSpPr>
        <p:spPr/>
        <p:txBody>
          <a:bodyPr/>
          <a:lstStyle/>
          <a:p>
            <a:endParaRPr lang="en-CH"/>
          </a:p>
        </p:txBody>
      </p:sp>
      <p:sp>
        <p:nvSpPr>
          <p:cNvPr id="4" name="Text Placeholder 3">
            <a:extLst>
              <a:ext uri="{FF2B5EF4-FFF2-40B4-BE49-F238E27FC236}">
                <a16:creationId xmlns:a16="http://schemas.microsoft.com/office/drawing/2014/main" id="{99BE11D8-2999-D324-6FE2-106E8F052EE0}"/>
              </a:ext>
            </a:extLst>
          </p:cNvPr>
          <p:cNvSpPr>
            <a:spLocks noGrp="1"/>
          </p:cNvSpPr>
          <p:nvPr>
            <p:ph type="body" sz="quarter" idx="20"/>
          </p:nvPr>
        </p:nvSpPr>
        <p:spPr/>
        <p:txBody>
          <a:bodyPr/>
          <a:lstStyle/>
          <a:p>
            <a:endParaRPr lang="en-CH"/>
          </a:p>
        </p:txBody>
      </p:sp>
      <p:sp>
        <p:nvSpPr>
          <p:cNvPr id="5" name="Text Placeholder 4">
            <a:extLst>
              <a:ext uri="{FF2B5EF4-FFF2-40B4-BE49-F238E27FC236}">
                <a16:creationId xmlns:a16="http://schemas.microsoft.com/office/drawing/2014/main" id="{0B2A6BC2-DCE2-8E3F-DE94-A32C04B7EC23}"/>
              </a:ext>
            </a:extLst>
          </p:cNvPr>
          <p:cNvSpPr>
            <a:spLocks noGrp="1"/>
          </p:cNvSpPr>
          <p:nvPr>
            <p:ph type="body" sz="quarter" idx="21"/>
          </p:nvPr>
        </p:nvSpPr>
        <p:spPr/>
        <p:txBody>
          <a:bodyPr/>
          <a:lstStyle/>
          <a:p>
            <a:endParaRPr lang="en-CH"/>
          </a:p>
        </p:txBody>
      </p:sp>
      <p:sp>
        <p:nvSpPr>
          <p:cNvPr id="6" name="Text Placeholder 5">
            <a:extLst>
              <a:ext uri="{FF2B5EF4-FFF2-40B4-BE49-F238E27FC236}">
                <a16:creationId xmlns:a16="http://schemas.microsoft.com/office/drawing/2014/main" id="{9AD1D2AE-F8B0-43C7-0536-99F0D86EA682}"/>
              </a:ext>
            </a:extLst>
          </p:cNvPr>
          <p:cNvSpPr>
            <a:spLocks noGrp="1"/>
          </p:cNvSpPr>
          <p:nvPr>
            <p:ph type="body" sz="quarter" idx="22"/>
          </p:nvPr>
        </p:nvSpPr>
        <p:spPr/>
        <p:txBody>
          <a:bodyPr/>
          <a:lstStyle/>
          <a:p>
            <a:endParaRPr lang="en-CH"/>
          </a:p>
        </p:txBody>
      </p:sp>
      <p:sp>
        <p:nvSpPr>
          <p:cNvPr id="7" name="Text Placeholder 6">
            <a:extLst>
              <a:ext uri="{FF2B5EF4-FFF2-40B4-BE49-F238E27FC236}">
                <a16:creationId xmlns:a16="http://schemas.microsoft.com/office/drawing/2014/main" id="{E3B52D50-89D5-B93D-8B5E-176A5F48BED8}"/>
              </a:ext>
            </a:extLst>
          </p:cNvPr>
          <p:cNvSpPr>
            <a:spLocks noGrp="1"/>
          </p:cNvSpPr>
          <p:nvPr>
            <p:ph type="body" sz="quarter" idx="23"/>
          </p:nvPr>
        </p:nvSpPr>
        <p:spPr/>
        <p:txBody>
          <a:bodyPr/>
          <a:lstStyle/>
          <a:p>
            <a:endParaRPr lang="en-CH"/>
          </a:p>
        </p:txBody>
      </p:sp>
      <p:sp>
        <p:nvSpPr>
          <p:cNvPr id="8" name="Text Placeholder 7">
            <a:extLst>
              <a:ext uri="{FF2B5EF4-FFF2-40B4-BE49-F238E27FC236}">
                <a16:creationId xmlns:a16="http://schemas.microsoft.com/office/drawing/2014/main" id="{48C6FC76-3A3E-A244-B207-171A32F5C8B1}"/>
              </a:ext>
            </a:extLst>
          </p:cNvPr>
          <p:cNvSpPr>
            <a:spLocks noGrp="1"/>
          </p:cNvSpPr>
          <p:nvPr>
            <p:ph type="body" sz="quarter" idx="24"/>
          </p:nvPr>
        </p:nvSpPr>
        <p:spPr/>
        <p:txBody>
          <a:bodyPr/>
          <a:lstStyle/>
          <a:p>
            <a:endParaRPr lang="en-CH"/>
          </a:p>
        </p:txBody>
      </p:sp>
      <p:sp>
        <p:nvSpPr>
          <p:cNvPr id="9" name="Text Placeholder 8">
            <a:extLst>
              <a:ext uri="{FF2B5EF4-FFF2-40B4-BE49-F238E27FC236}">
                <a16:creationId xmlns:a16="http://schemas.microsoft.com/office/drawing/2014/main" id="{7217BCFA-5C6C-26DD-A01E-9990573A2D3A}"/>
              </a:ext>
            </a:extLst>
          </p:cNvPr>
          <p:cNvSpPr>
            <a:spLocks noGrp="1"/>
          </p:cNvSpPr>
          <p:nvPr>
            <p:ph type="body" sz="quarter" idx="25"/>
          </p:nvPr>
        </p:nvSpPr>
        <p:spPr/>
        <p:txBody>
          <a:bodyPr/>
          <a:lstStyle/>
          <a:p>
            <a:endParaRPr lang="en-CH"/>
          </a:p>
        </p:txBody>
      </p:sp>
      <p:sp>
        <p:nvSpPr>
          <p:cNvPr id="10" name="Text Placeholder 9">
            <a:extLst>
              <a:ext uri="{FF2B5EF4-FFF2-40B4-BE49-F238E27FC236}">
                <a16:creationId xmlns:a16="http://schemas.microsoft.com/office/drawing/2014/main" id="{27D4EDB0-D2CD-582E-8977-E672DB07481B}"/>
              </a:ext>
            </a:extLst>
          </p:cNvPr>
          <p:cNvSpPr>
            <a:spLocks noGrp="1"/>
          </p:cNvSpPr>
          <p:nvPr>
            <p:ph type="body" sz="quarter" idx="26"/>
          </p:nvPr>
        </p:nvSpPr>
        <p:spPr/>
        <p:txBody>
          <a:bodyPr/>
          <a:lstStyle/>
          <a:p>
            <a:endParaRPr lang="en-CH"/>
          </a:p>
        </p:txBody>
      </p:sp>
      <p:sp>
        <p:nvSpPr>
          <p:cNvPr id="11" name="Text Placeholder 10">
            <a:extLst>
              <a:ext uri="{FF2B5EF4-FFF2-40B4-BE49-F238E27FC236}">
                <a16:creationId xmlns:a16="http://schemas.microsoft.com/office/drawing/2014/main" id="{87F27123-FBF4-6BB4-61FA-5B168746D001}"/>
              </a:ext>
            </a:extLst>
          </p:cNvPr>
          <p:cNvSpPr>
            <a:spLocks noGrp="1"/>
          </p:cNvSpPr>
          <p:nvPr>
            <p:ph type="body" sz="quarter" idx="27"/>
          </p:nvPr>
        </p:nvSpPr>
        <p:spPr/>
        <p:txBody>
          <a:bodyPr/>
          <a:lstStyle/>
          <a:p>
            <a:endParaRPr lang="en-CH"/>
          </a:p>
        </p:txBody>
      </p:sp>
    </p:spTree>
    <p:extLst>
      <p:ext uri="{BB962C8B-B14F-4D97-AF65-F5344CB8AC3E}">
        <p14:creationId xmlns:p14="http://schemas.microsoft.com/office/powerpoint/2010/main" val="1460905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365C62C-956D-894B-C2E1-E5E869BAC47C}"/>
              </a:ext>
            </a:extLst>
          </p:cNvPr>
          <p:cNvSpPr>
            <a:spLocks noGrp="1"/>
          </p:cNvSpPr>
          <p:nvPr>
            <p:ph type="body" sz="quarter" idx="10"/>
          </p:nvPr>
        </p:nvSpPr>
        <p:spPr/>
        <p:txBody>
          <a:bodyPr/>
          <a:lstStyle/>
          <a:p>
            <a:endParaRPr lang="en-CH"/>
          </a:p>
        </p:txBody>
      </p:sp>
    </p:spTree>
    <p:extLst>
      <p:ext uri="{BB962C8B-B14F-4D97-AF65-F5344CB8AC3E}">
        <p14:creationId xmlns:p14="http://schemas.microsoft.com/office/powerpoint/2010/main" val="895203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A5F9C7B-DF44-1B03-C66B-10931EEDFDDD}"/>
              </a:ext>
            </a:extLst>
          </p:cNvPr>
          <p:cNvSpPr>
            <a:spLocks noGrp="1"/>
          </p:cNvSpPr>
          <p:nvPr>
            <p:ph type="body" sz="quarter" idx="10"/>
          </p:nvPr>
        </p:nvSpPr>
        <p:spPr/>
        <p:txBody>
          <a:bodyPr/>
          <a:lstStyle/>
          <a:p>
            <a:r>
              <a:rPr lang="en-US"/>
              <a:t>DECLARATION OF INTERESTS</a:t>
            </a:r>
            <a:endParaRPr lang="en-CH"/>
          </a:p>
        </p:txBody>
      </p:sp>
      <p:sp>
        <p:nvSpPr>
          <p:cNvPr id="4" name="Text Placeholder 3">
            <a:extLst>
              <a:ext uri="{FF2B5EF4-FFF2-40B4-BE49-F238E27FC236}">
                <a16:creationId xmlns:a16="http://schemas.microsoft.com/office/drawing/2014/main" id="{DF578518-DFCB-84F0-FFAC-10A96181A52E}"/>
              </a:ext>
            </a:extLst>
          </p:cNvPr>
          <p:cNvSpPr>
            <a:spLocks noGrp="1"/>
          </p:cNvSpPr>
          <p:nvPr>
            <p:ph type="body" sz="quarter" idx="12"/>
          </p:nvPr>
        </p:nvSpPr>
        <p:spPr/>
        <p:txBody>
          <a:bodyPr/>
          <a:lstStyle/>
          <a:p>
            <a:endParaRPr lang="en-CH"/>
          </a:p>
        </p:txBody>
      </p:sp>
      <p:sp>
        <p:nvSpPr>
          <p:cNvPr id="5" name="Google Shape;69;p2">
            <a:extLst>
              <a:ext uri="{FF2B5EF4-FFF2-40B4-BE49-F238E27FC236}">
                <a16:creationId xmlns:a16="http://schemas.microsoft.com/office/drawing/2014/main" id="{B50B1FF1-E256-BB72-1D38-0BF6B703549D}"/>
              </a:ext>
            </a:extLst>
          </p:cNvPr>
          <p:cNvSpPr txBox="1">
            <a:spLocks/>
          </p:cNvSpPr>
          <p:nvPr/>
        </p:nvSpPr>
        <p:spPr>
          <a:xfrm>
            <a:off x="1428750" y="2746508"/>
            <a:ext cx="14825734" cy="5948604"/>
          </a:xfrm>
          <a:prstGeom prst="rect">
            <a:avLst/>
          </a:prstGeom>
          <a:noFill/>
          <a:ln>
            <a:noFill/>
          </a:ln>
        </p:spPr>
        <p:txBody>
          <a:bodyPr spcFirstLastPara="1" wrap="square" lIns="182850" tIns="91400" rIns="182850" bIns="91400" anchor="t"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SzPts val="630"/>
              <a:buNone/>
            </a:pPr>
            <a:r>
              <a:rPr lang="en-US">
                <a:solidFill>
                  <a:schemeClr val="tx1">
                    <a:lumMod val="75000"/>
                    <a:lumOff val="25000"/>
                  </a:schemeClr>
                </a:solidFill>
                <a:latin typeface="Arial Narrow" panose="020B0606020202030204" pitchFamily="34" charset="0"/>
              </a:rPr>
              <a:t>Please declare all interests arising from your work or expertise which may be perceived to conflict with the integrity of ESMO and/or your work within the Society.</a:t>
            </a:r>
          </a:p>
          <a:p>
            <a:pPr marL="0" indent="0">
              <a:buSzPts val="560"/>
              <a:buNone/>
            </a:pPr>
            <a:endParaRPr lang="en-US">
              <a:solidFill>
                <a:schemeClr val="tx1">
                  <a:lumMod val="75000"/>
                  <a:lumOff val="25000"/>
                </a:schemeClr>
              </a:solidFill>
              <a:latin typeface="Arial Narrow" panose="020B0606020202030204" pitchFamily="34" charset="0"/>
            </a:endParaRPr>
          </a:p>
          <a:p>
            <a:pPr marL="0" indent="0">
              <a:buSzPts val="560"/>
              <a:buNone/>
            </a:pPr>
            <a:r>
              <a:rPr lang="en-US">
                <a:solidFill>
                  <a:schemeClr val="tx1">
                    <a:lumMod val="75000"/>
                    <a:lumOff val="25000"/>
                  </a:schemeClr>
                </a:solidFill>
                <a:latin typeface="Arial Narrow" panose="020B0606020202030204" pitchFamily="34" charset="0"/>
              </a:rPr>
              <a:t>The Declaration of Interests included in your slide presentation(s) must specify all financial / non-financial interests you have in relation to the following </a:t>
            </a:r>
            <a:r>
              <a:rPr lang="en-US" b="1">
                <a:solidFill>
                  <a:schemeClr val="tx1">
                    <a:lumMod val="75000"/>
                    <a:lumOff val="25000"/>
                  </a:schemeClr>
                </a:solidFill>
                <a:latin typeface="Arial Narrow" panose="020B0606020202030204" pitchFamily="34" charset="0"/>
              </a:rPr>
              <a:t>relevant </a:t>
            </a:r>
            <a:r>
              <a:rPr lang="en-US" b="1" err="1">
                <a:solidFill>
                  <a:schemeClr val="tx1">
                    <a:lumMod val="75000"/>
                    <a:lumOff val="25000"/>
                  </a:schemeClr>
                </a:solidFill>
                <a:latin typeface="Arial Narrow" panose="020B0606020202030204" pitchFamily="34" charset="0"/>
              </a:rPr>
              <a:t>organisations</a:t>
            </a:r>
            <a:r>
              <a:rPr lang="en-US" b="1">
                <a:solidFill>
                  <a:schemeClr val="tx1">
                    <a:lumMod val="75000"/>
                    <a:lumOff val="25000"/>
                  </a:schemeClr>
                </a:solidFill>
                <a:latin typeface="Arial Narrow" panose="020B0606020202030204" pitchFamily="34" charset="0"/>
              </a:rPr>
              <a:t> </a:t>
            </a:r>
            <a:r>
              <a:rPr lang="en-US">
                <a:solidFill>
                  <a:schemeClr val="tx1">
                    <a:lumMod val="75000"/>
                    <a:lumOff val="25000"/>
                  </a:schemeClr>
                </a:solidFill>
                <a:latin typeface="Arial Narrow" panose="020B0606020202030204" pitchFamily="34" charset="0"/>
              </a:rPr>
              <a:t>and should cover the last two calendar years:</a:t>
            </a:r>
          </a:p>
          <a:p>
            <a:pPr marL="0" indent="0">
              <a:buSzPts val="560"/>
              <a:buNone/>
            </a:pPr>
            <a:endParaRPr lang="en-US">
              <a:solidFill>
                <a:schemeClr val="tx1">
                  <a:lumMod val="75000"/>
                  <a:lumOff val="25000"/>
                </a:schemeClr>
              </a:solidFill>
              <a:latin typeface="Arial Narrow" panose="020B0606020202030204" pitchFamily="34" charset="0"/>
            </a:endParaRPr>
          </a:p>
          <a:p>
            <a:pPr marL="0" indent="0">
              <a:buSzPts val="560"/>
              <a:buNone/>
            </a:pPr>
            <a:r>
              <a:rPr lang="en-US" b="1">
                <a:solidFill>
                  <a:schemeClr val="tx1">
                    <a:lumMod val="75000"/>
                    <a:lumOff val="25000"/>
                  </a:schemeClr>
                </a:solidFill>
                <a:latin typeface="Arial Narrow" panose="020B0606020202030204" pitchFamily="34" charset="0"/>
              </a:rPr>
              <a:t>Pharmaceutical, diagnostic, biotechnology, medical technology, therapeutic, artificial intelligence and research companies in the medical and healthcare areas, private healthcare providers, commercial medical education providers, medical societies, foundations or charities.</a:t>
            </a:r>
            <a:endParaRPr lang="en-US">
              <a:solidFill>
                <a:schemeClr val="tx1">
                  <a:lumMod val="75000"/>
                  <a:lumOff val="25000"/>
                </a:schemeClr>
              </a:solidFill>
              <a:latin typeface="Arial Narrow" panose="020B0606020202030204" pitchFamily="34" charset="0"/>
            </a:endParaRPr>
          </a:p>
        </p:txBody>
      </p:sp>
    </p:spTree>
    <p:extLst>
      <p:ext uri="{BB962C8B-B14F-4D97-AF65-F5344CB8AC3E}">
        <p14:creationId xmlns:p14="http://schemas.microsoft.com/office/powerpoint/2010/main" val="4070295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D46D0AB2-5E7C-2127-4D99-020BE2DF9126}"/>
              </a:ext>
            </a:extLst>
          </p:cNvPr>
          <p:cNvSpPr>
            <a:spLocks noGrp="1"/>
          </p:cNvSpPr>
          <p:nvPr>
            <p:ph type="body" sz="quarter" idx="12"/>
          </p:nvPr>
        </p:nvSpPr>
        <p:spPr/>
        <p:txBody>
          <a:bodyPr/>
          <a:lstStyle/>
          <a:p>
            <a:endParaRPr lang="en-CH"/>
          </a:p>
        </p:txBody>
      </p:sp>
      <p:sp>
        <p:nvSpPr>
          <p:cNvPr id="5" name="Google Shape;75;p3">
            <a:extLst>
              <a:ext uri="{FF2B5EF4-FFF2-40B4-BE49-F238E27FC236}">
                <a16:creationId xmlns:a16="http://schemas.microsoft.com/office/drawing/2014/main" id="{5ACFA6B4-1E3B-1674-6E62-B55573C6F8E7}"/>
              </a:ext>
            </a:extLst>
          </p:cNvPr>
          <p:cNvSpPr txBox="1">
            <a:spLocks/>
          </p:cNvSpPr>
          <p:nvPr/>
        </p:nvSpPr>
        <p:spPr>
          <a:xfrm>
            <a:off x="1428751" y="914400"/>
            <a:ext cx="15030450" cy="7780712"/>
          </a:xfrm>
          <a:prstGeom prst="rect">
            <a:avLst/>
          </a:prstGeom>
          <a:noFill/>
          <a:ln>
            <a:noFill/>
          </a:ln>
        </p:spPr>
        <p:txBody>
          <a:bodyPr spcFirstLastPara="1" wrap="square" lIns="182850" tIns="91400" rIns="182850" bIns="91400" anchor="t" anchorCtr="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SzPts val="560"/>
              <a:buNone/>
            </a:pPr>
            <a:r>
              <a:rPr lang="en-US">
                <a:solidFill>
                  <a:schemeClr val="tx1">
                    <a:lumMod val="75000"/>
                    <a:lumOff val="25000"/>
                  </a:schemeClr>
                </a:solidFill>
                <a:latin typeface="Arial Narrow" panose="020B0606020202030204" pitchFamily="34" charset="0"/>
              </a:rPr>
              <a:t>You should provide details about any financial / non-financial interests you may have in the above-mentioned </a:t>
            </a:r>
            <a:r>
              <a:rPr lang="en-US" err="1">
                <a:solidFill>
                  <a:schemeClr val="tx1">
                    <a:lumMod val="75000"/>
                    <a:lumOff val="25000"/>
                  </a:schemeClr>
                </a:solidFill>
                <a:latin typeface="Arial Narrow" panose="020B0606020202030204" pitchFamily="34" charset="0"/>
              </a:rPr>
              <a:t>organisations</a:t>
            </a:r>
            <a:r>
              <a:rPr lang="en-US">
                <a:solidFill>
                  <a:schemeClr val="tx1">
                    <a:lumMod val="75000"/>
                    <a:lumOff val="25000"/>
                  </a:schemeClr>
                </a:solidFill>
                <a:latin typeface="Arial Narrow" panose="020B0606020202030204" pitchFamily="34" charset="0"/>
              </a:rPr>
              <a:t>, including, but not limited to:</a:t>
            </a:r>
          </a:p>
          <a:p>
            <a:pPr marL="0" indent="0">
              <a:spcBef>
                <a:spcPts val="360"/>
              </a:spcBef>
              <a:buSzPts val="315"/>
              <a:buNone/>
            </a:pPr>
            <a:endParaRPr lang="en-US" sz="1800">
              <a:solidFill>
                <a:schemeClr val="tx1">
                  <a:lumMod val="75000"/>
                  <a:lumOff val="25000"/>
                </a:schemeClr>
              </a:solidFill>
              <a:latin typeface="Arial Narrow" panose="020B0606020202030204" pitchFamily="34" charset="0"/>
            </a:endParaRPr>
          </a:p>
          <a:p>
            <a:pPr marL="0" indent="0">
              <a:spcBef>
                <a:spcPts val="0"/>
              </a:spcBef>
              <a:buSzPts val="315"/>
              <a:buNone/>
            </a:pPr>
            <a:r>
              <a:rPr lang="en-US" sz="1800">
                <a:solidFill>
                  <a:schemeClr val="tx1">
                    <a:lumMod val="75000"/>
                    <a:lumOff val="25000"/>
                  </a:schemeClr>
                </a:solidFill>
                <a:latin typeface="Arial Narrow" panose="020B0606020202030204" pitchFamily="34" charset="0"/>
              </a:rPr>
              <a:t>Compensation you have received for any speaker, consultancy or advisory role or similar activity (e.g. public speaking, writing engagements, expert testimony). </a:t>
            </a:r>
            <a:endParaRPr lang="en-US">
              <a:solidFill>
                <a:schemeClr val="tx1">
                  <a:lumMod val="75000"/>
                  <a:lumOff val="25000"/>
                </a:schemeClr>
              </a:solidFill>
              <a:latin typeface="Arial Narrow" panose="020B0606020202030204" pitchFamily="34" charset="0"/>
            </a:endParaRPr>
          </a:p>
          <a:p>
            <a:pPr marL="0" indent="0">
              <a:spcBef>
                <a:spcPts val="0"/>
              </a:spcBef>
              <a:buSzPts val="315"/>
              <a:buNone/>
            </a:pPr>
            <a:endParaRPr lang="en-US" sz="1800">
              <a:solidFill>
                <a:schemeClr val="tx1">
                  <a:lumMod val="75000"/>
                  <a:lumOff val="25000"/>
                </a:schemeClr>
              </a:solidFill>
              <a:latin typeface="Arial Narrow" panose="020B0606020202030204" pitchFamily="34" charset="0"/>
            </a:endParaRPr>
          </a:p>
          <a:p>
            <a:pPr marL="0" indent="0">
              <a:spcBef>
                <a:spcPts val="0"/>
              </a:spcBef>
              <a:buSzPts val="315"/>
              <a:buNone/>
            </a:pPr>
            <a:r>
              <a:rPr lang="en-US" sz="1800">
                <a:solidFill>
                  <a:schemeClr val="tx1">
                    <a:lumMod val="75000"/>
                    <a:lumOff val="25000"/>
                  </a:schemeClr>
                </a:solidFill>
                <a:latin typeface="Arial Narrow" panose="020B0606020202030204" pitchFamily="34" charset="0"/>
              </a:rPr>
              <a:t>Any role in a relevant </a:t>
            </a:r>
            <a:r>
              <a:rPr lang="en-US" sz="1800" err="1">
                <a:solidFill>
                  <a:schemeClr val="tx1">
                    <a:lumMod val="75000"/>
                    <a:lumOff val="25000"/>
                  </a:schemeClr>
                </a:solidFill>
                <a:latin typeface="Arial Narrow" panose="020B0606020202030204" pitchFamily="34" charset="0"/>
              </a:rPr>
              <a:t>organisation</a:t>
            </a:r>
            <a:r>
              <a:rPr lang="en-US" sz="1800">
                <a:solidFill>
                  <a:schemeClr val="tx1">
                    <a:lumMod val="75000"/>
                    <a:lumOff val="25000"/>
                  </a:schemeClr>
                </a:solidFill>
                <a:latin typeface="Arial Narrow" panose="020B0606020202030204" pitchFamily="34" charset="0"/>
              </a:rPr>
              <a:t> for which you are financially compensated (e.g. as an employee, officer or member of the Board of Directors).</a:t>
            </a:r>
            <a:endParaRPr lang="en-US">
              <a:solidFill>
                <a:schemeClr val="tx1">
                  <a:lumMod val="75000"/>
                  <a:lumOff val="25000"/>
                </a:schemeClr>
              </a:solidFill>
              <a:latin typeface="Arial Narrow" panose="020B0606020202030204" pitchFamily="34" charset="0"/>
            </a:endParaRPr>
          </a:p>
          <a:p>
            <a:pPr marL="0" indent="0">
              <a:spcBef>
                <a:spcPts val="0"/>
              </a:spcBef>
              <a:buSzPts val="315"/>
              <a:buNone/>
            </a:pPr>
            <a:endParaRPr lang="en-US" sz="1800">
              <a:solidFill>
                <a:schemeClr val="tx1">
                  <a:lumMod val="75000"/>
                  <a:lumOff val="25000"/>
                </a:schemeClr>
              </a:solidFill>
              <a:latin typeface="Arial Narrow" panose="020B0606020202030204" pitchFamily="34" charset="0"/>
            </a:endParaRPr>
          </a:p>
          <a:p>
            <a:pPr marL="0" indent="0">
              <a:spcBef>
                <a:spcPts val="0"/>
              </a:spcBef>
              <a:buSzPts val="315"/>
              <a:buNone/>
            </a:pPr>
            <a:r>
              <a:rPr lang="en-US" sz="1800">
                <a:solidFill>
                  <a:schemeClr val="tx1">
                    <a:lumMod val="75000"/>
                    <a:lumOff val="25000"/>
                  </a:schemeClr>
                </a:solidFill>
                <a:latin typeface="Arial Narrow" panose="020B0606020202030204" pitchFamily="34" charset="0"/>
              </a:rPr>
              <a:t>Details of any stocks or ownership interests that you have in a relevant </a:t>
            </a:r>
            <a:r>
              <a:rPr lang="en-US" sz="1800" err="1">
                <a:solidFill>
                  <a:schemeClr val="tx1">
                    <a:lumMod val="75000"/>
                    <a:lumOff val="25000"/>
                  </a:schemeClr>
                </a:solidFill>
                <a:latin typeface="Arial Narrow" panose="020B0606020202030204" pitchFamily="34" charset="0"/>
              </a:rPr>
              <a:t>organisation</a:t>
            </a:r>
            <a:r>
              <a:rPr lang="en-US" sz="1800">
                <a:solidFill>
                  <a:schemeClr val="tx1">
                    <a:lumMod val="75000"/>
                    <a:lumOff val="25000"/>
                  </a:schemeClr>
                </a:solidFill>
                <a:latin typeface="Arial Narrow" panose="020B0606020202030204" pitchFamily="34" charset="0"/>
              </a:rPr>
              <a:t> (as defined on the previous slide).</a:t>
            </a:r>
            <a:endParaRPr lang="en-US">
              <a:solidFill>
                <a:schemeClr val="tx1">
                  <a:lumMod val="75000"/>
                  <a:lumOff val="25000"/>
                </a:schemeClr>
              </a:solidFill>
              <a:latin typeface="Arial Narrow" panose="020B0606020202030204" pitchFamily="34" charset="0"/>
            </a:endParaRPr>
          </a:p>
          <a:p>
            <a:pPr marL="0" indent="0">
              <a:spcBef>
                <a:spcPts val="0"/>
              </a:spcBef>
              <a:buSzPts val="315"/>
              <a:buNone/>
            </a:pPr>
            <a:endParaRPr lang="en-US" sz="1800">
              <a:solidFill>
                <a:schemeClr val="tx1">
                  <a:lumMod val="75000"/>
                  <a:lumOff val="25000"/>
                </a:schemeClr>
              </a:solidFill>
              <a:latin typeface="Arial Narrow" panose="020B0606020202030204" pitchFamily="34" charset="0"/>
            </a:endParaRPr>
          </a:p>
          <a:p>
            <a:pPr marL="0" indent="0">
              <a:spcBef>
                <a:spcPts val="0"/>
              </a:spcBef>
              <a:buSzPts val="315"/>
              <a:buNone/>
            </a:pPr>
            <a:r>
              <a:rPr lang="en-US" sz="1800" err="1">
                <a:solidFill>
                  <a:schemeClr val="tx1">
                    <a:lumMod val="75000"/>
                    <a:lumOff val="25000"/>
                  </a:schemeClr>
                </a:solidFill>
                <a:latin typeface="Arial Narrow" panose="020B0606020202030204" pitchFamily="34" charset="0"/>
              </a:rPr>
              <a:t>Licencing</a:t>
            </a:r>
            <a:r>
              <a:rPr lang="en-US" sz="1800">
                <a:solidFill>
                  <a:schemeClr val="tx1">
                    <a:lumMod val="75000"/>
                    <a:lumOff val="25000"/>
                  </a:schemeClr>
                </a:solidFill>
                <a:latin typeface="Arial Narrow" panose="020B0606020202030204" pitchFamily="34" charset="0"/>
              </a:rPr>
              <a:t> fees or royalties that you receive / have received from any Intellectual Property (IP) interests relating to the healthcare or medical education industries. Also list any such arrangements that do not currently provide an income but could in the future (i.e. a </a:t>
            </a:r>
            <a:r>
              <a:rPr lang="en-US" sz="1800" err="1">
                <a:solidFill>
                  <a:schemeClr val="tx1">
                    <a:lumMod val="75000"/>
                    <a:lumOff val="25000"/>
                  </a:schemeClr>
                </a:solidFill>
                <a:latin typeface="Arial Narrow" panose="020B0606020202030204" pitchFamily="34" charset="0"/>
              </a:rPr>
              <a:t>licence</a:t>
            </a:r>
            <a:r>
              <a:rPr lang="en-US" sz="1800">
                <a:solidFill>
                  <a:schemeClr val="tx1">
                    <a:lumMod val="75000"/>
                    <a:lumOff val="25000"/>
                  </a:schemeClr>
                </a:solidFill>
                <a:latin typeface="Arial Narrow" panose="020B0606020202030204" pitchFamily="34" charset="0"/>
              </a:rPr>
              <a:t> that has been granted).</a:t>
            </a:r>
            <a:endParaRPr lang="en-US">
              <a:solidFill>
                <a:schemeClr val="tx1">
                  <a:lumMod val="75000"/>
                  <a:lumOff val="25000"/>
                </a:schemeClr>
              </a:solidFill>
              <a:latin typeface="Arial Narrow" panose="020B0606020202030204" pitchFamily="34" charset="0"/>
            </a:endParaRPr>
          </a:p>
          <a:p>
            <a:pPr marL="0" indent="0">
              <a:spcBef>
                <a:spcPts val="0"/>
              </a:spcBef>
              <a:buSzPts val="315"/>
              <a:buNone/>
            </a:pPr>
            <a:endParaRPr lang="en-US" sz="1800">
              <a:solidFill>
                <a:schemeClr val="tx1">
                  <a:lumMod val="75000"/>
                  <a:lumOff val="25000"/>
                </a:schemeClr>
              </a:solidFill>
              <a:latin typeface="Arial Narrow" panose="020B0606020202030204" pitchFamily="34" charset="0"/>
            </a:endParaRPr>
          </a:p>
          <a:p>
            <a:pPr marL="0" indent="0">
              <a:spcBef>
                <a:spcPts val="0"/>
              </a:spcBef>
              <a:buSzPts val="315"/>
              <a:buNone/>
            </a:pPr>
            <a:r>
              <a:rPr lang="en-US" sz="1800">
                <a:solidFill>
                  <a:schemeClr val="tx1">
                    <a:lumMod val="75000"/>
                    <a:lumOff val="25000"/>
                  </a:schemeClr>
                </a:solidFill>
                <a:latin typeface="Arial Narrow" panose="020B0606020202030204" pitchFamily="34" charset="0"/>
              </a:rPr>
              <a:t>Research funding paid to you or your institution by any relevant for-profit healthcare company specifically in respect of work that you lead as a Local, Coordinating or Regulatory Investigator. Please report all companies, indicating your role (Local or Coordinating PI – e.g. at national level, as steering committee member, or trial chair), and indicating if there is a financial interest or not. If yes please indicate if the payment is personal / institutional or both. </a:t>
            </a:r>
            <a:endParaRPr lang="en-US">
              <a:solidFill>
                <a:schemeClr val="tx1">
                  <a:lumMod val="75000"/>
                  <a:lumOff val="25000"/>
                </a:schemeClr>
              </a:solidFill>
              <a:latin typeface="Arial Narrow" panose="020B0606020202030204" pitchFamily="34" charset="0"/>
            </a:endParaRPr>
          </a:p>
          <a:p>
            <a:pPr marL="0" indent="0">
              <a:spcBef>
                <a:spcPts val="0"/>
              </a:spcBef>
              <a:buSzPts val="315"/>
              <a:buNone/>
            </a:pPr>
            <a:endParaRPr lang="en-US" sz="1800">
              <a:solidFill>
                <a:schemeClr val="tx1">
                  <a:lumMod val="75000"/>
                  <a:lumOff val="25000"/>
                </a:schemeClr>
              </a:solidFill>
              <a:latin typeface="Arial Narrow" panose="020B0606020202030204" pitchFamily="34" charset="0"/>
            </a:endParaRPr>
          </a:p>
          <a:p>
            <a:pPr marL="0" indent="0">
              <a:spcBef>
                <a:spcPts val="0"/>
              </a:spcBef>
              <a:buSzPts val="315"/>
              <a:buNone/>
            </a:pPr>
            <a:r>
              <a:rPr lang="en-US" sz="1800">
                <a:solidFill>
                  <a:schemeClr val="tx1">
                    <a:lumMod val="75000"/>
                    <a:lumOff val="25000"/>
                  </a:schemeClr>
                </a:solidFill>
                <a:latin typeface="Arial Narrow" panose="020B0606020202030204" pitchFamily="34" charset="0"/>
              </a:rPr>
              <a:t>Details of any non-remunerated activities you have performed for any relevant </a:t>
            </a:r>
            <a:r>
              <a:rPr lang="en-US" sz="1800" err="1">
                <a:solidFill>
                  <a:schemeClr val="tx1">
                    <a:lumMod val="75000"/>
                    <a:lumOff val="25000"/>
                  </a:schemeClr>
                </a:solidFill>
                <a:latin typeface="Arial Narrow" panose="020B0606020202030204" pitchFamily="34" charset="0"/>
              </a:rPr>
              <a:t>organisation</a:t>
            </a:r>
            <a:r>
              <a:rPr lang="en-US" sz="1800">
                <a:solidFill>
                  <a:schemeClr val="tx1">
                    <a:lumMod val="75000"/>
                    <a:lumOff val="25000"/>
                  </a:schemeClr>
                </a:solidFill>
                <a:latin typeface="Arial Narrow" panose="020B0606020202030204" pitchFamily="34" charset="0"/>
              </a:rPr>
              <a:t> (e.g. a leadership position, advisory role, principal investigator or project lead).</a:t>
            </a:r>
            <a:endParaRPr lang="en-US">
              <a:solidFill>
                <a:schemeClr val="tx1">
                  <a:lumMod val="75000"/>
                  <a:lumOff val="25000"/>
                </a:schemeClr>
              </a:solidFill>
              <a:latin typeface="Arial Narrow" panose="020B0606020202030204" pitchFamily="34" charset="0"/>
            </a:endParaRPr>
          </a:p>
          <a:p>
            <a:pPr marL="0" indent="0">
              <a:spcBef>
                <a:spcPts val="0"/>
              </a:spcBef>
              <a:buSzPts val="315"/>
              <a:buNone/>
            </a:pPr>
            <a:r>
              <a:rPr lang="en-US" sz="1800">
                <a:solidFill>
                  <a:schemeClr val="tx1">
                    <a:lumMod val="75000"/>
                    <a:lumOff val="25000"/>
                  </a:schemeClr>
                </a:solidFill>
                <a:latin typeface="Arial Narrow" panose="020B0606020202030204" pitchFamily="34" charset="0"/>
              </a:rPr>
              <a:t> </a:t>
            </a:r>
            <a:endParaRPr lang="en-US">
              <a:solidFill>
                <a:schemeClr val="tx1">
                  <a:lumMod val="75000"/>
                  <a:lumOff val="25000"/>
                </a:schemeClr>
              </a:solidFill>
              <a:latin typeface="Arial Narrow" panose="020B0606020202030204" pitchFamily="34" charset="0"/>
            </a:endParaRPr>
          </a:p>
          <a:p>
            <a:pPr marL="0" indent="0">
              <a:spcBef>
                <a:spcPts val="0"/>
              </a:spcBef>
              <a:buSzPts val="315"/>
              <a:buNone/>
            </a:pPr>
            <a:r>
              <a:rPr lang="en-US" sz="1800">
                <a:solidFill>
                  <a:schemeClr val="tx1">
                    <a:lumMod val="75000"/>
                    <a:lumOff val="25000"/>
                  </a:schemeClr>
                </a:solidFill>
                <a:latin typeface="Arial Narrow" panose="020B0606020202030204" pitchFamily="34" charset="0"/>
              </a:rPr>
              <a:t>Details of any non-financial benefits received from a relevant </a:t>
            </a:r>
            <a:r>
              <a:rPr lang="en-US" sz="1800" err="1">
                <a:solidFill>
                  <a:schemeClr val="tx1">
                    <a:lumMod val="75000"/>
                    <a:lumOff val="25000"/>
                  </a:schemeClr>
                </a:solidFill>
                <a:latin typeface="Arial Narrow" panose="020B0606020202030204" pitchFamily="34" charset="0"/>
              </a:rPr>
              <a:t>organisation</a:t>
            </a:r>
            <a:r>
              <a:rPr lang="en-US" sz="1800">
                <a:solidFill>
                  <a:schemeClr val="tx1">
                    <a:lumMod val="75000"/>
                    <a:lumOff val="25000"/>
                  </a:schemeClr>
                </a:solidFill>
                <a:latin typeface="Arial Narrow" panose="020B0606020202030204" pitchFamily="34" charset="0"/>
              </a:rPr>
              <a:t> (as defined on the previous slide).For example, access to proprietary information or samples of medical products that are used in your research </a:t>
            </a:r>
            <a:r>
              <a:rPr lang="en-US" sz="1800" err="1">
                <a:solidFill>
                  <a:schemeClr val="tx1">
                    <a:lumMod val="75000"/>
                    <a:lumOff val="25000"/>
                  </a:schemeClr>
                </a:solidFill>
                <a:latin typeface="Arial Narrow" panose="020B0606020202030204" pitchFamily="34" charset="0"/>
              </a:rPr>
              <a:t>programme</a:t>
            </a:r>
            <a:r>
              <a:rPr lang="en-US" sz="1800">
                <a:solidFill>
                  <a:schemeClr val="tx1">
                    <a:lumMod val="75000"/>
                    <a:lumOff val="25000"/>
                  </a:schemeClr>
                </a:solidFill>
                <a:latin typeface="Arial Narrow" panose="020B0606020202030204" pitchFamily="34" charset="0"/>
              </a:rPr>
              <a:t>.</a:t>
            </a:r>
            <a:endParaRPr lang="en-US">
              <a:solidFill>
                <a:schemeClr val="tx1">
                  <a:lumMod val="75000"/>
                  <a:lumOff val="25000"/>
                </a:schemeClr>
              </a:solidFill>
              <a:latin typeface="Arial Narrow" panose="020B0606020202030204" pitchFamily="34" charset="0"/>
            </a:endParaRPr>
          </a:p>
          <a:p>
            <a:pPr marL="0" indent="0">
              <a:spcBef>
                <a:spcPts val="0"/>
              </a:spcBef>
              <a:buSzPts val="315"/>
              <a:buNone/>
            </a:pPr>
            <a:endParaRPr lang="en-US" sz="1800">
              <a:solidFill>
                <a:schemeClr val="tx1">
                  <a:lumMod val="75000"/>
                  <a:lumOff val="25000"/>
                </a:schemeClr>
              </a:solidFill>
              <a:latin typeface="Arial Narrow" panose="020B0606020202030204" pitchFamily="34" charset="0"/>
            </a:endParaRPr>
          </a:p>
          <a:p>
            <a:pPr marL="0" indent="0">
              <a:spcBef>
                <a:spcPts val="0"/>
              </a:spcBef>
              <a:buSzPts val="315"/>
              <a:buNone/>
            </a:pPr>
            <a:r>
              <a:rPr lang="en-US" sz="1800">
                <a:solidFill>
                  <a:schemeClr val="tx1">
                    <a:lumMod val="75000"/>
                    <a:lumOff val="25000"/>
                  </a:schemeClr>
                </a:solidFill>
                <a:latin typeface="Arial Narrow" panose="020B0606020202030204" pitchFamily="34" charset="0"/>
              </a:rPr>
              <a:t>Details of membership or affiliation with any political </a:t>
            </a:r>
            <a:r>
              <a:rPr lang="en-US" sz="1800" err="1">
                <a:solidFill>
                  <a:schemeClr val="tx1">
                    <a:lumMod val="75000"/>
                    <a:lumOff val="25000"/>
                  </a:schemeClr>
                </a:solidFill>
                <a:latin typeface="Arial Narrow" panose="020B0606020202030204" pitchFamily="34" charset="0"/>
              </a:rPr>
              <a:t>organisation</a:t>
            </a:r>
            <a:r>
              <a:rPr lang="en-US" sz="1800">
                <a:solidFill>
                  <a:schemeClr val="tx1">
                    <a:lumMod val="75000"/>
                    <a:lumOff val="25000"/>
                  </a:schemeClr>
                </a:solidFill>
                <a:latin typeface="Arial Narrow" panose="020B0606020202030204" pitchFamily="34" charset="0"/>
              </a:rPr>
              <a:t>, pressure group, lobbying </a:t>
            </a:r>
            <a:r>
              <a:rPr lang="en-US" sz="1800" err="1">
                <a:solidFill>
                  <a:schemeClr val="tx1">
                    <a:lumMod val="75000"/>
                    <a:lumOff val="25000"/>
                  </a:schemeClr>
                </a:solidFill>
                <a:latin typeface="Arial Narrow" panose="020B0606020202030204" pitchFamily="34" charset="0"/>
              </a:rPr>
              <a:t>organisation</a:t>
            </a:r>
            <a:r>
              <a:rPr lang="en-US" sz="1800">
                <a:solidFill>
                  <a:schemeClr val="tx1">
                    <a:lumMod val="75000"/>
                    <a:lumOff val="25000"/>
                  </a:schemeClr>
                </a:solidFill>
                <a:latin typeface="Arial Narrow" panose="020B0606020202030204" pitchFamily="34" charset="0"/>
              </a:rPr>
              <a:t> or similar association operating in similar areas as ESMO or with relevance to cancer medicine.</a:t>
            </a:r>
            <a:endParaRPr lang="en-US">
              <a:solidFill>
                <a:schemeClr val="tx1">
                  <a:lumMod val="75000"/>
                  <a:lumOff val="25000"/>
                </a:schemeClr>
              </a:solidFill>
              <a:latin typeface="Arial Narrow" panose="020B0606020202030204" pitchFamily="34" charset="0"/>
            </a:endParaRPr>
          </a:p>
          <a:p>
            <a:pPr marL="0" indent="0">
              <a:spcBef>
                <a:spcPts val="0"/>
              </a:spcBef>
              <a:buSzPts val="315"/>
              <a:buNone/>
            </a:pPr>
            <a:endParaRPr lang="en-US" sz="1800">
              <a:solidFill>
                <a:schemeClr val="tx1">
                  <a:lumMod val="75000"/>
                  <a:lumOff val="25000"/>
                </a:schemeClr>
              </a:solidFill>
              <a:latin typeface="Arial Narrow" panose="020B0606020202030204" pitchFamily="34" charset="0"/>
            </a:endParaRPr>
          </a:p>
          <a:p>
            <a:pPr marL="0" indent="0">
              <a:spcBef>
                <a:spcPts val="0"/>
              </a:spcBef>
              <a:buSzPts val="315"/>
              <a:buNone/>
            </a:pPr>
            <a:r>
              <a:rPr lang="en-US" sz="1800" b="1">
                <a:solidFill>
                  <a:schemeClr val="tx1">
                    <a:lumMod val="75000"/>
                    <a:lumOff val="25000"/>
                  </a:schemeClr>
                </a:solidFill>
                <a:latin typeface="Arial Narrow" panose="020B0606020202030204" pitchFamily="34" charset="0"/>
              </a:rPr>
              <a:t>If you have nothing to declare then please also state this.</a:t>
            </a:r>
            <a:endParaRPr lang="en-US">
              <a:solidFill>
                <a:schemeClr val="tx1">
                  <a:lumMod val="75000"/>
                  <a:lumOff val="25000"/>
                </a:schemeClr>
              </a:solidFill>
              <a:latin typeface="Arial Narrow" panose="020B0606020202030204" pitchFamily="34" charset="0"/>
            </a:endParaRPr>
          </a:p>
          <a:p>
            <a:pPr marL="0" indent="0">
              <a:spcBef>
                <a:spcPts val="360"/>
              </a:spcBef>
              <a:buSzPts val="315"/>
              <a:buNone/>
            </a:pPr>
            <a:endParaRPr lang="en-US" sz="1800">
              <a:solidFill>
                <a:schemeClr val="tx1">
                  <a:lumMod val="75000"/>
                  <a:lumOff val="25000"/>
                </a:schemeClr>
              </a:solidFill>
              <a:latin typeface="Arial Narrow" panose="020B0606020202030204" pitchFamily="34" charset="0"/>
            </a:endParaRPr>
          </a:p>
          <a:p>
            <a:pPr marL="0" indent="0">
              <a:spcBef>
                <a:spcPts val="360"/>
              </a:spcBef>
              <a:buSzPts val="315"/>
              <a:buNone/>
            </a:pPr>
            <a:endParaRPr lang="en-US" sz="1800">
              <a:solidFill>
                <a:schemeClr val="tx1">
                  <a:lumMod val="75000"/>
                  <a:lumOff val="25000"/>
                </a:schemeClr>
              </a:solidFill>
              <a:latin typeface="Arial Narrow" panose="020B0606020202030204" pitchFamily="34" charset="0"/>
            </a:endParaRPr>
          </a:p>
          <a:p>
            <a:pPr marL="0" indent="0">
              <a:spcBef>
                <a:spcPts val="360"/>
              </a:spcBef>
              <a:buSzPts val="315"/>
              <a:buNone/>
            </a:pPr>
            <a:endParaRPr lang="en-US" sz="1800">
              <a:solidFill>
                <a:schemeClr val="tx1">
                  <a:lumMod val="75000"/>
                  <a:lumOff val="25000"/>
                </a:schemeClr>
              </a:solidFill>
              <a:latin typeface="Arial Narrow" panose="020B0606020202030204" pitchFamily="34" charset="0"/>
            </a:endParaRPr>
          </a:p>
        </p:txBody>
      </p:sp>
    </p:spTree>
    <p:extLst>
      <p:ext uri="{BB962C8B-B14F-4D97-AF65-F5344CB8AC3E}">
        <p14:creationId xmlns:p14="http://schemas.microsoft.com/office/powerpoint/2010/main" val="4249441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EC5050B-2E0A-F52C-441B-409490C96493}"/>
              </a:ext>
            </a:extLst>
          </p:cNvPr>
          <p:cNvSpPr>
            <a:spLocks noGrp="1"/>
          </p:cNvSpPr>
          <p:nvPr>
            <p:ph type="body" sz="quarter" idx="10"/>
          </p:nvPr>
        </p:nvSpPr>
        <p:spPr/>
        <p:txBody>
          <a:bodyPr/>
          <a:lstStyle/>
          <a:p>
            <a:endParaRPr lang="en-CH"/>
          </a:p>
        </p:txBody>
      </p:sp>
      <p:sp>
        <p:nvSpPr>
          <p:cNvPr id="3" name="Text Placeholder 2">
            <a:extLst>
              <a:ext uri="{FF2B5EF4-FFF2-40B4-BE49-F238E27FC236}">
                <a16:creationId xmlns:a16="http://schemas.microsoft.com/office/drawing/2014/main" id="{388BBEDC-DF28-E71F-4501-037F6CFFA94D}"/>
              </a:ext>
            </a:extLst>
          </p:cNvPr>
          <p:cNvSpPr>
            <a:spLocks noGrp="1"/>
          </p:cNvSpPr>
          <p:nvPr>
            <p:ph type="body" sz="quarter" idx="11"/>
          </p:nvPr>
        </p:nvSpPr>
        <p:spPr/>
        <p:txBody>
          <a:bodyPr/>
          <a:lstStyle/>
          <a:p>
            <a:endParaRPr lang="en-CH"/>
          </a:p>
        </p:txBody>
      </p:sp>
      <p:sp>
        <p:nvSpPr>
          <p:cNvPr id="4" name="Text Placeholder 3">
            <a:extLst>
              <a:ext uri="{FF2B5EF4-FFF2-40B4-BE49-F238E27FC236}">
                <a16:creationId xmlns:a16="http://schemas.microsoft.com/office/drawing/2014/main" id="{0AC89DD0-4861-AC04-B92F-6D74C6D7F11C}"/>
              </a:ext>
            </a:extLst>
          </p:cNvPr>
          <p:cNvSpPr>
            <a:spLocks noGrp="1"/>
          </p:cNvSpPr>
          <p:nvPr>
            <p:ph type="body" sz="quarter" idx="12"/>
          </p:nvPr>
        </p:nvSpPr>
        <p:spPr/>
        <p:txBody>
          <a:bodyPr/>
          <a:lstStyle/>
          <a:p>
            <a:endParaRPr lang="en-CH"/>
          </a:p>
        </p:txBody>
      </p:sp>
    </p:spTree>
    <p:extLst>
      <p:ext uri="{BB962C8B-B14F-4D97-AF65-F5344CB8AC3E}">
        <p14:creationId xmlns:p14="http://schemas.microsoft.com/office/powerpoint/2010/main" val="2666128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D41E08-F722-F5D1-EBCE-12F93F3D8404}"/>
              </a:ext>
            </a:extLst>
          </p:cNvPr>
          <p:cNvSpPr>
            <a:spLocks noGrp="1"/>
          </p:cNvSpPr>
          <p:nvPr>
            <p:ph type="body" sz="quarter" idx="10"/>
          </p:nvPr>
        </p:nvSpPr>
        <p:spPr/>
        <p:txBody>
          <a:bodyPr/>
          <a:lstStyle/>
          <a:p>
            <a:endParaRPr lang="en-CH"/>
          </a:p>
        </p:txBody>
      </p:sp>
      <p:sp>
        <p:nvSpPr>
          <p:cNvPr id="3" name="Text Placeholder 2">
            <a:extLst>
              <a:ext uri="{FF2B5EF4-FFF2-40B4-BE49-F238E27FC236}">
                <a16:creationId xmlns:a16="http://schemas.microsoft.com/office/drawing/2014/main" id="{0E27AE10-A4EB-305A-5221-17D743797D77}"/>
              </a:ext>
            </a:extLst>
          </p:cNvPr>
          <p:cNvSpPr>
            <a:spLocks noGrp="1"/>
          </p:cNvSpPr>
          <p:nvPr>
            <p:ph type="body" sz="quarter" idx="11"/>
          </p:nvPr>
        </p:nvSpPr>
        <p:spPr/>
        <p:txBody>
          <a:bodyPr/>
          <a:lstStyle/>
          <a:p>
            <a:endParaRPr lang="en-CH"/>
          </a:p>
        </p:txBody>
      </p:sp>
      <p:sp>
        <p:nvSpPr>
          <p:cNvPr id="4" name="Text Placeholder 3">
            <a:extLst>
              <a:ext uri="{FF2B5EF4-FFF2-40B4-BE49-F238E27FC236}">
                <a16:creationId xmlns:a16="http://schemas.microsoft.com/office/drawing/2014/main" id="{1C0EE5AC-2E5D-2AD0-A451-4A037F0C30BE}"/>
              </a:ext>
            </a:extLst>
          </p:cNvPr>
          <p:cNvSpPr>
            <a:spLocks noGrp="1"/>
          </p:cNvSpPr>
          <p:nvPr>
            <p:ph type="body" sz="quarter" idx="12"/>
          </p:nvPr>
        </p:nvSpPr>
        <p:spPr/>
        <p:txBody>
          <a:bodyPr/>
          <a:lstStyle/>
          <a:p>
            <a:endParaRPr lang="en-CH"/>
          </a:p>
        </p:txBody>
      </p:sp>
      <p:sp>
        <p:nvSpPr>
          <p:cNvPr id="5" name="Text Placeholder 4">
            <a:extLst>
              <a:ext uri="{FF2B5EF4-FFF2-40B4-BE49-F238E27FC236}">
                <a16:creationId xmlns:a16="http://schemas.microsoft.com/office/drawing/2014/main" id="{7A458874-49B0-9706-7855-96D7A5AF266D}"/>
              </a:ext>
            </a:extLst>
          </p:cNvPr>
          <p:cNvSpPr>
            <a:spLocks noGrp="1"/>
          </p:cNvSpPr>
          <p:nvPr>
            <p:ph type="body" sz="quarter" idx="13"/>
          </p:nvPr>
        </p:nvSpPr>
        <p:spPr/>
        <p:txBody>
          <a:bodyPr/>
          <a:lstStyle/>
          <a:p>
            <a:endParaRPr lang="en-CH">
              <a:latin typeface="Arial Narrow" panose="020B0606020202030204" pitchFamily="34" charset="0"/>
            </a:endParaRPr>
          </a:p>
        </p:txBody>
      </p:sp>
    </p:spTree>
    <p:extLst>
      <p:ext uri="{BB962C8B-B14F-4D97-AF65-F5344CB8AC3E}">
        <p14:creationId xmlns:p14="http://schemas.microsoft.com/office/powerpoint/2010/main" val="3440012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28CBCF-BC7D-8A14-C777-9EFFF5DBF78A}"/>
              </a:ext>
            </a:extLst>
          </p:cNvPr>
          <p:cNvSpPr>
            <a:spLocks noGrp="1"/>
          </p:cNvSpPr>
          <p:nvPr>
            <p:ph type="body" sz="quarter" idx="10"/>
          </p:nvPr>
        </p:nvSpPr>
        <p:spPr/>
        <p:txBody>
          <a:bodyPr/>
          <a:lstStyle/>
          <a:p>
            <a:endParaRPr lang="en-CH"/>
          </a:p>
        </p:txBody>
      </p:sp>
      <p:sp>
        <p:nvSpPr>
          <p:cNvPr id="3" name="Text Placeholder 2">
            <a:extLst>
              <a:ext uri="{FF2B5EF4-FFF2-40B4-BE49-F238E27FC236}">
                <a16:creationId xmlns:a16="http://schemas.microsoft.com/office/drawing/2014/main" id="{54CFD045-E386-738A-34DE-96A9EF99EAC5}"/>
              </a:ext>
            </a:extLst>
          </p:cNvPr>
          <p:cNvSpPr>
            <a:spLocks noGrp="1"/>
          </p:cNvSpPr>
          <p:nvPr>
            <p:ph type="body" sz="quarter" idx="12"/>
          </p:nvPr>
        </p:nvSpPr>
        <p:spPr/>
        <p:txBody>
          <a:bodyPr/>
          <a:lstStyle/>
          <a:p>
            <a:endParaRPr lang="en-CH"/>
          </a:p>
        </p:txBody>
      </p:sp>
      <p:sp>
        <p:nvSpPr>
          <p:cNvPr id="4" name="Text Placeholder 3">
            <a:extLst>
              <a:ext uri="{FF2B5EF4-FFF2-40B4-BE49-F238E27FC236}">
                <a16:creationId xmlns:a16="http://schemas.microsoft.com/office/drawing/2014/main" id="{0A91CC6C-A40C-E010-B06D-DBB077C8DDA0}"/>
              </a:ext>
            </a:extLst>
          </p:cNvPr>
          <p:cNvSpPr>
            <a:spLocks noGrp="1"/>
          </p:cNvSpPr>
          <p:nvPr>
            <p:ph type="body" sz="quarter" idx="14"/>
          </p:nvPr>
        </p:nvSpPr>
        <p:spPr/>
        <p:txBody>
          <a:bodyPr/>
          <a:lstStyle/>
          <a:p>
            <a:endParaRPr lang="en-CH">
              <a:latin typeface="Arial Narrow" panose="020B0606020202030204" pitchFamily="34" charset="0"/>
            </a:endParaRPr>
          </a:p>
        </p:txBody>
      </p:sp>
    </p:spTree>
    <p:extLst>
      <p:ext uri="{BB962C8B-B14F-4D97-AF65-F5344CB8AC3E}">
        <p14:creationId xmlns:p14="http://schemas.microsoft.com/office/powerpoint/2010/main" val="4152427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D3C8DED-E960-E7A1-B7D8-CC7F5B51C5EE}"/>
              </a:ext>
            </a:extLst>
          </p:cNvPr>
          <p:cNvSpPr>
            <a:spLocks noGrp="1"/>
          </p:cNvSpPr>
          <p:nvPr>
            <p:ph type="body" sz="quarter" idx="10"/>
          </p:nvPr>
        </p:nvSpPr>
        <p:spPr/>
        <p:txBody>
          <a:bodyPr/>
          <a:lstStyle/>
          <a:p>
            <a:endParaRPr lang="en-CH"/>
          </a:p>
        </p:txBody>
      </p:sp>
      <p:sp>
        <p:nvSpPr>
          <p:cNvPr id="3" name="Text Placeholder 2">
            <a:extLst>
              <a:ext uri="{FF2B5EF4-FFF2-40B4-BE49-F238E27FC236}">
                <a16:creationId xmlns:a16="http://schemas.microsoft.com/office/drawing/2014/main" id="{085BCB89-42D7-AE53-C623-3F9F3F747E35}"/>
              </a:ext>
            </a:extLst>
          </p:cNvPr>
          <p:cNvSpPr>
            <a:spLocks noGrp="1"/>
          </p:cNvSpPr>
          <p:nvPr>
            <p:ph type="body" sz="quarter" idx="11"/>
          </p:nvPr>
        </p:nvSpPr>
        <p:spPr/>
        <p:txBody>
          <a:bodyPr/>
          <a:lstStyle/>
          <a:p>
            <a:endParaRPr lang="en-CH"/>
          </a:p>
        </p:txBody>
      </p:sp>
      <p:sp>
        <p:nvSpPr>
          <p:cNvPr id="4" name="Text Placeholder 3">
            <a:extLst>
              <a:ext uri="{FF2B5EF4-FFF2-40B4-BE49-F238E27FC236}">
                <a16:creationId xmlns:a16="http://schemas.microsoft.com/office/drawing/2014/main" id="{99C54A38-1CB8-6AF9-F4F7-2E08722FF840}"/>
              </a:ext>
            </a:extLst>
          </p:cNvPr>
          <p:cNvSpPr>
            <a:spLocks noGrp="1"/>
          </p:cNvSpPr>
          <p:nvPr>
            <p:ph type="body" sz="quarter" idx="12"/>
          </p:nvPr>
        </p:nvSpPr>
        <p:spPr/>
        <p:txBody>
          <a:bodyPr/>
          <a:lstStyle/>
          <a:p>
            <a:endParaRPr lang="en-CH"/>
          </a:p>
        </p:txBody>
      </p:sp>
    </p:spTree>
    <p:extLst>
      <p:ext uri="{BB962C8B-B14F-4D97-AF65-F5344CB8AC3E}">
        <p14:creationId xmlns:p14="http://schemas.microsoft.com/office/powerpoint/2010/main" val="3634943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A84249B-D97C-FB1B-4EEE-65C474C9757B}"/>
              </a:ext>
            </a:extLst>
          </p:cNvPr>
          <p:cNvSpPr>
            <a:spLocks noGrp="1"/>
          </p:cNvSpPr>
          <p:nvPr>
            <p:ph type="body" sz="quarter" idx="10"/>
          </p:nvPr>
        </p:nvSpPr>
        <p:spPr/>
        <p:txBody>
          <a:bodyPr/>
          <a:lstStyle/>
          <a:p>
            <a:endParaRPr lang="en-CH"/>
          </a:p>
        </p:txBody>
      </p:sp>
      <p:sp>
        <p:nvSpPr>
          <p:cNvPr id="3" name="Text Placeholder 2">
            <a:extLst>
              <a:ext uri="{FF2B5EF4-FFF2-40B4-BE49-F238E27FC236}">
                <a16:creationId xmlns:a16="http://schemas.microsoft.com/office/drawing/2014/main" id="{B7CD6922-DE3E-F656-DFEE-B5D58805D71F}"/>
              </a:ext>
            </a:extLst>
          </p:cNvPr>
          <p:cNvSpPr>
            <a:spLocks noGrp="1"/>
          </p:cNvSpPr>
          <p:nvPr>
            <p:ph type="body" sz="quarter" idx="11"/>
          </p:nvPr>
        </p:nvSpPr>
        <p:spPr/>
        <p:txBody>
          <a:bodyPr/>
          <a:lstStyle/>
          <a:p>
            <a:endParaRPr lang="en-CH"/>
          </a:p>
        </p:txBody>
      </p:sp>
      <p:sp>
        <p:nvSpPr>
          <p:cNvPr id="4" name="Text Placeholder 3">
            <a:extLst>
              <a:ext uri="{FF2B5EF4-FFF2-40B4-BE49-F238E27FC236}">
                <a16:creationId xmlns:a16="http://schemas.microsoft.com/office/drawing/2014/main" id="{F9A09A97-619F-27B2-247B-9B3249FC8AC3}"/>
              </a:ext>
            </a:extLst>
          </p:cNvPr>
          <p:cNvSpPr>
            <a:spLocks noGrp="1"/>
          </p:cNvSpPr>
          <p:nvPr>
            <p:ph type="body" sz="quarter" idx="12"/>
          </p:nvPr>
        </p:nvSpPr>
        <p:spPr/>
        <p:txBody>
          <a:bodyPr/>
          <a:lstStyle/>
          <a:p>
            <a:endParaRPr lang="en-CH"/>
          </a:p>
        </p:txBody>
      </p:sp>
      <p:sp>
        <p:nvSpPr>
          <p:cNvPr id="5" name="Text Placeholder 4">
            <a:extLst>
              <a:ext uri="{FF2B5EF4-FFF2-40B4-BE49-F238E27FC236}">
                <a16:creationId xmlns:a16="http://schemas.microsoft.com/office/drawing/2014/main" id="{CE9150E7-C2CA-2F7B-5855-1757A1AC4DEC}"/>
              </a:ext>
            </a:extLst>
          </p:cNvPr>
          <p:cNvSpPr>
            <a:spLocks noGrp="1"/>
          </p:cNvSpPr>
          <p:nvPr>
            <p:ph type="body" sz="quarter" idx="13"/>
          </p:nvPr>
        </p:nvSpPr>
        <p:spPr/>
        <p:txBody>
          <a:bodyPr/>
          <a:lstStyle/>
          <a:p>
            <a:endParaRPr lang="en-CH">
              <a:latin typeface="Arial Narrow" panose="020B0606020202030204" pitchFamily="34" charset="0"/>
            </a:endParaRPr>
          </a:p>
        </p:txBody>
      </p:sp>
    </p:spTree>
    <p:extLst>
      <p:ext uri="{BB962C8B-B14F-4D97-AF65-F5344CB8AC3E}">
        <p14:creationId xmlns:p14="http://schemas.microsoft.com/office/powerpoint/2010/main" val="2929110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8412186-035A-1DD8-6FA6-E3B2DD6ED339}"/>
              </a:ext>
            </a:extLst>
          </p:cNvPr>
          <p:cNvSpPr>
            <a:spLocks noGrp="1"/>
          </p:cNvSpPr>
          <p:nvPr>
            <p:ph type="body" sz="quarter" idx="10"/>
          </p:nvPr>
        </p:nvSpPr>
        <p:spPr/>
        <p:txBody>
          <a:bodyPr/>
          <a:lstStyle/>
          <a:p>
            <a:endParaRPr lang="en-CH"/>
          </a:p>
        </p:txBody>
      </p:sp>
      <p:sp>
        <p:nvSpPr>
          <p:cNvPr id="3" name="Text Placeholder 2">
            <a:extLst>
              <a:ext uri="{FF2B5EF4-FFF2-40B4-BE49-F238E27FC236}">
                <a16:creationId xmlns:a16="http://schemas.microsoft.com/office/drawing/2014/main" id="{2A1C88E4-42DB-A864-746B-6D157D768462}"/>
              </a:ext>
            </a:extLst>
          </p:cNvPr>
          <p:cNvSpPr>
            <a:spLocks noGrp="1"/>
          </p:cNvSpPr>
          <p:nvPr>
            <p:ph type="body" sz="quarter" idx="12"/>
          </p:nvPr>
        </p:nvSpPr>
        <p:spPr/>
        <p:txBody>
          <a:bodyPr/>
          <a:lstStyle/>
          <a:p>
            <a:endParaRPr lang="en-CH"/>
          </a:p>
        </p:txBody>
      </p:sp>
      <p:sp>
        <p:nvSpPr>
          <p:cNvPr id="4" name="Text Placeholder 3">
            <a:extLst>
              <a:ext uri="{FF2B5EF4-FFF2-40B4-BE49-F238E27FC236}">
                <a16:creationId xmlns:a16="http://schemas.microsoft.com/office/drawing/2014/main" id="{D165E0B0-4002-009F-09F7-1EDF8062AEC3}"/>
              </a:ext>
            </a:extLst>
          </p:cNvPr>
          <p:cNvSpPr>
            <a:spLocks noGrp="1"/>
          </p:cNvSpPr>
          <p:nvPr>
            <p:ph type="body" sz="quarter" idx="14"/>
          </p:nvPr>
        </p:nvSpPr>
        <p:spPr/>
        <p:txBody>
          <a:bodyPr/>
          <a:lstStyle/>
          <a:p>
            <a:endParaRPr lang="en-CH">
              <a:latin typeface="Arial Narrow" panose="020B0606020202030204" pitchFamily="34" charset="0"/>
            </a:endParaRPr>
          </a:p>
        </p:txBody>
      </p:sp>
    </p:spTree>
    <p:extLst>
      <p:ext uri="{BB962C8B-B14F-4D97-AF65-F5344CB8AC3E}">
        <p14:creationId xmlns:p14="http://schemas.microsoft.com/office/powerpoint/2010/main" val="2228952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2483e31-e864-4e71-94e2-cc286e69fb61">
      <Terms xmlns="http://schemas.microsoft.com/office/infopath/2007/PartnerControls"/>
    </lcf76f155ced4ddcb4097134ff3c332f>
    <TaxCatchAll xmlns="235ff43d-26a7-42ea-a8c4-18be9aacb69b"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CD68FAF5BEF1D47AE02A57010C86C80" ma:contentTypeVersion="18" ma:contentTypeDescription="Create a new document." ma:contentTypeScope="" ma:versionID="9a45a7933d0b3aedda6d54a566d82211">
  <xsd:schema xmlns:xsd="http://www.w3.org/2001/XMLSchema" xmlns:xs="http://www.w3.org/2001/XMLSchema" xmlns:p="http://schemas.microsoft.com/office/2006/metadata/properties" xmlns:ns2="f2483e31-e864-4e71-94e2-cc286e69fb61" xmlns:ns3="235ff43d-26a7-42ea-a8c4-18be9aacb69b" targetNamespace="http://schemas.microsoft.com/office/2006/metadata/properties" ma:root="true" ma:fieldsID="5565ffb5654a96d614ccf20ececfa76b" ns2:_="" ns3:_="">
    <xsd:import namespace="f2483e31-e864-4e71-94e2-cc286e69fb61"/>
    <xsd:import namespace="235ff43d-26a7-42ea-a8c4-18be9aacb69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483e31-e864-4e71-94e2-cc286e69fb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878626-82f3-48be-ba60-4576c689d00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5ff43d-26a7-42ea-a8c4-18be9aacb69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43681f2-d0d3-422e-8a34-8d2e743080c3}" ma:internalName="TaxCatchAll" ma:showField="CatchAllData" ma:web="235ff43d-26a7-42ea-a8c4-18be9aacb6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A79706-FF1B-4AC9-BE6D-6A9A6496F4E4}">
  <ds:schemaRefs>
    <ds:schemaRef ds:uri="http://schemas.microsoft.com/office/2006/documentManagement/types"/>
    <ds:schemaRef ds:uri="http://purl.org/dc/dcmitype/"/>
    <ds:schemaRef ds:uri="235ff43d-26a7-42ea-a8c4-18be9aacb69b"/>
    <ds:schemaRef ds:uri="http://schemas.microsoft.com/office/infopath/2007/PartnerControls"/>
    <ds:schemaRef ds:uri="http://schemas.microsoft.com/office/2006/metadata/properties"/>
    <ds:schemaRef ds:uri="http://purl.org/dc/elements/1.1/"/>
    <ds:schemaRef ds:uri="http://purl.org/dc/terms/"/>
    <ds:schemaRef ds:uri="http://www.w3.org/XML/1998/namespace"/>
    <ds:schemaRef ds:uri="http://schemas.openxmlformats.org/package/2006/metadata/core-properties"/>
    <ds:schemaRef ds:uri="f2483e31-e864-4e71-94e2-cc286e69fb61"/>
  </ds:schemaRefs>
</ds:datastoreItem>
</file>

<file path=customXml/itemProps2.xml><?xml version="1.0" encoding="utf-8"?>
<ds:datastoreItem xmlns:ds="http://schemas.openxmlformats.org/officeDocument/2006/customXml" ds:itemID="{52DD4643-AECA-4AFA-B204-1532D2A0DA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483e31-e864-4e71-94e2-cc286e69fb61"/>
    <ds:schemaRef ds:uri="235ff43d-26a7-42ea-a8c4-18be9aacb6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320E8AA-DD6B-4F4B-BAB3-1E7C31DC218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470</Words>
  <Application>Microsoft Office PowerPoint</Application>
  <PresentationFormat>Custom</PresentationFormat>
  <Paragraphs>26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Arial Narrow</vt:lpstr>
      <vt:lpstr>Arial Narrow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ESMO Gastrointestinal Cancers Congress 2025 PPTX Template</dc:title>
  <dc:subject>PptxGenJS Presentation</dc:subject>
  <dc:creator>PptxGenJS</dc:creator>
  <cp:keywords>European Society for Medical Oncology, ESMO, Gastrointestinal, Cancers, Congress, 2025, PPTX, Template</cp:keywords>
  <cp:lastModifiedBy>Ricard USTRELL - ESMO</cp:lastModifiedBy>
  <cp:revision>4</cp:revision>
  <dcterms:created xsi:type="dcterms:W3CDTF">2024-11-14T13:41:09Z</dcterms:created>
  <dcterms:modified xsi:type="dcterms:W3CDTF">2025-04-23T09:08:25Z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0x0101000CD68FAF5BEF1D47AE02A57010C86C80</vt:lpwstr>
  </property>
  <property fmtid="{D5CDD505-2E9C-101B-9397-08002B2CF9AE}" pid="3" name="_dlc_DocIdItemGuid">
    <vt:lpwstr>8d28fc36-9e6b-4145-928e-c75c16101b45</vt:lpwstr>
  </property>
  <property fmtid="{D5CDD505-2E9C-101B-9397-08002B2CF9AE}" pid="4" name="MediaServiceImageTags">
    <vt:lpwstr/>
  </property>
</Properties>
</file>