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5"/>
  </p:sldMasterIdLst>
  <p:notesMasterIdLst>
    <p:notesMasterId r:id="rId17"/>
  </p:notesMasterIdLst>
  <p:handoutMasterIdLst>
    <p:handoutMasterId r:id="rId18"/>
  </p:handoutMasterIdLst>
  <p:sldIdLst>
    <p:sldId id="270" r:id="rId6"/>
    <p:sldId id="279" r:id="rId7"/>
    <p:sldId id="280" r:id="rId8"/>
    <p:sldId id="278" r:id="rId9"/>
    <p:sldId id="271" r:id="rId10"/>
    <p:sldId id="272" r:id="rId11"/>
    <p:sldId id="273" r:id="rId12"/>
    <p:sldId id="274" r:id="rId13"/>
    <p:sldId id="275" r:id="rId14"/>
    <p:sldId id="276" r:id="rId15"/>
    <p:sldId id="277" r:id="rId16"/>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26" userDrawn="1">
          <p15:clr>
            <a:srgbClr val="A4A3A4"/>
          </p15:clr>
        </p15:guide>
        <p15:guide id="3" pos="158" userDrawn="1">
          <p15:clr>
            <a:srgbClr val="A4A3A4"/>
          </p15:clr>
        </p15:guide>
        <p15:guide id="4" pos="5534" userDrawn="1">
          <p15:clr>
            <a:srgbClr val="A4A3A4"/>
          </p15:clr>
        </p15:guide>
        <p15:guide id="5" pos="2880" userDrawn="1">
          <p15:clr>
            <a:srgbClr val="A4A3A4"/>
          </p15:clr>
        </p15:guide>
        <p15:guide id="6" orient="horz" pos="1348" userDrawn="1">
          <p15:clr>
            <a:srgbClr val="A4A3A4"/>
          </p15:clr>
        </p15:guide>
        <p15:guide id="7" orient="horz" pos="3707">
          <p15:clr>
            <a:srgbClr val="A4A3A4"/>
          </p15:clr>
        </p15:guide>
        <p15:guide id="8" orient="horz" pos="7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043"/>
    <a:srgbClr val="3F466D"/>
    <a:srgbClr val="4A519A"/>
    <a:srgbClr val="331488"/>
    <a:srgbClr val="8CA700"/>
    <a:srgbClr val="7A216E"/>
    <a:srgbClr val="65ABB6"/>
    <a:srgbClr val="9C4997"/>
    <a:srgbClr val="FBCEB9"/>
    <a:srgbClr val="EA55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6C24DB-3B19-4639-A5AD-3316E5A57593}" v="43" dt="2023-07-10T09:50:46.255"/>
  </p1510:revLst>
</p1510:revInfo>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04" autoAdjust="0"/>
    <p:restoredTop sz="96190" autoAdjust="0"/>
  </p:normalViewPr>
  <p:slideViewPr>
    <p:cSldViewPr snapToGrid="0" snapToObjects="1" showGuides="1">
      <p:cViewPr varScale="1">
        <p:scale>
          <a:sx n="140" d="100"/>
          <a:sy n="140" d="100"/>
        </p:scale>
        <p:origin x="1308" y="126"/>
      </p:cViewPr>
      <p:guideLst>
        <p:guide orient="horz" pos="4247"/>
        <p:guide pos="226"/>
        <p:guide pos="158"/>
        <p:guide pos="5534"/>
        <p:guide pos="2880"/>
        <p:guide orient="horz" pos="1348"/>
        <p:guide orient="horz" pos="3707"/>
        <p:guide orient="horz" pos="781"/>
      </p:guideLst>
    </p:cSldViewPr>
  </p:slideViewPr>
  <p:outlineViewPr>
    <p:cViewPr>
      <p:scale>
        <a:sx n="33" d="100"/>
        <a:sy n="33" d="100"/>
      </p:scale>
      <p:origin x="0" y="-27322"/>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SCHIFFER" userId="8f28390f-5a5f-4efd-a760-7656bfa7277a" providerId="ADAL" clId="{07DD51BF-0440-D647-A618-C9E5D9E03A7D}"/>
    <pc:docChg chg="modMainMaster">
      <pc:chgData name="Alexandre SCHIFFER" userId="8f28390f-5a5f-4efd-a760-7656bfa7277a" providerId="ADAL" clId="{07DD51BF-0440-D647-A618-C9E5D9E03A7D}" dt="2022-04-28T13:30:15.231" v="67"/>
      <pc:docMkLst>
        <pc:docMk/>
      </pc:docMkLst>
      <pc:sldMasterChg chg="modSldLayout">
        <pc:chgData name="Alexandre SCHIFFER" userId="8f28390f-5a5f-4efd-a760-7656bfa7277a" providerId="ADAL" clId="{07DD51BF-0440-D647-A618-C9E5D9E03A7D}" dt="2022-04-28T13:30:15.231" v="67"/>
        <pc:sldMasterMkLst>
          <pc:docMk/>
          <pc:sldMasterMk cId="0" sldId="2147493455"/>
        </pc:sldMasterMkLst>
        <pc:sldLayoutChg chg="addSp modSp">
          <pc:chgData name="Alexandre SCHIFFER" userId="8f28390f-5a5f-4efd-a760-7656bfa7277a" providerId="ADAL" clId="{07DD51BF-0440-D647-A618-C9E5D9E03A7D}" dt="2022-04-28T13:30:04.601" v="63"/>
          <pc:sldLayoutMkLst>
            <pc:docMk/>
            <pc:sldMasterMk cId="0" sldId="2147493455"/>
            <pc:sldLayoutMk cId="309067468" sldId="2147493642"/>
          </pc:sldLayoutMkLst>
          <pc:spChg chg="add mod">
            <ac:chgData name="Alexandre SCHIFFER" userId="8f28390f-5a5f-4efd-a760-7656bfa7277a" providerId="ADAL" clId="{07DD51BF-0440-D647-A618-C9E5D9E03A7D}" dt="2022-04-28T13:30:04.601" v="63"/>
            <ac:spMkLst>
              <pc:docMk/>
              <pc:sldMasterMk cId="0" sldId="2147493455"/>
              <pc:sldLayoutMk cId="309067468" sldId="2147493642"/>
              <ac:spMk id="6" creationId="{27F7AA40-7A81-D207-E333-3A001F04E1FC}"/>
            </ac:spMkLst>
          </pc:spChg>
          <pc:spChg chg="add mod">
            <ac:chgData name="Alexandre SCHIFFER" userId="8f28390f-5a5f-4efd-a760-7656bfa7277a" providerId="ADAL" clId="{07DD51BF-0440-D647-A618-C9E5D9E03A7D}" dt="2022-04-28T13:30:04.601" v="63"/>
            <ac:spMkLst>
              <pc:docMk/>
              <pc:sldMasterMk cId="0" sldId="2147493455"/>
              <pc:sldLayoutMk cId="309067468" sldId="2147493642"/>
              <ac:spMk id="8" creationId="{57FE9247-F0F6-E52B-8DF0-9A7B422C1700}"/>
            </ac:spMkLst>
          </pc:spChg>
        </pc:sldLayoutChg>
        <pc:sldLayoutChg chg="addSp modSp">
          <pc:chgData name="Alexandre SCHIFFER" userId="8f28390f-5a5f-4efd-a760-7656bfa7277a" providerId="ADAL" clId="{07DD51BF-0440-D647-A618-C9E5D9E03A7D}" dt="2022-04-28T13:30:07.934" v="64"/>
          <pc:sldLayoutMkLst>
            <pc:docMk/>
            <pc:sldMasterMk cId="0" sldId="2147493455"/>
            <pc:sldLayoutMk cId="1840261251" sldId="2147493643"/>
          </pc:sldLayoutMkLst>
          <pc:spChg chg="add mod">
            <ac:chgData name="Alexandre SCHIFFER" userId="8f28390f-5a5f-4efd-a760-7656bfa7277a" providerId="ADAL" clId="{07DD51BF-0440-D647-A618-C9E5D9E03A7D}" dt="2022-04-28T13:30:07.934" v="64"/>
            <ac:spMkLst>
              <pc:docMk/>
              <pc:sldMasterMk cId="0" sldId="2147493455"/>
              <pc:sldLayoutMk cId="1840261251" sldId="2147493643"/>
              <ac:spMk id="8" creationId="{BF70F8C5-E68A-9352-0257-3229D3B0460E}"/>
            </ac:spMkLst>
          </pc:spChg>
          <pc:spChg chg="add mod">
            <ac:chgData name="Alexandre SCHIFFER" userId="8f28390f-5a5f-4efd-a760-7656bfa7277a" providerId="ADAL" clId="{07DD51BF-0440-D647-A618-C9E5D9E03A7D}" dt="2022-04-28T13:30:07.934" v="64"/>
            <ac:spMkLst>
              <pc:docMk/>
              <pc:sldMasterMk cId="0" sldId="2147493455"/>
              <pc:sldLayoutMk cId="1840261251" sldId="2147493643"/>
              <ac:spMk id="10" creationId="{269B08A0-083C-B8BB-DECE-F33E055CCE4A}"/>
            </ac:spMkLst>
          </pc:spChg>
        </pc:sldLayoutChg>
        <pc:sldLayoutChg chg="addSp modSp">
          <pc:chgData name="Alexandre SCHIFFER" userId="8f28390f-5a5f-4efd-a760-7656bfa7277a" providerId="ADAL" clId="{07DD51BF-0440-D647-A618-C9E5D9E03A7D}" dt="2022-04-28T13:30:10.364" v="65"/>
          <pc:sldLayoutMkLst>
            <pc:docMk/>
            <pc:sldMasterMk cId="0" sldId="2147493455"/>
            <pc:sldLayoutMk cId="2192703510" sldId="2147493644"/>
          </pc:sldLayoutMkLst>
          <pc:spChg chg="add mod">
            <ac:chgData name="Alexandre SCHIFFER" userId="8f28390f-5a5f-4efd-a760-7656bfa7277a" providerId="ADAL" clId="{07DD51BF-0440-D647-A618-C9E5D9E03A7D}" dt="2022-04-28T13:30:10.364" v="65"/>
            <ac:spMkLst>
              <pc:docMk/>
              <pc:sldMasterMk cId="0" sldId="2147493455"/>
              <pc:sldLayoutMk cId="2192703510" sldId="2147493644"/>
              <ac:spMk id="7" creationId="{055BE348-D0FE-F68D-BBAD-7952FF6F3AF8}"/>
            </ac:spMkLst>
          </pc:spChg>
          <pc:spChg chg="add mod">
            <ac:chgData name="Alexandre SCHIFFER" userId="8f28390f-5a5f-4efd-a760-7656bfa7277a" providerId="ADAL" clId="{07DD51BF-0440-D647-A618-C9E5D9E03A7D}" dt="2022-04-28T13:30:10.364" v="65"/>
            <ac:spMkLst>
              <pc:docMk/>
              <pc:sldMasterMk cId="0" sldId="2147493455"/>
              <pc:sldLayoutMk cId="2192703510" sldId="2147493644"/>
              <ac:spMk id="10" creationId="{8B149236-0DC6-DA50-08AE-D551CDB2A615}"/>
            </ac:spMkLst>
          </pc:spChg>
        </pc:sldLayoutChg>
        <pc:sldLayoutChg chg="addSp modSp">
          <pc:chgData name="Alexandre SCHIFFER" userId="8f28390f-5a5f-4efd-a760-7656bfa7277a" providerId="ADAL" clId="{07DD51BF-0440-D647-A618-C9E5D9E03A7D}" dt="2022-04-28T13:30:13.139" v="66"/>
          <pc:sldLayoutMkLst>
            <pc:docMk/>
            <pc:sldMasterMk cId="0" sldId="2147493455"/>
            <pc:sldLayoutMk cId="3278467359" sldId="2147493645"/>
          </pc:sldLayoutMkLst>
          <pc:spChg chg="add mod">
            <ac:chgData name="Alexandre SCHIFFER" userId="8f28390f-5a5f-4efd-a760-7656bfa7277a" providerId="ADAL" clId="{07DD51BF-0440-D647-A618-C9E5D9E03A7D}" dt="2022-04-28T13:30:13.139" v="66"/>
            <ac:spMkLst>
              <pc:docMk/>
              <pc:sldMasterMk cId="0" sldId="2147493455"/>
              <pc:sldLayoutMk cId="3278467359" sldId="2147493645"/>
              <ac:spMk id="6" creationId="{A3E5BA2A-6D5F-C0C1-259F-58853D5D2834}"/>
            </ac:spMkLst>
          </pc:spChg>
          <pc:spChg chg="add mod">
            <ac:chgData name="Alexandre SCHIFFER" userId="8f28390f-5a5f-4efd-a760-7656bfa7277a" providerId="ADAL" clId="{07DD51BF-0440-D647-A618-C9E5D9E03A7D}" dt="2022-04-28T13:30:13.139" v="66"/>
            <ac:spMkLst>
              <pc:docMk/>
              <pc:sldMasterMk cId="0" sldId="2147493455"/>
              <pc:sldLayoutMk cId="3278467359" sldId="2147493645"/>
              <ac:spMk id="8" creationId="{FD24CB7B-599B-2C3B-1A69-AFB0164AD004}"/>
            </ac:spMkLst>
          </pc:spChg>
        </pc:sldLayoutChg>
        <pc:sldLayoutChg chg="addSp modSp">
          <pc:chgData name="Alexandre SCHIFFER" userId="8f28390f-5a5f-4efd-a760-7656bfa7277a" providerId="ADAL" clId="{07DD51BF-0440-D647-A618-C9E5D9E03A7D}" dt="2022-04-28T13:30:15.231" v="67"/>
          <pc:sldLayoutMkLst>
            <pc:docMk/>
            <pc:sldMasterMk cId="0" sldId="2147493455"/>
            <pc:sldLayoutMk cId="2599831872" sldId="2147493646"/>
          </pc:sldLayoutMkLst>
          <pc:spChg chg="add mod">
            <ac:chgData name="Alexandre SCHIFFER" userId="8f28390f-5a5f-4efd-a760-7656bfa7277a" providerId="ADAL" clId="{07DD51BF-0440-D647-A618-C9E5D9E03A7D}" dt="2022-04-28T13:30:15.231" v="67"/>
            <ac:spMkLst>
              <pc:docMk/>
              <pc:sldMasterMk cId="0" sldId="2147493455"/>
              <pc:sldLayoutMk cId="2599831872" sldId="2147493646"/>
              <ac:spMk id="6" creationId="{15FC2D28-59C5-FC59-BAA5-DCF983AAFA38}"/>
            </ac:spMkLst>
          </pc:spChg>
          <pc:spChg chg="add mod">
            <ac:chgData name="Alexandre SCHIFFER" userId="8f28390f-5a5f-4efd-a760-7656bfa7277a" providerId="ADAL" clId="{07DD51BF-0440-D647-A618-C9E5D9E03A7D}" dt="2022-04-28T13:30:15.231" v="67"/>
            <ac:spMkLst>
              <pc:docMk/>
              <pc:sldMasterMk cId="0" sldId="2147493455"/>
              <pc:sldLayoutMk cId="2599831872" sldId="2147493646"/>
              <ac:spMk id="7" creationId="{C5C79E24-B503-ABCD-C85F-8FAE1E7AEE73}"/>
            </ac:spMkLst>
          </pc:spChg>
        </pc:sldLayoutChg>
        <pc:sldLayoutChg chg="addSp modSp mod">
          <pc:chgData name="Alexandre SCHIFFER" userId="8f28390f-5a5f-4efd-a760-7656bfa7277a" providerId="ADAL" clId="{07DD51BF-0440-D647-A618-C9E5D9E03A7D}" dt="2022-04-28T13:29:56.530" v="62" actId="1076"/>
          <pc:sldLayoutMkLst>
            <pc:docMk/>
            <pc:sldMasterMk cId="0" sldId="2147493455"/>
            <pc:sldLayoutMk cId="3079577876" sldId="2147493649"/>
          </pc:sldLayoutMkLst>
          <pc:spChg chg="add mod">
            <ac:chgData name="Alexandre SCHIFFER" userId="8f28390f-5a5f-4efd-a760-7656bfa7277a" providerId="ADAL" clId="{07DD51BF-0440-D647-A618-C9E5D9E03A7D}" dt="2022-04-28T13:29:48.281" v="60" actId="207"/>
            <ac:spMkLst>
              <pc:docMk/>
              <pc:sldMasterMk cId="0" sldId="2147493455"/>
              <pc:sldLayoutMk cId="3079577876" sldId="2147493649"/>
              <ac:spMk id="7" creationId="{810421AB-953B-1FA1-B82F-5DEBE153DF13}"/>
            </ac:spMkLst>
          </pc:spChg>
          <pc:spChg chg="add mod">
            <ac:chgData name="Alexandre SCHIFFER" userId="8f28390f-5a5f-4efd-a760-7656bfa7277a" providerId="ADAL" clId="{07DD51BF-0440-D647-A618-C9E5D9E03A7D}" dt="2022-04-28T13:29:56.530" v="62" actId="1076"/>
            <ac:spMkLst>
              <pc:docMk/>
              <pc:sldMasterMk cId="0" sldId="2147493455"/>
              <pc:sldLayoutMk cId="3079577876" sldId="2147493649"/>
              <ac:spMk id="12" creationId="{4CB48307-56F3-6E40-1AD0-15C847409A23}"/>
            </ac:spMkLst>
          </pc:spChg>
          <pc:spChg chg="mod">
            <ac:chgData name="Alexandre SCHIFFER" userId="8f28390f-5a5f-4efd-a760-7656bfa7277a" providerId="ADAL" clId="{07DD51BF-0440-D647-A618-C9E5D9E03A7D}" dt="2022-04-28T13:26:15.637" v="0" actId="20577"/>
            <ac:spMkLst>
              <pc:docMk/>
              <pc:sldMasterMk cId="0" sldId="2147493455"/>
              <pc:sldLayoutMk cId="3079577876" sldId="2147493649"/>
              <ac:spMk id="13" creationId="{00000000-0000-0000-0000-000000000000}"/>
            </ac:spMkLst>
          </pc:spChg>
        </pc:sldLayoutChg>
      </pc:sldMasterChg>
    </pc:docChg>
  </pc:docChgLst>
  <pc:docChgLst>
    <pc:chgData name="Francesca MAINO - ESMO" userId="0e04cdf6-27b3-4e1e-8a38-161a3a714cd4" providerId="ADAL" clId="{2BB14AF7-9A74-4CB2-A4C3-1CEA0D258B29}"/>
    <pc:docChg chg="modSld">
      <pc:chgData name="Francesca MAINO - ESMO" userId="0e04cdf6-27b3-4e1e-8a38-161a3a714cd4" providerId="ADAL" clId="{2BB14AF7-9A74-4CB2-A4C3-1CEA0D258B29}" dt="2022-09-22T08:21:42.231" v="2" actId="207"/>
      <pc:docMkLst>
        <pc:docMk/>
      </pc:docMkLst>
      <pc:sldChg chg="modSp mod">
        <pc:chgData name="Francesca MAINO - ESMO" userId="0e04cdf6-27b3-4e1e-8a38-161a3a714cd4" providerId="ADAL" clId="{2BB14AF7-9A74-4CB2-A4C3-1CEA0D258B29}" dt="2022-09-22T08:21:42.231" v="2" actId="207"/>
        <pc:sldMkLst>
          <pc:docMk/>
          <pc:sldMk cId="1058147871" sldId="278"/>
        </pc:sldMkLst>
        <pc:spChg chg="mod">
          <ac:chgData name="Francesca MAINO - ESMO" userId="0e04cdf6-27b3-4e1e-8a38-161a3a714cd4" providerId="ADAL" clId="{2BB14AF7-9A74-4CB2-A4C3-1CEA0D258B29}" dt="2022-09-22T08:21:42.231" v="2" actId="207"/>
          <ac:spMkLst>
            <pc:docMk/>
            <pc:sldMk cId="1058147871" sldId="278"/>
            <ac:spMk id="2" creationId="{F8FF8A95-2EA8-BC40-B221-25798D1A9889}"/>
          </ac:spMkLst>
        </pc:spChg>
      </pc:sldChg>
      <pc:sldChg chg="modSp mod">
        <pc:chgData name="Francesca MAINO - ESMO" userId="0e04cdf6-27b3-4e1e-8a38-161a3a714cd4" providerId="ADAL" clId="{2BB14AF7-9A74-4CB2-A4C3-1CEA0D258B29}" dt="2022-09-22T08:21:34.433" v="0" actId="207"/>
        <pc:sldMkLst>
          <pc:docMk/>
          <pc:sldMk cId="4291841018" sldId="279"/>
        </pc:sldMkLst>
        <pc:spChg chg="mod">
          <ac:chgData name="Francesca MAINO - ESMO" userId="0e04cdf6-27b3-4e1e-8a38-161a3a714cd4" providerId="ADAL" clId="{2BB14AF7-9A74-4CB2-A4C3-1CEA0D258B29}" dt="2022-09-22T08:21:34.433" v="0" actId="207"/>
          <ac:spMkLst>
            <pc:docMk/>
            <pc:sldMk cId="4291841018" sldId="279"/>
            <ac:spMk id="2" creationId="{F8FF8A95-2EA8-BC40-B221-25798D1A9889}"/>
          </ac:spMkLst>
        </pc:spChg>
      </pc:sldChg>
      <pc:sldChg chg="modSp mod">
        <pc:chgData name="Francesca MAINO - ESMO" userId="0e04cdf6-27b3-4e1e-8a38-161a3a714cd4" providerId="ADAL" clId="{2BB14AF7-9A74-4CB2-A4C3-1CEA0D258B29}" dt="2022-09-22T08:21:37.983" v="1" actId="207"/>
        <pc:sldMkLst>
          <pc:docMk/>
          <pc:sldMk cId="2684920857" sldId="280"/>
        </pc:sldMkLst>
        <pc:spChg chg="mod">
          <ac:chgData name="Francesca MAINO - ESMO" userId="0e04cdf6-27b3-4e1e-8a38-161a3a714cd4" providerId="ADAL" clId="{2BB14AF7-9A74-4CB2-A4C3-1CEA0D258B29}" dt="2022-09-22T08:21:37.983" v="1" actId="207"/>
          <ac:spMkLst>
            <pc:docMk/>
            <pc:sldMk cId="2684920857" sldId="280"/>
            <ac:spMk id="2" creationId="{F8FF8A95-2EA8-BC40-B221-25798D1A9889}"/>
          </ac:spMkLst>
        </pc:spChg>
      </pc:sldChg>
    </pc:docChg>
  </pc:docChgLst>
  <pc:docChgLst>
    <pc:chgData name="Alexandre SCHIFFER" userId="8f28390f-5a5f-4efd-a760-7656bfa7277a" providerId="ADAL" clId="{456797DD-A7E0-B544-9919-D6BBA8C13FB4}"/>
    <pc:docChg chg="undo custSel modSld modMainMaster">
      <pc:chgData name="Alexandre SCHIFFER" userId="8f28390f-5a5f-4efd-a760-7656bfa7277a" providerId="ADAL" clId="{456797DD-A7E0-B544-9919-D6BBA8C13FB4}" dt="2021-03-31T16:25:45.828" v="535" actId="20577"/>
      <pc:docMkLst>
        <pc:docMk/>
      </pc:docMkLst>
      <pc:sldChg chg="modSp mod">
        <pc:chgData name="Alexandre SCHIFFER" userId="8f28390f-5a5f-4efd-a760-7656bfa7277a" providerId="ADAL" clId="{456797DD-A7E0-B544-9919-D6BBA8C13FB4}" dt="2021-03-31T16:25:45.828" v="535" actId="20577"/>
        <pc:sldMkLst>
          <pc:docMk/>
          <pc:sldMk cId="2948689610" sldId="270"/>
        </pc:sldMkLst>
        <pc:spChg chg="mod">
          <ac:chgData name="Alexandre SCHIFFER" userId="8f28390f-5a5f-4efd-a760-7656bfa7277a" providerId="ADAL" clId="{456797DD-A7E0-B544-9919-D6BBA8C13FB4}" dt="2021-03-31T16:25:20.270" v="470" actId="20577"/>
          <ac:spMkLst>
            <pc:docMk/>
            <pc:sldMk cId="2948689610" sldId="270"/>
            <ac:spMk id="2" creationId="{0A950904-5233-EF40-BD18-524477B4A2AA}"/>
          </ac:spMkLst>
        </pc:spChg>
        <pc:spChg chg="mod">
          <ac:chgData name="Alexandre SCHIFFER" userId="8f28390f-5a5f-4efd-a760-7656bfa7277a" providerId="ADAL" clId="{456797DD-A7E0-B544-9919-D6BBA8C13FB4}" dt="2021-03-31T16:25:26.364" v="495" actId="20577"/>
          <ac:spMkLst>
            <pc:docMk/>
            <pc:sldMk cId="2948689610" sldId="270"/>
            <ac:spMk id="3" creationId="{CD1A6BC2-00B7-254C-9ED7-850AF3E18472}"/>
          </ac:spMkLst>
        </pc:spChg>
        <pc:spChg chg="mod">
          <ac:chgData name="Alexandre SCHIFFER" userId="8f28390f-5a5f-4efd-a760-7656bfa7277a" providerId="ADAL" clId="{456797DD-A7E0-B544-9919-D6BBA8C13FB4}" dt="2021-03-31T16:25:32.667" v="518" actId="20577"/>
          <ac:spMkLst>
            <pc:docMk/>
            <pc:sldMk cId="2948689610" sldId="270"/>
            <ac:spMk id="4" creationId="{58C30850-49E5-7048-9251-3C495DF54518}"/>
          </ac:spMkLst>
        </pc:spChg>
        <pc:spChg chg="mod">
          <ac:chgData name="Alexandre SCHIFFER" userId="8f28390f-5a5f-4efd-a760-7656bfa7277a" providerId="ADAL" clId="{456797DD-A7E0-B544-9919-D6BBA8C13FB4}" dt="2021-03-31T16:25:45.828" v="535" actId="20577"/>
          <ac:spMkLst>
            <pc:docMk/>
            <pc:sldMk cId="2948689610" sldId="270"/>
            <ac:spMk id="5" creationId="{F2459249-4652-694E-8BF7-000C262C91FD}"/>
          </ac:spMkLst>
        </pc:spChg>
      </pc:sldChg>
      <pc:sldMasterChg chg="modSldLayout">
        <pc:chgData name="Alexandre SCHIFFER" userId="8f28390f-5a5f-4efd-a760-7656bfa7277a" providerId="ADAL" clId="{456797DD-A7E0-B544-9919-D6BBA8C13FB4}" dt="2021-03-31T16:24:47.303" v="425" actId="20577"/>
        <pc:sldMasterMkLst>
          <pc:docMk/>
          <pc:sldMasterMk cId="0" sldId="2147493455"/>
        </pc:sldMasterMkLst>
        <pc:sldLayoutChg chg="addSp delSp modSp mod">
          <pc:chgData name="Alexandre SCHIFFER" userId="8f28390f-5a5f-4efd-a760-7656bfa7277a" providerId="ADAL" clId="{456797DD-A7E0-B544-9919-D6BBA8C13FB4}" dt="2021-03-31T16:24:47.303" v="425" actId="20577"/>
          <pc:sldLayoutMkLst>
            <pc:docMk/>
            <pc:sldMasterMk cId="0" sldId="2147493455"/>
            <pc:sldLayoutMk cId="1522699082" sldId="2147493640"/>
          </pc:sldLayoutMkLst>
          <pc:spChg chg="mod">
            <ac:chgData name="Alexandre SCHIFFER" userId="8f28390f-5a5f-4efd-a760-7656bfa7277a" providerId="ADAL" clId="{456797DD-A7E0-B544-9919-D6BBA8C13FB4}" dt="2021-03-31T16:24:38.303" v="422" actId="20577"/>
            <ac:spMkLst>
              <pc:docMk/>
              <pc:sldMasterMk cId="0" sldId="2147493455"/>
              <pc:sldLayoutMk cId="1522699082" sldId="2147493640"/>
              <ac:spMk id="2" creationId="{00000000-0000-0000-0000-000000000000}"/>
            </ac:spMkLst>
          </pc:spChg>
          <pc:spChg chg="mod">
            <ac:chgData name="Alexandre SCHIFFER" userId="8f28390f-5a5f-4efd-a760-7656bfa7277a" providerId="ADAL" clId="{456797DD-A7E0-B544-9919-D6BBA8C13FB4}" dt="2021-03-31T16:24:42.919" v="423" actId="20577"/>
            <ac:spMkLst>
              <pc:docMk/>
              <pc:sldMasterMk cId="0" sldId="2147493455"/>
              <pc:sldLayoutMk cId="1522699082" sldId="2147493640"/>
              <ac:spMk id="3" creationId="{00000000-0000-0000-0000-000000000000}"/>
            </ac:spMkLst>
          </pc:spChg>
          <pc:spChg chg="mod">
            <ac:chgData name="Alexandre SCHIFFER" userId="8f28390f-5a5f-4efd-a760-7656bfa7277a" providerId="ADAL" clId="{456797DD-A7E0-B544-9919-D6BBA8C13FB4}" dt="2021-03-31T16:24:45.008" v="424" actId="20577"/>
            <ac:spMkLst>
              <pc:docMk/>
              <pc:sldMasterMk cId="0" sldId="2147493455"/>
              <pc:sldLayoutMk cId="1522699082" sldId="2147493640"/>
              <ac:spMk id="19" creationId="{00000000-0000-0000-0000-000000000000}"/>
            </ac:spMkLst>
          </pc:spChg>
          <pc:spChg chg="mod">
            <ac:chgData name="Alexandre SCHIFFER" userId="8f28390f-5a5f-4efd-a760-7656bfa7277a" providerId="ADAL" clId="{456797DD-A7E0-B544-9919-D6BBA8C13FB4}" dt="2021-03-31T16:24:47.303" v="425" actId="20577"/>
            <ac:spMkLst>
              <pc:docMk/>
              <pc:sldMasterMk cId="0" sldId="2147493455"/>
              <pc:sldLayoutMk cId="1522699082" sldId="2147493640"/>
              <ac:spMk id="20" creationId="{00000000-0000-0000-0000-000000000000}"/>
            </ac:spMkLst>
          </pc:spChg>
          <pc:picChg chg="add mod">
            <ac:chgData name="Alexandre SCHIFFER" userId="8f28390f-5a5f-4efd-a760-7656bfa7277a" providerId="ADAL" clId="{456797DD-A7E0-B544-9919-D6BBA8C13FB4}" dt="2021-03-31T15:59:07.040" v="25" actId="1036"/>
            <ac:picMkLst>
              <pc:docMk/>
              <pc:sldMasterMk cId="0" sldId="2147493455"/>
              <pc:sldLayoutMk cId="1522699082" sldId="2147493640"/>
              <ac:picMk id="5" creationId="{3F60B341-9A24-A94A-AD62-D83A7379B67F}"/>
            </ac:picMkLst>
          </pc:picChg>
          <pc:picChg chg="del">
            <ac:chgData name="Alexandre SCHIFFER" userId="8f28390f-5a5f-4efd-a760-7656bfa7277a" providerId="ADAL" clId="{456797DD-A7E0-B544-9919-D6BBA8C13FB4}" dt="2021-03-31T15:59:03.093" v="15" actId="478"/>
            <ac:picMkLst>
              <pc:docMk/>
              <pc:sldMasterMk cId="0" sldId="2147493455"/>
              <pc:sldLayoutMk cId="1522699082" sldId="2147493640"/>
              <ac:picMk id="6" creationId="{65F2E623-F1CE-B34B-B093-A1C9537BC1C7}"/>
            </ac:picMkLst>
          </pc:picChg>
          <pc:picChg chg="add mod modCrop">
            <ac:chgData name="Alexandre SCHIFFER" userId="8f28390f-5a5f-4efd-a760-7656bfa7277a" providerId="ADAL" clId="{456797DD-A7E0-B544-9919-D6BBA8C13FB4}" dt="2021-03-31T16:01:02.811" v="70" actId="1076"/>
            <ac:picMkLst>
              <pc:docMk/>
              <pc:sldMasterMk cId="0" sldId="2147493455"/>
              <pc:sldLayoutMk cId="1522699082" sldId="2147493640"/>
              <ac:picMk id="8" creationId="{FEB53687-162B-4C40-BB3B-9C963DA59839}"/>
            </ac:picMkLst>
          </pc:picChg>
          <pc:picChg chg="del">
            <ac:chgData name="Alexandre SCHIFFER" userId="8f28390f-5a5f-4efd-a760-7656bfa7277a" providerId="ADAL" clId="{456797DD-A7E0-B544-9919-D6BBA8C13FB4}" dt="2021-03-31T15:59:47.610" v="40" actId="478"/>
            <ac:picMkLst>
              <pc:docMk/>
              <pc:sldMasterMk cId="0" sldId="2147493455"/>
              <pc:sldLayoutMk cId="1522699082" sldId="2147493640"/>
              <ac:picMk id="12" creationId="{AC4E9D83-03C6-C04E-9C59-762B89C1C0CF}"/>
            </ac:picMkLst>
          </pc:picChg>
        </pc:sldLayoutChg>
        <pc:sldLayoutChg chg="addSp delSp modSp mod">
          <pc:chgData name="Alexandre SCHIFFER" userId="8f28390f-5a5f-4efd-a760-7656bfa7277a" providerId="ADAL" clId="{456797DD-A7E0-B544-9919-D6BBA8C13FB4}" dt="2021-03-31T16:01:55.085" v="85" actId="1076"/>
          <pc:sldLayoutMkLst>
            <pc:docMk/>
            <pc:sldMasterMk cId="0" sldId="2147493455"/>
            <pc:sldLayoutMk cId="115419589" sldId="2147493641"/>
          </pc:sldLayoutMkLst>
          <pc:picChg chg="del">
            <ac:chgData name="Alexandre SCHIFFER" userId="8f28390f-5a5f-4efd-a760-7656bfa7277a" providerId="ADAL" clId="{456797DD-A7E0-B544-9919-D6BBA8C13FB4}" dt="2021-03-31T16:00:56.504" v="59" actId="478"/>
            <ac:picMkLst>
              <pc:docMk/>
              <pc:sldMasterMk cId="0" sldId="2147493455"/>
              <pc:sldLayoutMk cId="115419589" sldId="2147493641"/>
              <ac:picMk id="7" creationId="{E3D1EB69-5C01-2442-9316-F1AE97429456}"/>
            </ac:picMkLst>
          </pc:picChg>
          <pc:picChg chg="add mod modCrop">
            <ac:chgData name="Alexandre SCHIFFER" userId="8f28390f-5a5f-4efd-a760-7656bfa7277a" providerId="ADAL" clId="{456797DD-A7E0-B544-9919-D6BBA8C13FB4}" dt="2021-03-31T16:00:59.902" v="69" actId="1036"/>
            <ac:picMkLst>
              <pc:docMk/>
              <pc:sldMasterMk cId="0" sldId="2147493455"/>
              <pc:sldLayoutMk cId="115419589" sldId="2147493641"/>
              <ac:picMk id="8" creationId="{8EAA8860-A704-B249-99E3-BFF978DDB176}"/>
            </ac:picMkLst>
          </pc:picChg>
          <pc:picChg chg="add mod modCrop">
            <ac:chgData name="Alexandre SCHIFFER" userId="8f28390f-5a5f-4efd-a760-7656bfa7277a" providerId="ADAL" clId="{456797DD-A7E0-B544-9919-D6BBA8C13FB4}" dt="2021-03-31T16:01:55.085" v="85" actId="1076"/>
            <ac:picMkLst>
              <pc:docMk/>
              <pc:sldMasterMk cId="0" sldId="2147493455"/>
              <pc:sldLayoutMk cId="115419589" sldId="2147493641"/>
              <ac:picMk id="9" creationId="{AEADE49E-3B8E-E348-BD74-4C4AA970790B}"/>
            </ac:picMkLst>
          </pc:picChg>
          <pc:picChg chg="del">
            <ac:chgData name="Alexandre SCHIFFER" userId="8f28390f-5a5f-4efd-a760-7656bfa7277a" providerId="ADAL" clId="{456797DD-A7E0-B544-9919-D6BBA8C13FB4}" dt="2021-03-31T16:01:51.563" v="84" actId="478"/>
            <ac:picMkLst>
              <pc:docMk/>
              <pc:sldMasterMk cId="0" sldId="2147493455"/>
              <pc:sldLayoutMk cId="115419589" sldId="2147493641"/>
              <ac:picMk id="12" creationId="{6DE1C885-5944-014C-BDE4-978C082AACBB}"/>
            </ac:picMkLst>
          </pc:picChg>
        </pc:sldLayoutChg>
        <pc:sldLayoutChg chg="addSp delSp modSp mod">
          <pc:chgData name="Alexandre SCHIFFER" userId="8f28390f-5a5f-4efd-a760-7656bfa7277a" providerId="ADAL" clId="{456797DD-A7E0-B544-9919-D6BBA8C13FB4}" dt="2021-03-31T16:03:02.447" v="106"/>
          <pc:sldLayoutMkLst>
            <pc:docMk/>
            <pc:sldMasterMk cId="0" sldId="2147493455"/>
            <pc:sldLayoutMk cId="309067468" sldId="2147493642"/>
          </pc:sldLayoutMkLst>
          <pc:picChg chg="del">
            <ac:chgData name="Alexandre SCHIFFER" userId="8f28390f-5a5f-4efd-a760-7656bfa7277a" providerId="ADAL" clId="{456797DD-A7E0-B544-9919-D6BBA8C13FB4}" dt="2021-03-31T16:03:01.944" v="105" actId="478"/>
            <ac:picMkLst>
              <pc:docMk/>
              <pc:sldMasterMk cId="0" sldId="2147493455"/>
              <pc:sldLayoutMk cId="309067468" sldId="2147493642"/>
              <ac:picMk id="6" creationId="{F492A15B-C99B-D446-8998-A54E258D6D9F}"/>
            </ac:picMkLst>
          </pc:picChg>
          <pc:picChg chg="add mod">
            <ac:chgData name="Alexandre SCHIFFER" userId="8f28390f-5a5f-4efd-a760-7656bfa7277a" providerId="ADAL" clId="{456797DD-A7E0-B544-9919-D6BBA8C13FB4}" dt="2021-03-31T16:03:02.447" v="106"/>
            <ac:picMkLst>
              <pc:docMk/>
              <pc:sldMasterMk cId="0" sldId="2147493455"/>
              <pc:sldLayoutMk cId="309067468" sldId="2147493642"/>
              <ac:picMk id="7" creationId="{31DC65DB-6C83-4B4E-B9B7-FFB8BEE174C6}"/>
            </ac:picMkLst>
          </pc:picChg>
        </pc:sldLayoutChg>
        <pc:sldLayoutChg chg="addSp delSp modSp mod">
          <pc:chgData name="Alexandre SCHIFFER" userId="8f28390f-5a5f-4efd-a760-7656bfa7277a" providerId="ADAL" clId="{456797DD-A7E0-B544-9919-D6BBA8C13FB4}" dt="2021-03-31T16:03:05.333" v="108"/>
          <pc:sldLayoutMkLst>
            <pc:docMk/>
            <pc:sldMasterMk cId="0" sldId="2147493455"/>
            <pc:sldLayoutMk cId="1840261251" sldId="2147493643"/>
          </pc:sldLayoutMkLst>
          <pc:picChg chg="del">
            <ac:chgData name="Alexandre SCHIFFER" userId="8f28390f-5a5f-4efd-a760-7656bfa7277a" providerId="ADAL" clId="{456797DD-A7E0-B544-9919-D6BBA8C13FB4}" dt="2021-03-31T16:03:04.779" v="107" actId="478"/>
            <ac:picMkLst>
              <pc:docMk/>
              <pc:sldMasterMk cId="0" sldId="2147493455"/>
              <pc:sldLayoutMk cId="1840261251" sldId="2147493643"/>
              <ac:picMk id="8" creationId="{1D740290-45CA-5143-9164-6D4AD0D49615}"/>
            </ac:picMkLst>
          </pc:picChg>
          <pc:picChg chg="add mod">
            <ac:chgData name="Alexandre SCHIFFER" userId="8f28390f-5a5f-4efd-a760-7656bfa7277a" providerId="ADAL" clId="{456797DD-A7E0-B544-9919-D6BBA8C13FB4}" dt="2021-03-31T16:03:05.333" v="108"/>
            <ac:picMkLst>
              <pc:docMk/>
              <pc:sldMasterMk cId="0" sldId="2147493455"/>
              <pc:sldLayoutMk cId="1840261251" sldId="2147493643"/>
              <ac:picMk id="9" creationId="{5A265B87-B887-0A49-AEE9-017799958C46}"/>
            </ac:picMkLst>
          </pc:picChg>
        </pc:sldLayoutChg>
        <pc:sldLayoutChg chg="addSp delSp modSp mod">
          <pc:chgData name="Alexandre SCHIFFER" userId="8f28390f-5a5f-4efd-a760-7656bfa7277a" providerId="ADAL" clId="{456797DD-A7E0-B544-9919-D6BBA8C13FB4}" dt="2021-03-31T16:03:08.347" v="110"/>
          <pc:sldLayoutMkLst>
            <pc:docMk/>
            <pc:sldMasterMk cId="0" sldId="2147493455"/>
            <pc:sldLayoutMk cId="2192703510" sldId="2147493644"/>
          </pc:sldLayoutMkLst>
          <pc:picChg chg="del">
            <ac:chgData name="Alexandre SCHIFFER" userId="8f28390f-5a5f-4efd-a760-7656bfa7277a" providerId="ADAL" clId="{456797DD-A7E0-B544-9919-D6BBA8C13FB4}" dt="2021-03-31T16:03:07.818" v="109" actId="478"/>
            <ac:picMkLst>
              <pc:docMk/>
              <pc:sldMasterMk cId="0" sldId="2147493455"/>
              <pc:sldLayoutMk cId="2192703510" sldId="2147493644"/>
              <ac:picMk id="7" creationId="{1B457AE8-7844-E442-B7BD-1C24E457E44F}"/>
            </ac:picMkLst>
          </pc:picChg>
          <pc:picChg chg="add mod">
            <ac:chgData name="Alexandre SCHIFFER" userId="8f28390f-5a5f-4efd-a760-7656bfa7277a" providerId="ADAL" clId="{456797DD-A7E0-B544-9919-D6BBA8C13FB4}" dt="2021-03-31T16:03:08.347" v="110"/>
            <ac:picMkLst>
              <pc:docMk/>
              <pc:sldMasterMk cId="0" sldId="2147493455"/>
              <pc:sldLayoutMk cId="2192703510" sldId="2147493644"/>
              <ac:picMk id="8" creationId="{4F7952C4-E3CD-184F-92FC-4645EDFEE4E2}"/>
            </ac:picMkLst>
          </pc:picChg>
        </pc:sldLayoutChg>
        <pc:sldLayoutChg chg="addSp delSp modSp mod">
          <pc:chgData name="Alexandre SCHIFFER" userId="8f28390f-5a5f-4efd-a760-7656bfa7277a" providerId="ADAL" clId="{456797DD-A7E0-B544-9919-D6BBA8C13FB4}" dt="2021-03-31T16:03:10.239" v="112"/>
          <pc:sldLayoutMkLst>
            <pc:docMk/>
            <pc:sldMasterMk cId="0" sldId="2147493455"/>
            <pc:sldLayoutMk cId="3278467359" sldId="2147493645"/>
          </pc:sldLayoutMkLst>
          <pc:picChg chg="del">
            <ac:chgData name="Alexandre SCHIFFER" userId="8f28390f-5a5f-4efd-a760-7656bfa7277a" providerId="ADAL" clId="{456797DD-A7E0-B544-9919-D6BBA8C13FB4}" dt="2021-03-31T16:03:10.119" v="111" actId="478"/>
            <ac:picMkLst>
              <pc:docMk/>
              <pc:sldMasterMk cId="0" sldId="2147493455"/>
              <pc:sldLayoutMk cId="3278467359" sldId="2147493645"/>
              <ac:picMk id="6" creationId="{6311D0CA-00A7-6248-90F5-7A837AC33BE9}"/>
            </ac:picMkLst>
          </pc:picChg>
          <pc:picChg chg="add mod">
            <ac:chgData name="Alexandre SCHIFFER" userId="8f28390f-5a5f-4efd-a760-7656bfa7277a" providerId="ADAL" clId="{456797DD-A7E0-B544-9919-D6BBA8C13FB4}" dt="2021-03-31T16:03:10.239" v="112"/>
            <ac:picMkLst>
              <pc:docMk/>
              <pc:sldMasterMk cId="0" sldId="2147493455"/>
              <pc:sldLayoutMk cId="3278467359" sldId="2147493645"/>
              <ac:picMk id="7" creationId="{F52EED39-476F-3D4D-9B1F-DF7741CD27F6}"/>
            </ac:picMkLst>
          </pc:picChg>
        </pc:sldLayoutChg>
        <pc:sldLayoutChg chg="addSp delSp modSp mod">
          <pc:chgData name="Alexandre SCHIFFER" userId="8f28390f-5a5f-4efd-a760-7656bfa7277a" providerId="ADAL" clId="{456797DD-A7E0-B544-9919-D6BBA8C13FB4}" dt="2021-03-31T16:03:19.351" v="116"/>
          <pc:sldLayoutMkLst>
            <pc:docMk/>
            <pc:sldMasterMk cId="0" sldId="2147493455"/>
            <pc:sldLayoutMk cId="2599831872" sldId="2147493646"/>
          </pc:sldLayoutMkLst>
          <pc:picChg chg="del">
            <ac:chgData name="Alexandre SCHIFFER" userId="8f28390f-5a5f-4efd-a760-7656bfa7277a" providerId="ADAL" clId="{456797DD-A7E0-B544-9919-D6BBA8C13FB4}" dt="2021-03-31T16:03:18.864" v="115" actId="478"/>
            <ac:picMkLst>
              <pc:docMk/>
              <pc:sldMasterMk cId="0" sldId="2147493455"/>
              <pc:sldLayoutMk cId="2599831872" sldId="2147493646"/>
              <ac:picMk id="4" creationId="{36B3BA54-23B2-9D4E-999A-2FC9ED66A33E}"/>
            </ac:picMkLst>
          </pc:picChg>
          <pc:picChg chg="del">
            <ac:chgData name="Alexandre SCHIFFER" userId="8f28390f-5a5f-4efd-a760-7656bfa7277a" providerId="ADAL" clId="{456797DD-A7E0-B544-9919-D6BBA8C13FB4}" dt="2021-03-31T16:03:12.812" v="113" actId="478"/>
            <ac:picMkLst>
              <pc:docMk/>
              <pc:sldMasterMk cId="0" sldId="2147493455"/>
              <pc:sldLayoutMk cId="2599831872" sldId="2147493646"/>
              <ac:picMk id="5" creationId="{66DA245F-4237-EC48-B618-4E8A25EDC2E4}"/>
            </ac:picMkLst>
          </pc:picChg>
          <pc:picChg chg="add mod">
            <ac:chgData name="Alexandre SCHIFFER" userId="8f28390f-5a5f-4efd-a760-7656bfa7277a" providerId="ADAL" clId="{456797DD-A7E0-B544-9919-D6BBA8C13FB4}" dt="2021-03-31T16:03:13.371" v="114"/>
            <ac:picMkLst>
              <pc:docMk/>
              <pc:sldMasterMk cId="0" sldId="2147493455"/>
              <pc:sldLayoutMk cId="2599831872" sldId="2147493646"/>
              <ac:picMk id="6" creationId="{D77E025F-6D6A-7D47-8CE6-8D24A4A8E14B}"/>
            </ac:picMkLst>
          </pc:picChg>
          <pc:picChg chg="add mod">
            <ac:chgData name="Alexandre SCHIFFER" userId="8f28390f-5a5f-4efd-a760-7656bfa7277a" providerId="ADAL" clId="{456797DD-A7E0-B544-9919-D6BBA8C13FB4}" dt="2021-03-31T16:03:19.351" v="116"/>
            <ac:picMkLst>
              <pc:docMk/>
              <pc:sldMasterMk cId="0" sldId="2147493455"/>
              <pc:sldLayoutMk cId="2599831872" sldId="2147493646"/>
              <ac:picMk id="7" creationId="{FB64B71C-0EE6-5045-AD50-1F992EC7FBC8}"/>
            </ac:picMkLst>
          </pc:picChg>
        </pc:sldLayoutChg>
        <pc:sldLayoutChg chg="addSp delSp modSp mod">
          <pc:chgData name="Alexandre SCHIFFER" userId="8f28390f-5a5f-4efd-a760-7656bfa7277a" providerId="ADAL" clId="{456797DD-A7E0-B544-9919-D6BBA8C13FB4}" dt="2021-03-31T16:04:02.490" v="122" actId="207"/>
          <pc:sldLayoutMkLst>
            <pc:docMk/>
            <pc:sldMasterMk cId="0" sldId="2147493455"/>
            <pc:sldLayoutMk cId="2229668312" sldId="2147493648"/>
          </pc:sldLayoutMkLst>
          <pc:spChg chg="mod">
            <ac:chgData name="Alexandre SCHIFFER" userId="8f28390f-5a5f-4efd-a760-7656bfa7277a" providerId="ADAL" clId="{456797DD-A7E0-B544-9919-D6BBA8C13FB4}" dt="2021-03-31T16:04:02.490" v="122" actId="207"/>
            <ac:spMkLst>
              <pc:docMk/>
              <pc:sldMasterMk cId="0" sldId="2147493455"/>
              <pc:sldLayoutMk cId="2229668312" sldId="2147493648"/>
              <ac:spMk id="12" creationId="{9C41762A-FB87-4D8B-8DB4-D9EEF6C059C3}"/>
            </ac:spMkLst>
          </pc:spChg>
          <pc:spChg chg="mod">
            <ac:chgData name="Alexandre SCHIFFER" userId="8f28390f-5a5f-4efd-a760-7656bfa7277a" providerId="ADAL" clId="{456797DD-A7E0-B544-9919-D6BBA8C13FB4}" dt="2021-03-31T16:03:58.164" v="121" actId="207"/>
            <ac:spMkLst>
              <pc:docMk/>
              <pc:sldMasterMk cId="0" sldId="2147493455"/>
              <pc:sldLayoutMk cId="2229668312" sldId="2147493648"/>
              <ac:spMk id="21" creationId="{A380C87E-3021-6640-B9B2-029B67F78CED}"/>
            </ac:spMkLst>
          </pc:spChg>
          <pc:picChg chg="del">
            <ac:chgData name="Alexandre SCHIFFER" userId="8f28390f-5a5f-4efd-a760-7656bfa7277a" providerId="ADAL" clId="{456797DD-A7E0-B544-9919-D6BBA8C13FB4}" dt="2021-03-31T16:03:25.817" v="117" actId="478"/>
            <ac:picMkLst>
              <pc:docMk/>
              <pc:sldMasterMk cId="0" sldId="2147493455"/>
              <pc:sldLayoutMk cId="2229668312" sldId="2147493648"/>
              <ac:picMk id="6" creationId="{C84CF184-63D9-4D45-875B-2C633D63F814}"/>
            </ac:picMkLst>
          </pc:picChg>
          <pc:picChg chg="add mod">
            <ac:chgData name="Alexandre SCHIFFER" userId="8f28390f-5a5f-4efd-a760-7656bfa7277a" providerId="ADAL" clId="{456797DD-A7E0-B544-9919-D6BBA8C13FB4}" dt="2021-03-31T16:03:26.340" v="118"/>
            <ac:picMkLst>
              <pc:docMk/>
              <pc:sldMasterMk cId="0" sldId="2147493455"/>
              <pc:sldLayoutMk cId="2229668312" sldId="2147493648"/>
              <ac:picMk id="7" creationId="{F622E6CC-C4F2-D242-8459-93587B72F1F7}"/>
            </ac:picMkLst>
          </pc:picChg>
          <pc:picChg chg="add mod">
            <ac:chgData name="Alexandre SCHIFFER" userId="8f28390f-5a5f-4efd-a760-7656bfa7277a" providerId="ADAL" clId="{456797DD-A7E0-B544-9919-D6BBA8C13FB4}" dt="2021-03-31T16:03:31.591" v="120"/>
            <ac:picMkLst>
              <pc:docMk/>
              <pc:sldMasterMk cId="0" sldId="2147493455"/>
              <pc:sldLayoutMk cId="2229668312" sldId="2147493648"/>
              <ac:picMk id="8" creationId="{1A4F55B7-6ED8-B146-A484-2D14204309F4}"/>
            </ac:picMkLst>
          </pc:picChg>
          <pc:picChg chg="del">
            <ac:chgData name="Alexandre SCHIFFER" userId="8f28390f-5a5f-4efd-a760-7656bfa7277a" providerId="ADAL" clId="{456797DD-A7E0-B544-9919-D6BBA8C13FB4}" dt="2021-03-31T16:03:31.127" v="119" actId="478"/>
            <ac:picMkLst>
              <pc:docMk/>
              <pc:sldMasterMk cId="0" sldId="2147493455"/>
              <pc:sldLayoutMk cId="2229668312" sldId="2147493648"/>
              <ac:picMk id="9" creationId="{6125E029-00B5-FE44-8E81-797F240188EF}"/>
            </ac:picMkLst>
          </pc:picChg>
        </pc:sldLayoutChg>
        <pc:sldLayoutChg chg="addSp delSp modSp mod">
          <pc:chgData name="Alexandre SCHIFFER" userId="8f28390f-5a5f-4efd-a760-7656bfa7277a" providerId="ADAL" clId="{456797DD-A7E0-B544-9919-D6BBA8C13FB4}" dt="2021-03-31T16:02:58.843" v="104"/>
          <pc:sldLayoutMkLst>
            <pc:docMk/>
            <pc:sldMasterMk cId="0" sldId="2147493455"/>
            <pc:sldLayoutMk cId="3079577876" sldId="2147493649"/>
          </pc:sldLayoutMkLst>
          <pc:picChg chg="add mod modCrop">
            <ac:chgData name="Alexandre SCHIFFER" userId="8f28390f-5a5f-4efd-a760-7656bfa7277a" providerId="ADAL" clId="{456797DD-A7E0-B544-9919-D6BBA8C13FB4}" dt="2021-03-31T16:02:50.557" v="102" actId="1076"/>
            <ac:picMkLst>
              <pc:docMk/>
              <pc:sldMasterMk cId="0" sldId="2147493455"/>
              <pc:sldLayoutMk cId="3079577876" sldId="2147493649"/>
              <ac:picMk id="7" creationId="{A0AD1567-9273-4C4A-9E68-72E6234D20BC}"/>
            </ac:picMkLst>
          </pc:picChg>
          <pc:picChg chg="del">
            <ac:chgData name="Alexandre SCHIFFER" userId="8f28390f-5a5f-4efd-a760-7656bfa7277a" providerId="ADAL" clId="{456797DD-A7E0-B544-9919-D6BBA8C13FB4}" dt="2021-03-31T16:02:58.344" v="103" actId="478"/>
            <ac:picMkLst>
              <pc:docMk/>
              <pc:sldMasterMk cId="0" sldId="2147493455"/>
              <pc:sldLayoutMk cId="3079577876" sldId="2147493649"/>
              <ac:picMk id="8" creationId="{AAB83B61-0942-F248-B9B9-4429114ECC54}"/>
            </ac:picMkLst>
          </pc:picChg>
          <pc:picChg chg="del">
            <ac:chgData name="Alexandre SCHIFFER" userId="8f28390f-5a5f-4efd-a760-7656bfa7277a" providerId="ADAL" clId="{456797DD-A7E0-B544-9919-D6BBA8C13FB4}" dt="2021-03-31T16:02:48.399" v="101" actId="478"/>
            <ac:picMkLst>
              <pc:docMk/>
              <pc:sldMasterMk cId="0" sldId="2147493455"/>
              <pc:sldLayoutMk cId="3079577876" sldId="2147493649"/>
              <ac:picMk id="9" creationId="{403AFF01-64A5-AF40-A173-434569A88237}"/>
            </ac:picMkLst>
          </pc:picChg>
          <pc:picChg chg="add mod">
            <ac:chgData name="Alexandre SCHIFFER" userId="8f28390f-5a5f-4efd-a760-7656bfa7277a" providerId="ADAL" clId="{456797DD-A7E0-B544-9919-D6BBA8C13FB4}" dt="2021-03-31T16:02:58.843" v="104"/>
            <ac:picMkLst>
              <pc:docMk/>
              <pc:sldMasterMk cId="0" sldId="2147493455"/>
              <pc:sldLayoutMk cId="3079577876" sldId="2147493649"/>
              <ac:picMk id="12" creationId="{6893B026-1833-F84F-9E21-3C93C1748854}"/>
            </ac:picMkLst>
          </pc:picChg>
        </pc:sldLayoutChg>
      </pc:sldMasterChg>
    </pc:docChg>
  </pc:docChgLst>
  <pc:docChgLst>
    <pc:chgData name="Roberta FERRANDINO - ESMO" userId="f3ee550b-2eb4-4329-988e-6df4d84fbf3e" providerId="ADAL" clId="{0F410A89-1D17-4B76-8E5E-A014EED39C47}"/>
    <pc:docChg chg="undo redo custSel modSld modMainMaster">
      <pc:chgData name="Roberta FERRANDINO - ESMO" userId="f3ee550b-2eb4-4329-988e-6df4d84fbf3e" providerId="ADAL" clId="{0F410A89-1D17-4B76-8E5E-A014EED39C47}" dt="2023-03-07T10:47:26.930" v="493" actId="1037"/>
      <pc:docMkLst>
        <pc:docMk/>
      </pc:docMkLst>
      <pc:sldChg chg="modSp mod">
        <pc:chgData name="Roberta FERRANDINO - ESMO" userId="f3ee550b-2eb4-4329-988e-6df4d84fbf3e" providerId="ADAL" clId="{0F410A89-1D17-4B76-8E5E-A014EED39C47}" dt="2023-03-07T08:55:15.322" v="377" actId="20577"/>
        <pc:sldMkLst>
          <pc:docMk/>
          <pc:sldMk cId="427651307" sldId="272"/>
        </pc:sldMkLst>
        <pc:spChg chg="mod">
          <ac:chgData name="Roberta FERRANDINO - ESMO" userId="f3ee550b-2eb4-4329-988e-6df4d84fbf3e" providerId="ADAL" clId="{0F410A89-1D17-4B76-8E5E-A014EED39C47}" dt="2023-03-07T08:55:15.322" v="377" actId="20577"/>
          <ac:spMkLst>
            <pc:docMk/>
            <pc:sldMk cId="427651307" sldId="272"/>
            <ac:spMk id="8" creationId="{EEBAA192-36AE-4A8A-9AE7-C9B66581E990}"/>
          </ac:spMkLst>
        </pc:spChg>
      </pc:sldChg>
      <pc:sldChg chg="modSp mod">
        <pc:chgData name="Roberta FERRANDINO - ESMO" userId="f3ee550b-2eb4-4329-988e-6df4d84fbf3e" providerId="ADAL" clId="{0F410A89-1D17-4B76-8E5E-A014EED39C47}" dt="2023-03-07T08:55:07.989" v="371" actId="20577"/>
        <pc:sldMkLst>
          <pc:docMk/>
          <pc:sldMk cId="3271639059" sldId="273"/>
        </pc:sldMkLst>
        <pc:spChg chg="mod">
          <ac:chgData name="Roberta FERRANDINO - ESMO" userId="f3ee550b-2eb4-4329-988e-6df4d84fbf3e" providerId="ADAL" clId="{0F410A89-1D17-4B76-8E5E-A014EED39C47}" dt="2023-03-07T08:55:07.989" v="371" actId="20577"/>
          <ac:spMkLst>
            <pc:docMk/>
            <pc:sldMk cId="3271639059" sldId="273"/>
            <ac:spMk id="6" creationId="{289097FF-D16F-4BD1-BDBF-C54136AC1C41}"/>
          </ac:spMkLst>
        </pc:spChg>
      </pc:sldChg>
      <pc:sldChg chg="modSp mod">
        <pc:chgData name="Roberta FERRANDINO - ESMO" userId="f3ee550b-2eb4-4329-988e-6df4d84fbf3e" providerId="ADAL" clId="{0F410A89-1D17-4B76-8E5E-A014EED39C47}" dt="2023-03-07T08:54:58.546" v="365" actId="20577"/>
        <pc:sldMkLst>
          <pc:docMk/>
          <pc:sldMk cId="2716391758" sldId="274"/>
        </pc:sldMkLst>
        <pc:spChg chg="mod">
          <ac:chgData name="Roberta FERRANDINO - ESMO" userId="f3ee550b-2eb4-4329-988e-6df4d84fbf3e" providerId="ADAL" clId="{0F410A89-1D17-4B76-8E5E-A014EED39C47}" dt="2023-03-07T08:54:58.546" v="365" actId="20577"/>
          <ac:spMkLst>
            <pc:docMk/>
            <pc:sldMk cId="2716391758" sldId="274"/>
            <ac:spMk id="6" creationId="{0C3EF31C-10D7-4CD9-B13B-9BF18FC100F7}"/>
          </ac:spMkLst>
        </pc:spChg>
      </pc:sldChg>
      <pc:sldChg chg="addSp delSp modSp mod">
        <pc:chgData name="Roberta FERRANDINO - ESMO" userId="f3ee550b-2eb4-4329-988e-6df4d84fbf3e" providerId="ADAL" clId="{0F410A89-1D17-4B76-8E5E-A014EED39C47}" dt="2023-03-07T08:54:44.219" v="359" actId="20577"/>
        <pc:sldMkLst>
          <pc:docMk/>
          <pc:sldMk cId="3385921794" sldId="275"/>
        </pc:sldMkLst>
        <pc:spChg chg="add del mod">
          <ac:chgData name="Roberta FERRANDINO - ESMO" userId="f3ee550b-2eb4-4329-988e-6df4d84fbf3e" providerId="ADAL" clId="{0F410A89-1D17-4B76-8E5E-A014EED39C47}" dt="2023-03-07T08:54:44.219" v="359" actId="20577"/>
          <ac:spMkLst>
            <pc:docMk/>
            <pc:sldMk cId="3385921794" sldId="275"/>
            <ac:spMk id="8" creationId="{CB04C66B-DB46-4D94-8500-457B6CFC2AD1}"/>
          </ac:spMkLst>
        </pc:spChg>
      </pc:sldChg>
      <pc:sldChg chg="addSp delSp modSp mod">
        <pc:chgData name="Roberta FERRANDINO - ESMO" userId="f3ee550b-2eb4-4329-988e-6df4d84fbf3e" providerId="ADAL" clId="{0F410A89-1D17-4B76-8E5E-A014EED39C47}" dt="2023-03-07T08:57:04.511" v="400"/>
        <pc:sldMkLst>
          <pc:docMk/>
          <pc:sldMk cId="519070962" sldId="276"/>
        </pc:sldMkLst>
        <pc:spChg chg="del mod">
          <ac:chgData name="Roberta FERRANDINO - ESMO" userId="f3ee550b-2eb4-4329-988e-6df4d84fbf3e" providerId="ADAL" clId="{0F410A89-1D17-4B76-8E5E-A014EED39C47}" dt="2023-03-07T08:57:04.204" v="399" actId="478"/>
          <ac:spMkLst>
            <pc:docMk/>
            <pc:sldMk cId="519070962" sldId="276"/>
            <ac:spMk id="2" creationId="{9DB33713-42EC-4E4C-A030-E6D9892DA6E4}"/>
          </ac:spMkLst>
        </pc:spChg>
        <pc:spChg chg="add mod">
          <ac:chgData name="Roberta FERRANDINO - ESMO" userId="f3ee550b-2eb4-4329-988e-6df4d84fbf3e" providerId="ADAL" clId="{0F410A89-1D17-4B76-8E5E-A014EED39C47}" dt="2023-03-07T08:57:04.511" v="400"/>
          <ac:spMkLst>
            <pc:docMk/>
            <pc:sldMk cId="519070962" sldId="276"/>
            <ac:spMk id="3" creationId="{2927BC56-D40D-E8FE-51E2-C05AF0227845}"/>
          </ac:spMkLst>
        </pc:spChg>
      </pc:sldChg>
      <pc:sldChg chg="modSp mod">
        <pc:chgData name="Roberta FERRANDINO - ESMO" userId="f3ee550b-2eb4-4329-988e-6df4d84fbf3e" providerId="ADAL" clId="{0F410A89-1D17-4B76-8E5E-A014EED39C47}" dt="2023-03-07T10:45:55.498" v="443" actId="1037"/>
        <pc:sldMkLst>
          <pc:docMk/>
          <pc:sldMk cId="2016406170" sldId="277"/>
        </pc:sldMkLst>
        <pc:spChg chg="mod">
          <ac:chgData name="Roberta FERRANDINO - ESMO" userId="f3ee550b-2eb4-4329-988e-6df4d84fbf3e" providerId="ADAL" clId="{0F410A89-1D17-4B76-8E5E-A014EED39C47}" dt="2023-03-07T10:45:55.498" v="443" actId="1037"/>
          <ac:spMkLst>
            <pc:docMk/>
            <pc:sldMk cId="2016406170" sldId="277"/>
            <ac:spMk id="2" creationId="{BF78805C-E0E2-CE4D-A938-16EB8FAD20B2}"/>
          </ac:spMkLst>
        </pc:spChg>
      </pc:sldChg>
      <pc:sldChg chg="modSp mod">
        <pc:chgData name="Roberta FERRANDINO - ESMO" userId="f3ee550b-2eb4-4329-988e-6df4d84fbf3e" providerId="ADAL" clId="{0F410A89-1D17-4B76-8E5E-A014EED39C47}" dt="2023-03-07T08:56:34.520" v="398" actId="20577"/>
        <pc:sldMkLst>
          <pc:docMk/>
          <pc:sldMk cId="1058147871" sldId="278"/>
        </pc:sldMkLst>
        <pc:spChg chg="mod">
          <ac:chgData name="Roberta FERRANDINO - ESMO" userId="f3ee550b-2eb4-4329-988e-6df4d84fbf3e" providerId="ADAL" clId="{0F410A89-1D17-4B76-8E5E-A014EED39C47}" dt="2023-03-07T08:56:34.520" v="398" actId="20577"/>
          <ac:spMkLst>
            <pc:docMk/>
            <pc:sldMk cId="1058147871" sldId="278"/>
            <ac:spMk id="5" creationId="{C9163343-88C9-44C5-B466-481512D080C4}"/>
          </ac:spMkLst>
        </pc:spChg>
      </pc:sldChg>
      <pc:sldChg chg="modSp mod">
        <pc:chgData name="Roberta FERRANDINO - ESMO" userId="f3ee550b-2eb4-4329-988e-6df4d84fbf3e" providerId="ADAL" clId="{0F410A89-1D17-4B76-8E5E-A014EED39C47}" dt="2023-03-07T08:55:37.192" v="395" actId="20577"/>
        <pc:sldMkLst>
          <pc:docMk/>
          <pc:sldMk cId="4291841018" sldId="279"/>
        </pc:sldMkLst>
        <pc:spChg chg="mod">
          <ac:chgData name="Roberta FERRANDINO - ESMO" userId="f3ee550b-2eb4-4329-988e-6df4d84fbf3e" providerId="ADAL" clId="{0F410A89-1D17-4B76-8E5E-A014EED39C47}" dt="2023-03-07T08:55:37.192" v="395" actId="20577"/>
          <ac:spMkLst>
            <pc:docMk/>
            <pc:sldMk cId="4291841018" sldId="279"/>
            <ac:spMk id="5" creationId="{C7DDEEBA-FC7B-4845-A480-FD7926A03BA2}"/>
          </ac:spMkLst>
        </pc:spChg>
      </pc:sldChg>
      <pc:sldChg chg="modSp mod">
        <pc:chgData name="Roberta FERRANDINO - ESMO" userId="f3ee550b-2eb4-4329-988e-6df4d84fbf3e" providerId="ADAL" clId="{0F410A89-1D17-4B76-8E5E-A014EED39C47}" dt="2023-03-07T08:55:30.096" v="389" actId="20577"/>
        <pc:sldMkLst>
          <pc:docMk/>
          <pc:sldMk cId="2684920857" sldId="280"/>
        </pc:sldMkLst>
        <pc:spChg chg="mod">
          <ac:chgData name="Roberta FERRANDINO - ESMO" userId="f3ee550b-2eb4-4329-988e-6df4d84fbf3e" providerId="ADAL" clId="{0F410A89-1D17-4B76-8E5E-A014EED39C47}" dt="2023-03-07T08:55:30.096" v="389" actId="20577"/>
          <ac:spMkLst>
            <pc:docMk/>
            <pc:sldMk cId="2684920857" sldId="280"/>
            <ac:spMk id="5" creationId="{DAA1299C-A5E6-46A9-A7AA-1F70E3D27295}"/>
          </ac:spMkLst>
        </pc:spChg>
      </pc:sldChg>
      <pc:sldMasterChg chg="modSldLayout">
        <pc:chgData name="Roberta FERRANDINO - ESMO" userId="f3ee550b-2eb4-4329-988e-6df4d84fbf3e" providerId="ADAL" clId="{0F410A89-1D17-4B76-8E5E-A014EED39C47}" dt="2023-03-07T10:47:26.930" v="493" actId="1037"/>
        <pc:sldMasterMkLst>
          <pc:docMk/>
          <pc:sldMasterMk cId="0" sldId="2147493455"/>
        </pc:sldMasterMkLst>
        <pc:sldLayoutChg chg="addSp delSp modSp mod">
          <pc:chgData name="Roberta FERRANDINO - ESMO" userId="f3ee550b-2eb4-4329-988e-6df4d84fbf3e" providerId="ADAL" clId="{0F410A89-1D17-4B76-8E5E-A014EED39C47}" dt="2023-03-07T10:45:21.593" v="422" actId="1037"/>
          <pc:sldLayoutMkLst>
            <pc:docMk/>
            <pc:sldMasterMk cId="0" sldId="2147493455"/>
            <pc:sldLayoutMk cId="1522699082" sldId="2147493640"/>
          </pc:sldLayoutMkLst>
          <pc:spChg chg="mod">
            <ac:chgData name="Roberta FERRANDINO - ESMO" userId="f3ee550b-2eb4-4329-988e-6df4d84fbf3e" providerId="ADAL" clId="{0F410A89-1D17-4B76-8E5E-A014EED39C47}" dt="2023-03-07T10:41:50.272" v="404" actId="20577"/>
            <ac:spMkLst>
              <pc:docMk/>
              <pc:sldMasterMk cId="0" sldId="2147493455"/>
              <pc:sldLayoutMk cId="1522699082" sldId="2147493640"/>
              <ac:spMk id="2" creationId="{00000000-0000-0000-0000-000000000000}"/>
            </ac:spMkLst>
          </pc:spChg>
          <pc:spChg chg="mod">
            <ac:chgData name="Roberta FERRANDINO - ESMO" userId="f3ee550b-2eb4-4329-988e-6df4d84fbf3e" providerId="ADAL" clId="{0F410A89-1D17-4B76-8E5E-A014EED39C47}" dt="2023-03-07T10:41:49.855" v="403" actId="20577"/>
            <ac:spMkLst>
              <pc:docMk/>
              <pc:sldMasterMk cId="0" sldId="2147493455"/>
              <pc:sldLayoutMk cId="1522699082" sldId="2147493640"/>
              <ac:spMk id="3" creationId="{00000000-0000-0000-0000-000000000000}"/>
            </ac:spMkLst>
          </pc:spChg>
          <pc:spChg chg="mod">
            <ac:chgData name="Roberta FERRANDINO - ESMO" userId="f3ee550b-2eb4-4329-988e-6df4d84fbf3e" providerId="ADAL" clId="{0F410A89-1D17-4B76-8E5E-A014EED39C47}" dt="2023-03-07T08:25:28.840" v="119" actId="207"/>
            <ac:spMkLst>
              <pc:docMk/>
              <pc:sldMasterMk cId="0" sldId="2147493455"/>
              <pc:sldLayoutMk cId="1522699082" sldId="2147493640"/>
              <ac:spMk id="19" creationId="{00000000-0000-0000-0000-000000000000}"/>
            </ac:spMkLst>
          </pc:spChg>
          <pc:spChg chg="mod">
            <ac:chgData name="Roberta FERRANDINO - ESMO" userId="f3ee550b-2eb4-4329-988e-6df4d84fbf3e" providerId="ADAL" clId="{0F410A89-1D17-4B76-8E5E-A014EED39C47}" dt="2023-03-07T08:25:34.343" v="120" actId="207"/>
            <ac:spMkLst>
              <pc:docMk/>
              <pc:sldMasterMk cId="0" sldId="2147493455"/>
              <pc:sldLayoutMk cId="1522699082" sldId="2147493640"/>
              <ac:spMk id="20" creationId="{00000000-0000-0000-0000-000000000000}"/>
            </ac:spMkLst>
          </pc:spChg>
          <pc:picChg chg="add del">
            <ac:chgData name="Roberta FERRANDINO - ESMO" userId="f3ee550b-2eb4-4329-988e-6df4d84fbf3e" providerId="ADAL" clId="{0F410A89-1D17-4B76-8E5E-A014EED39C47}" dt="2023-03-07T07:56:01.426" v="24" actId="478"/>
            <ac:picMkLst>
              <pc:docMk/>
              <pc:sldMasterMk cId="0" sldId="2147493455"/>
              <pc:sldLayoutMk cId="1522699082" sldId="2147493640"/>
              <ac:picMk id="5" creationId="{B1799B51-4051-EACC-54A5-4EC907A781A0}"/>
            </ac:picMkLst>
          </pc:picChg>
          <pc:picChg chg="add mod ord modCrop">
            <ac:chgData name="Roberta FERRANDINO - ESMO" userId="f3ee550b-2eb4-4329-988e-6df4d84fbf3e" providerId="ADAL" clId="{0F410A89-1D17-4B76-8E5E-A014EED39C47}" dt="2023-03-07T08:27:52.753" v="152" actId="1036"/>
            <ac:picMkLst>
              <pc:docMk/>
              <pc:sldMasterMk cId="0" sldId="2147493455"/>
              <pc:sldLayoutMk cId="1522699082" sldId="2147493640"/>
              <ac:picMk id="6" creationId="{FB799177-2944-9EBF-04A2-A5381B0E0CF6}"/>
            </ac:picMkLst>
          </pc:picChg>
          <pc:picChg chg="ord">
            <ac:chgData name="Roberta FERRANDINO - ESMO" userId="f3ee550b-2eb4-4329-988e-6df4d84fbf3e" providerId="ADAL" clId="{0F410A89-1D17-4B76-8E5E-A014EED39C47}" dt="2023-03-07T07:57:11.737" v="31" actId="167"/>
            <ac:picMkLst>
              <pc:docMk/>
              <pc:sldMasterMk cId="0" sldId="2147493455"/>
              <pc:sldLayoutMk cId="1522699082" sldId="2147493640"/>
              <ac:picMk id="7" creationId="{2364033B-D50C-FDEF-517A-EE102C38EAD0}"/>
            </ac:picMkLst>
          </pc:picChg>
          <pc:picChg chg="add mod">
            <ac:chgData name="Roberta FERRANDINO - ESMO" userId="f3ee550b-2eb4-4329-988e-6df4d84fbf3e" providerId="ADAL" clId="{0F410A89-1D17-4B76-8E5E-A014EED39C47}" dt="2023-03-07T10:45:21.593" v="422" actId="1037"/>
            <ac:picMkLst>
              <pc:docMk/>
              <pc:sldMasterMk cId="0" sldId="2147493455"/>
              <pc:sldLayoutMk cId="1522699082" sldId="2147493640"/>
              <ac:picMk id="9" creationId="{03C8A86D-8A24-D4D1-8BD4-E7D4389C7E2E}"/>
            </ac:picMkLst>
          </pc:picChg>
        </pc:sldLayoutChg>
        <pc:sldLayoutChg chg="addSp delSp modSp mod">
          <pc:chgData name="Roberta FERRANDINO - ESMO" userId="f3ee550b-2eb4-4329-988e-6df4d84fbf3e" providerId="ADAL" clId="{0F410A89-1D17-4B76-8E5E-A014EED39C47}" dt="2023-03-07T08:25:57.446" v="122" actId="207"/>
          <pc:sldLayoutMkLst>
            <pc:docMk/>
            <pc:sldMasterMk cId="0" sldId="2147493455"/>
            <pc:sldLayoutMk cId="115419589" sldId="2147493641"/>
          </pc:sldLayoutMkLst>
          <pc:spChg chg="mod">
            <ac:chgData name="Roberta FERRANDINO - ESMO" userId="f3ee550b-2eb4-4329-988e-6df4d84fbf3e" providerId="ADAL" clId="{0F410A89-1D17-4B76-8E5E-A014EED39C47}" dt="2023-03-07T08:25:46.064" v="121" actId="207"/>
            <ac:spMkLst>
              <pc:docMk/>
              <pc:sldMasterMk cId="0" sldId="2147493455"/>
              <pc:sldLayoutMk cId="115419589" sldId="2147493641"/>
              <ac:spMk id="17" creationId="{AFC72EBA-B0C4-D443-A6BD-5873D63C0F3D}"/>
            </ac:spMkLst>
          </pc:spChg>
          <pc:spChg chg="mod">
            <ac:chgData name="Roberta FERRANDINO - ESMO" userId="f3ee550b-2eb4-4329-988e-6df4d84fbf3e" providerId="ADAL" clId="{0F410A89-1D17-4B76-8E5E-A014EED39C47}" dt="2023-03-07T08:25:57.446" v="122" actId="207"/>
            <ac:spMkLst>
              <pc:docMk/>
              <pc:sldMasterMk cId="0" sldId="2147493455"/>
              <pc:sldLayoutMk cId="115419589" sldId="2147493641"/>
              <ac:spMk id="18" creationId="{F92C0E05-3816-894C-B4B3-7FBBFA805BC0}"/>
            </ac:spMkLst>
          </pc:spChg>
          <pc:picChg chg="add mod ord modCrop">
            <ac:chgData name="Roberta FERRANDINO - ESMO" userId="f3ee550b-2eb4-4329-988e-6df4d84fbf3e" providerId="ADAL" clId="{0F410A89-1D17-4B76-8E5E-A014EED39C47}" dt="2023-03-07T08:14:59.307" v="52" actId="732"/>
            <ac:picMkLst>
              <pc:docMk/>
              <pc:sldMasterMk cId="0" sldId="2147493455"/>
              <pc:sldLayoutMk cId="115419589" sldId="2147493641"/>
              <ac:picMk id="4" creationId="{B99BB18B-D5D1-5897-F63D-58922D59B1BF}"/>
            </ac:picMkLst>
          </pc:picChg>
          <pc:picChg chg="del">
            <ac:chgData name="Roberta FERRANDINO - ESMO" userId="f3ee550b-2eb4-4329-988e-6df4d84fbf3e" providerId="ADAL" clId="{0F410A89-1D17-4B76-8E5E-A014EED39C47}" dt="2023-03-07T08:22:09.329" v="99" actId="478"/>
            <ac:picMkLst>
              <pc:docMk/>
              <pc:sldMasterMk cId="0" sldId="2147493455"/>
              <pc:sldLayoutMk cId="115419589" sldId="2147493641"/>
              <ac:picMk id="5" creationId="{0168DDA7-28E2-8299-D685-C2DF891FF7AA}"/>
            </ac:picMkLst>
          </pc:picChg>
          <pc:picChg chg="del">
            <ac:chgData name="Roberta FERRANDINO - ESMO" userId="f3ee550b-2eb4-4329-988e-6df4d84fbf3e" providerId="ADAL" clId="{0F410A89-1D17-4B76-8E5E-A014EED39C47}" dt="2023-03-07T08:14:04.261" v="46" actId="478"/>
            <ac:picMkLst>
              <pc:docMk/>
              <pc:sldMasterMk cId="0" sldId="2147493455"/>
              <pc:sldLayoutMk cId="115419589" sldId="2147493641"/>
              <ac:picMk id="6" creationId="{65F8672A-E5DF-79D7-630C-ECA4AD6EDF35}"/>
            </ac:picMkLst>
          </pc:picChg>
          <pc:picChg chg="add mod">
            <ac:chgData name="Roberta FERRANDINO - ESMO" userId="f3ee550b-2eb4-4329-988e-6df4d84fbf3e" providerId="ADAL" clId="{0F410A89-1D17-4B76-8E5E-A014EED39C47}" dt="2023-03-07T08:22:07.192" v="98" actId="1076"/>
            <ac:picMkLst>
              <pc:docMk/>
              <pc:sldMasterMk cId="0" sldId="2147493455"/>
              <pc:sldLayoutMk cId="115419589" sldId="2147493641"/>
              <ac:picMk id="8" creationId="{1ED471EE-E630-221F-E710-E75CD14D97CE}"/>
            </ac:picMkLst>
          </pc:picChg>
        </pc:sldLayoutChg>
        <pc:sldLayoutChg chg="addSp delSp modSp mod">
          <pc:chgData name="Roberta FERRANDINO - ESMO" userId="f3ee550b-2eb4-4329-988e-6df4d84fbf3e" providerId="ADAL" clId="{0F410A89-1D17-4B76-8E5E-A014EED39C47}" dt="2023-03-07T08:48:54.866" v="230" actId="478"/>
          <pc:sldLayoutMkLst>
            <pc:docMk/>
            <pc:sldMasterMk cId="0" sldId="2147493455"/>
            <pc:sldLayoutMk cId="309067468" sldId="2147493642"/>
          </pc:sldLayoutMkLst>
          <pc:spChg chg="add del mod">
            <ac:chgData name="Roberta FERRANDINO - ESMO" userId="f3ee550b-2eb4-4329-988e-6df4d84fbf3e" providerId="ADAL" clId="{0F410A89-1D17-4B76-8E5E-A014EED39C47}" dt="2023-03-07T08:48:54.486" v="228"/>
            <ac:spMkLst>
              <pc:docMk/>
              <pc:sldMasterMk cId="0" sldId="2147493455"/>
              <pc:sldLayoutMk cId="309067468" sldId="2147493642"/>
              <ac:spMk id="4" creationId="{C4352F20-A632-A714-003B-439052485A80}"/>
            </ac:spMkLst>
          </pc:spChg>
          <pc:spChg chg="add del mod">
            <ac:chgData name="Roberta FERRANDINO - ESMO" userId="f3ee550b-2eb4-4329-988e-6df4d84fbf3e" providerId="ADAL" clId="{0F410A89-1D17-4B76-8E5E-A014EED39C47}" dt="2023-03-07T08:48:54.486" v="228"/>
            <ac:spMkLst>
              <pc:docMk/>
              <pc:sldMasterMk cId="0" sldId="2147493455"/>
              <pc:sldLayoutMk cId="309067468" sldId="2147493642"/>
              <ac:spMk id="5" creationId="{7F4FFCF7-BA2A-17B1-5A8B-C77596DFF2D2}"/>
            </ac:spMkLst>
          </pc:spChg>
          <pc:spChg chg="add del mod">
            <ac:chgData name="Roberta FERRANDINO - ESMO" userId="f3ee550b-2eb4-4329-988e-6df4d84fbf3e" providerId="ADAL" clId="{0F410A89-1D17-4B76-8E5E-A014EED39C47}" dt="2023-03-07T08:48:54.663" v="229" actId="478"/>
            <ac:spMkLst>
              <pc:docMk/>
              <pc:sldMasterMk cId="0" sldId="2147493455"/>
              <pc:sldLayoutMk cId="309067468" sldId="2147493642"/>
              <ac:spMk id="6" creationId="{27F7AA40-7A81-D207-E333-3A001F04E1FC}"/>
            </ac:spMkLst>
          </pc:spChg>
          <pc:spChg chg="add del mod">
            <ac:chgData name="Roberta FERRANDINO - ESMO" userId="f3ee550b-2eb4-4329-988e-6df4d84fbf3e" providerId="ADAL" clId="{0F410A89-1D17-4B76-8E5E-A014EED39C47}" dt="2023-03-07T08:48:54.866" v="230" actId="478"/>
            <ac:spMkLst>
              <pc:docMk/>
              <pc:sldMasterMk cId="0" sldId="2147493455"/>
              <pc:sldLayoutMk cId="309067468" sldId="2147493642"/>
              <ac:spMk id="8" creationId="{57FE9247-F0F6-E52B-8DF0-9A7B422C1700}"/>
            </ac:spMkLst>
          </pc:spChg>
          <pc:spChg chg="mod">
            <ac:chgData name="Roberta FERRANDINO - ESMO" userId="f3ee550b-2eb4-4329-988e-6df4d84fbf3e" providerId="ADAL" clId="{0F410A89-1D17-4B76-8E5E-A014EED39C47}" dt="2023-03-07T08:28:58.213" v="155" actId="207"/>
            <ac:spMkLst>
              <pc:docMk/>
              <pc:sldMasterMk cId="0" sldId="2147493455"/>
              <pc:sldLayoutMk cId="309067468" sldId="2147493642"/>
              <ac:spMk id="10" creationId="{FE623330-BFFB-F448-AA2F-26160B58BDC3}"/>
            </ac:spMkLst>
          </pc:spChg>
          <pc:spChg chg="mod">
            <ac:chgData name="Roberta FERRANDINO - ESMO" userId="f3ee550b-2eb4-4329-988e-6df4d84fbf3e" providerId="ADAL" clId="{0F410A89-1D17-4B76-8E5E-A014EED39C47}" dt="2023-03-07T08:29:02.441" v="156" actId="207"/>
            <ac:spMkLst>
              <pc:docMk/>
              <pc:sldMasterMk cId="0" sldId="2147493455"/>
              <pc:sldLayoutMk cId="309067468" sldId="2147493642"/>
              <ac:spMk id="11" creationId="{F292DDDC-1EEA-5646-B219-7866C459EC59}"/>
            </ac:spMkLst>
          </pc:spChg>
          <pc:spChg chg="mod">
            <ac:chgData name="Roberta FERRANDINO - ESMO" userId="f3ee550b-2eb4-4329-988e-6df4d84fbf3e" providerId="ADAL" clId="{0F410A89-1D17-4B76-8E5E-A014EED39C47}" dt="2023-03-07T08:42:20.794" v="186" actId="207"/>
            <ac:spMkLst>
              <pc:docMk/>
              <pc:sldMasterMk cId="0" sldId="2147493455"/>
              <pc:sldLayoutMk cId="309067468" sldId="2147493642"/>
              <ac:spMk id="13" creationId="{00000000-0000-0000-0000-000000000000}"/>
            </ac:spMkLst>
          </pc:spChg>
          <pc:picChg chg="del">
            <ac:chgData name="Roberta FERRANDINO - ESMO" userId="f3ee550b-2eb4-4329-988e-6df4d84fbf3e" providerId="ADAL" clId="{0F410A89-1D17-4B76-8E5E-A014EED39C47}" dt="2023-03-07T08:22:37.143" v="102" actId="478"/>
            <ac:picMkLst>
              <pc:docMk/>
              <pc:sldMasterMk cId="0" sldId="2147493455"/>
              <pc:sldLayoutMk cId="309067468" sldId="2147493642"/>
              <ac:picMk id="2" creationId="{1D3DBB02-F6AC-8FE4-7CB4-6ABA935EA940}"/>
            </ac:picMkLst>
          </pc:picChg>
          <pc:picChg chg="add mod">
            <ac:chgData name="Roberta FERRANDINO - ESMO" userId="f3ee550b-2eb4-4329-988e-6df4d84fbf3e" providerId="ADAL" clId="{0F410A89-1D17-4B76-8E5E-A014EED39C47}" dt="2023-03-07T08:22:37.327" v="103"/>
            <ac:picMkLst>
              <pc:docMk/>
              <pc:sldMasterMk cId="0" sldId="2147493455"/>
              <pc:sldLayoutMk cId="309067468" sldId="2147493642"/>
              <ac:picMk id="3" creationId="{E28B3298-8391-A23A-A315-FA726857551C}"/>
            </ac:picMkLst>
          </pc:picChg>
        </pc:sldLayoutChg>
        <pc:sldLayoutChg chg="addSp delSp modSp mod">
          <pc:chgData name="Roberta FERRANDINO - ESMO" userId="f3ee550b-2eb4-4329-988e-6df4d84fbf3e" providerId="ADAL" clId="{0F410A89-1D17-4B76-8E5E-A014EED39C47}" dt="2023-03-07T08:48:55.441" v="233" actId="478"/>
          <pc:sldLayoutMkLst>
            <pc:docMk/>
            <pc:sldMasterMk cId="0" sldId="2147493455"/>
            <pc:sldLayoutMk cId="1840261251" sldId="2147493643"/>
          </pc:sldLayoutMkLst>
          <pc:spChg chg="add del mod">
            <ac:chgData name="Roberta FERRANDINO - ESMO" userId="f3ee550b-2eb4-4329-988e-6df4d84fbf3e" providerId="ADAL" clId="{0F410A89-1D17-4B76-8E5E-A014EED39C47}" dt="2023-03-07T08:48:55.074" v="231"/>
            <ac:spMkLst>
              <pc:docMk/>
              <pc:sldMasterMk cId="0" sldId="2147493455"/>
              <pc:sldLayoutMk cId="1840261251" sldId="2147493643"/>
              <ac:spMk id="4" creationId="{7B44BA05-8D39-AED1-63F4-7688A259FF96}"/>
            </ac:spMkLst>
          </pc:spChg>
          <pc:spChg chg="add del mod">
            <ac:chgData name="Roberta FERRANDINO - ESMO" userId="f3ee550b-2eb4-4329-988e-6df4d84fbf3e" providerId="ADAL" clId="{0F410A89-1D17-4B76-8E5E-A014EED39C47}" dt="2023-03-07T08:48:55.074" v="231"/>
            <ac:spMkLst>
              <pc:docMk/>
              <pc:sldMasterMk cId="0" sldId="2147493455"/>
              <pc:sldLayoutMk cId="1840261251" sldId="2147493643"/>
              <ac:spMk id="6" creationId="{2F13FE80-E5C6-123C-C476-D9859C608949}"/>
            </ac:spMkLst>
          </pc:spChg>
          <pc:spChg chg="mod">
            <ac:chgData name="Roberta FERRANDINO - ESMO" userId="f3ee550b-2eb4-4329-988e-6df4d84fbf3e" providerId="ADAL" clId="{0F410A89-1D17-4B76-8E5E-A014EED39C47}" dt="2023-03-07T08:42:23.976" v="187" actId="207"/>
            <ac:spMkLst>
              <pc:docMk/>
              <pc:sldMasterMk cId="0" sldId="2147493455"/>
              <pc:sldLayoutMk cId="1840261251" sldId="2147493643"/>
              <ac:spMk id="7" creationId="{00000000-0000-0000-0000-000000000000}"/>
            </ac:spMkLst>
          </pc:spChg>
          <pc:spChg chg="add del mod">
            <ac:chgData name="Roberta FERRANDINO - ESMO" userId="f3ee550b-2eb4-4329-988e-6df4d84fbf3e" providerId="ADAL" clId="{0F410A89-1D17-4B76-8E5E-A014EED39C47}" dt="2023-03-07T08:48:55.251" v="232" actId="478"/>
            <ac:spMkLst>
              <pc:docMk/>
              <pc:sldMasterMk cId="0" sldId="2147493455"/>
              <pc:sldLayoutMk cId="1840261251" sldId="2147493643"/>
              <ac:spMk id="8" creationId="{BF70F8C5-E68A-9352-0257-3229D3B0460E}"/>
            </ac:spMkLst>
          </pc:spChg>
          <pc:spChg chg="add del mod">
            <ac:chgData name="Roberta FERRANDINO - ESMO" userId="f3ee550b-2eb4-4329-988e-6df4d84fbf3e" providerId="ADAL" clId="{0F410A89-1D17-4B76-8E5E-A014EED39C47}" dt="2023-03-07T08:48:55.441" v="233" actId="478"/>
            <ac:spMkLst>
              <pc:docMk/>
              <pc:sldMasterMk cId="0" sldId="2147493455"/>
              <pc:sldLayoutMk cId="1840261251" sldId="2147493643"/>
              <ac:spMk id="10" creationId="{269B08A0-083C-B8BB-DECE-F33E055CCE4A}"/>
            </ac:spMkLst>
          </pc:spChg>
          <pc:spChg chg="mod">
            <ac:chgData name="Roberta FERRANDINO - ESMO" userId="f3ee550b-2eb4-4329-988e-6df4d84fbf3e" providerId="ADAL" clId="{0F410A89-1D17-4B76-8E5E-A014EED39C47}" dt="2023-03-07T08:29:07.815" v="157" actId="207"/>
            <ac:spMkLst>
              <pc:docMk/>
              <pc:sldMasterMk cId="0" sldId="2147493455"/>
              <pc:sldLayoutMk cId="1840261251" sldId="2147493643"/>
              <ac:spMk id="12" creationId="{C682912B-9D64-B94C-9A5C-32A715E7D1A3}"/>
            </ac:spMkLst>
          </pc:spChg>
          <pc:spChg chg="mod">
            <ac:chgData name="Roberta FERRANDINO - ESMO" userId="f3ee550b-2eb4-4329-988e-6df4d84fbf3e" providerId="ADAL" clId="{0F410A89-1D17-4B76-8E5E-A014EED39C47}" dt="2023-03-07T08:29:12.028" v="158" actId="207"/>
            <ac:spMkLst>
              <pc:docMk/>
              <pc:sldMasterMk cId="0" sldId="2147493455"/>
              <pc:sldLayoutMk cId="1840261251" sldId="2147493643"/>
              <ac:spMk id="13" creationId="{507AD564-F74B-5F48-A178-810FBAC66F63}"/>
            </ac:spMkLst>
          </pc:spChg>
          <pc:picChg chg="del">
            <ac:chgData name="Roberta FERRANDINO - ESMO" userId="f3ee550b-2eb4-4329-988e-6df4d84fbf3e" providerId="ADAL" clId="{0F410A89-1D17-4B76-8E5E-A014EED39C47}" dt="2023-03-07T08:22:39.910" v="104" actId="478"/>
            <ac:picMkLst>
              <pc:docMk/>
              <pc:sldMasterMk cId="0" sldId="2147493455"/>
              <pc:sldLayoutMk cId="1840261251" sldId="2147493643"/>
              <ac:picMk id="2" creationId="{6C3816CF-49E5-6B52-36AB-3F58A3A84FD7}"/>
            </ac:picMkLst>
          </pc:picChg>
          <pc:picChg chg="add mod">
            <ac:chgData name="Roberta FERRANDINO - ESMO" userId="f3ee550b-2eb4-4329-988e-6df4d84fbf3e" providerId="ADAL" clId="{0F410A89-1D17-4B76-8E5E-A014EED39C47}" dt="2023-03-07T08:22:40.143" v="105"/>
            <ac:picMkLst>
              <pc:docMk/>
              <pc:sldMasterMk cId="0" sldId="2147493455"/>
              <pc:sldLayoutMk cId="1840261251" sldId="2147493643"/>
              <ac:picMk id="3" creationId="{75BD11BC-1125-B9C0-7D1F-435ADC3BBD21}"/>
            </ac:picMkLst>
          </pc:picChg>
        </pc:sldLayoutChg>
        <pc:sldLayoutChg chg="addSp delSp modSp mod">
          <pc:chgData name="Roberta FERRANDINO - ESMO" userId="f3ee550b-2eb4-4329-988e-6df4d84fbf3e" providerId="ADAL" clId="{0F410A89-1D17-4B76-8E5E-A014EED39C47}" dt="2023-03-07T08:48:56.233" v="236" actId="478"/>
          <pc:sldLayoutMkLst>
            <pc:docMk/>
            <pc:sldMasterMk cId="0" sldId="2147493455"/>
            <pc:sldLayoutMk cId="2192703510" sldId="2147493644"/>
          </pc:sldLayoutMkLst>
          <pc:spChg chg="add del mod">
            <ac:chgData name="Roberta FERRANDINO - ESMO" userId="f3ee550b-2eb4-4329-988e-6df4d84fbf3e" providerId="ADAL" clId="{0F410A89-1D17-4B76-8E5E-A014EED39C47}" dt="2023-03-07T08:48:55.856" v="234"/>
            <ac:spMkLst>
              <pc:docMk/>
              <pc:sldMasterMk cId="0" sldId="2147493455"/>
              <pc:sldLayoutMk cId="2192703510" sldId="2147493644"/>
              <ac:spMk id="4" creationId="{C2B24689-5E26-6044-0582-1BEBFD501181}"/>
            </ac:spMkLst>
          </pc:spChg>
          <pc:spChg chg="add del mod">
            <ac:chgData name="Roberta FERRANDINO - ESMO" userId="f3ee550b-2eb4-4329-988e-6df4d84fbf3e" providerId="ADAL" clId="{0F410A89-1D17-4B76-8E5E-A014EED39C47}" dt="2023-03-07T08:48:55.856" v="234"/>
            <ac:spMkLst>
              <pc:docMk/>
              <pc:sldMasterMk cId="0" sldId="2147493455"/>
              <pc:sldLayoutMk cId="2192703510" sldId="2147493644"/>
              <ac:spMk id="6" creationId="{35CC7E50-184D-B0DE-AB59-2F873D621BA3}"/>
            </ac:spMkLst>
          </pc:spChg>
          <pc:spChg chg="add del mod">
            <ac:chgData name="Roberta FERRANDINO - ESMO" userId="f3ee550b-2eb4-4329-988e-6df4d84fbf3e" providerId="ADAL" clId="{0F410A89-1D17-4B76-8E5E-A014EED39C47}" dt="2023-03-07T08:48:56.041" v="235" actId="478"/>
            <ac:spMkLst>
              <pc:docMk/>
              <pc:sldMasterMk cId="0" sldId="2147493455"/>
              <pc:sldLayoutMk cId="2192703510" sldId="2147493644"/>
              <ac:spMk id="7" creationId="{055BE348-D0FE-F68D-BBAD-7952FF6F3AF8}"/>
            </ac:spMkLst>
          </pc:spChg>
          <pc:spChg chg="mod">
            <ac:chgData name="Roberta FERRANDINO - ESMO" userId="f3ee550b-2eb4-4329-988e-6df4d84fbf3e" providerId="ADAL" clId="{0F410A89-1D17-4B76-8E5E-A014EED39C47}" dt="2023-03-07T08:29:17.946" v="159" actId="207"/>
            <ac:spMkLst>
              <pc:docMk/>
              <pc:sldMasterMk cId="0" sldId="2147493455"/>
              <pc:sldLayoutMk cId="2192703510" sldId="2147493644"/>
              <ac:spMk id="9" creationId="{9565B337-2BB0-464E-93A5-A2DD46984BA7}"/>
            </ac:spMkLst>
          </pc:spChg>
          <pc:spChg chg="add del mod">
            <ac:chgData name="Roberta FERRANDINO - ESMO" userId="f3ee550b-2eb4-4329-988e-6df4d84fbf3e" providerId="ADAL" clId="{0F410A89-1D17-4B76-8E5E-A014EED39C47}" dt="2023-03-07T08:48:56.233" v="236" actId="478"/>
            <ac:spMkLst>
              <pc:docMk/>
              <pc:sldMasterMk cId="0" sldId="2147493455"/>
              <pc:sldLayoutMk cId="2192703510" sldId="2147493644"/>
              <ac:spMk id="10" creationId="{8B149236-0DC6-DA50-08AE-D551CDB2A615}"/>
            </ac:spMkLst>
          </pc:spChg>
          <pc:spChg chg="mod">
            <ac:chgData name="Roberta FERRANDINO - ESMO" userId="f3ee550b-2eb4-4329-988e-6df4d84fbf3e" providerId="ADAL" clId="{0F410A89-1D17-4B76-8E5E-A014EED39C47}" dt="2023-03-07T08:29:25.550" v="160" actId="207"/>
            <ac:spMkLst>
              <pc:docMk/>
              <pc:sldMasterMk cId="0" sldId="2147493455"/>
              <pc:sldLayoutMk cId="2192703510" sldId="2147493644"/>
              <ac:spMk id="12" creationId="{1181E350-664D-B74F-BC18-EC5488FF6F70}"/>
            </ac:spMkLst>
          </pc:spChg>
          <pc:spChg chg="mod">
            <ac:chgData name="Roberta FERRANDINO - ESMO" userId="f3ee550b-2eb4-4329-988e-6df4d84fbf3e" providerId="ADAL" clId="{0F410A89-1D17-4B76-8E5E-A014EED39C47}" dt="2023-03-07T08:42:26.871" v="188" actId="207"/>
            <ac:spMkLst>
              <pc:docMk/>
              <pc:sldMasterMk cId="0" sldId="2147493455"/>
              <pc:sldLayoutMk cId="2192703510" sldId="2147493644"/>
              <ac:spMk id="13" creationId="{C5C35293-ECC7-C64B-B3A9-CA64DE4E3139}"/>
            </ac:spMkLst>
          </pc:spChg>
          <pc:picChg chg="del">
            <ac:chgData name="Roberta FERRANDINO - ESMO" userId="f3ee550b-2eb4-4329-988e-6df4d84fbf3e" providerId="ADAL" clId="{0F410A89-1D17-4B76-8E5E-A014EED39C47}" dt="2023-03-07T08:22:43.110" v="106" actId="478"/>
            <ac:picMkLst>
              <pc:docMk/>
              <pc:sldMasterMk cId="0" sldId="2147493455"/>
              <pc:sldLayoutMk cId="2192703510" sldId="2147493644"/>
              <ac:picMk id="2" creationId="{AD496942-2A5E-02AB-DC1E-B09BC5461C3E}"/>
            </ac:picMkLst>
          </pc:picChg>
          <pc:picChg chg="add mod">
            <ac:chgData name="Roberta FERRANDINO - ESMO" userId="f3ee550b-2eb4-4329-988e-6df4d84fbf3e" providerId="ADAL" clId="{0F410A89-1D17-4B76-8E5E-A014EED39C47}" dt="2023-03-07T08:22:43.315" v="107"/>
            <ac:picMkLst>
              <pc:docMk/>
              <pc:sldMasterMk cId="0" sldId="2147493455"/>
              <pc:sldLayoutMk cId="2192703510" sldId="2147493644"/>
              <ac:picMk id="3" creationId="{CC741354-432F-CA72-0C41-A1D01F051795}"/>
            </ac:picMkLst>
          </pc:picChg>
        </pc:sldLayoutChg>
        <pc:sldLayoutChg chg="addSp delSp modSp mod">
          <pc:chgData name="Roberta FERRANDINO - ESMO" userId="f3ee550b-2eb4-4329-988e-6df4d84fbf3e" providerId="ADAL" clId="{0F410A89-1D17-4B76-8E5E-A014EED39C47}" dt="2023-03-07T08:48:57.130" v="239" actId="478"/>
          <pc:sldLayoutMkLst>
            <pc:docMk/>
            <pc:sldMasterMk cId="0" sldId="2147493455"/>
            <pc:sldLayoutMk cId="3278467359" sldId="2147493645"/>
          </pc:sldLayoutMkLst>
          <pc:spChg chg="mod">
            <ac:chgData name="Roberta FERRANDINO - ESMO" userId="f3ee550b-2eb4-4329-988e-6df4d84fbf3e" providerId="ADAL" clId="{0F410A89-1D17-4B76-8E5E-A014EED39C47}" dt="2023-03-07T08:42:35.224" v="190" actId="207"/>
            <ac:spMkLst>
              <pc:docMk/>
              <pc:sldMasterMk cId="0" sldId="2147493455"/>
              <pc:sldLayoutMk cId="3278467359" sldId="2147493645"/>
              <ac:spMk id="4" creationId="{00000000-0000-0000-0000-000000000000}"/>
            </ac:spMkLst>
          </pc:spChg>
          <pc:spChg chg="add del mod">
            <ac:chgData name="Roberta FERRANDINO - ESMO" userId="f3ee550b-2eb4-4329-988e-6df4d84fbf3e" providerId="ADAL" clId="{0F410A89-1D17-4B76-8E5E-A014EED39C47}" dt="2023-03-07T08:47:32.573" v="209"/>
            <ac:spMkLst>
              <pc:docMk/>
              <pc:sldMasterMk cId="0" sldId="2147493455"/>
              <pc:sldLayoutMk cId="3278467359" sldId="2147493645"/>
              <ac:spMk id="5" creationId="{D281649C-D237-1A0B-B849-AF5ED2CBC9E8}"/>
            </ac:spMkLst>
          </pc:spChg>
          <pc:spChg chg="add del mod">
            <ac:chgData name="Roberta FERRANDINO - ESMO" userId="f3ee550b-2eb4-4329-988e-6df4d84fbf3e" providerId="ADAL" clId="{0F410A89-1D17-4B76-8E5E-A014EED39C47}" dt="2023-03-07T08:48:56.651" v="238" actId="478"/>
            <ac:spMkLst>
              <pc:docMk/>
              <pc:sldMasterMk cId="0" sldId="2147493455"/>
              <pc:sldLayoutMk cId="3278467359" sldId="2147493645"/>
              <ac:spMk id="6" creationId="{A3E5BA2A-6D5F-C0C1-259F-58853D5D2834}"/>
            </ac:spMkLst>
          </pc:spChg>
          <pc:spChg chg="add del mod">
            <ac:chgData name="Roberta FERRANDINO - ESMO" userId="f3ee550b-2eb4-4329-988e-6df4d84fbf3e" providerId="ADAL" clId="{0F410A89-1D17-4B76-8E5E-A014EED39C47}" dt="2023-03-07T08:47:32.573" v="209"/>
            <ac:spMkLst>
              <pc:docMk/>
              <pc:sldMasterMk cId="0" sldId="2147493455"/>
              <pc:sldLayoutMk cId="3278467359" sldId="2147493645"/>
              <ac:spMk id="7" creationId="{61D2185A-991B-A797-D42C-25CA2B891D02}"/>
            </ac:spMkLst>
          </pc:spChg>
          <pc:spChg chg="add del mod">
            <ac:chgData name="Roberta FERRANDINO - ESMO" userId="f3ee550b-2eb4-4329-988e-6df4d84fbf3e" providerId="ADAL" clId="{0F410A89-1D17-4B76-8E5E-A014EED39C47}" dt="2023-03-07T08:48:57.130" v="239" actId="478"/>
            <ac:spMkLst>
              <pc:docMk/>
              <pc:sldMasterMk cId="0" sldId="2147493455"/>
              <pc:sldLayoutMk cId="3278467359" sldId="2147493645"/>
              <ac:spMk id="8" creationId="{FD24CB7B-599B-2C3B-1A69-AFB0164AD004}"/>
            </ac:spMkLst>
          </pc:spChg>
          <pc:spChg chg="mod">
            <ac:chgData name="Roberta FERRANDINO - ESMO" userId="f3ee550b-2eb4-4329-988e-6df4d84fbf3e" providerId="ADAL" clId="{0F410A89-1D17-4B76-8E5E-A014EED39C47}" dt="2023-03-07T08:29:32.644" v="162" actId="207"/>
            <ac:spMkLst>
              <pc:docMk/>
              <pc:sldMasterMk cId="0" sldId="2147493455"/>
              <pc:sldLayoutMk cId="3278467359" sldId="2147493645"/>
              <ac:spMk id="9" creationId="{8C288732-EB0A-AF40-8B00-28C2C3A92668}"/>
            </ac:spMkLst>
          </pc:spChg>
          <pc:spChg chg="add del mod">
            <ac:chgData name="Roberta FERRANDINO - ESMO" userId="f3ee550b-2eb4-4329-988e-6df4d84fbf3e" providerId="ADAL" clId="{0F410A89-1D17-4B76-8E5E-A014EED39C47}" dt="2023-03-07T08:48:56.459" v="237"/>
            <ac:spMkLst>
              <pc:docMk/>
              <pc:sldMasterMk cId="0" sldId="2147493455"/>
              <pc:sldLayoutMk cId="3278467359" sldId="2147493645"/>
              <ac:spMk id="10" creationId="{F66955D5-B2A8-8631-6EAF-4666C6F84C91}"/>
            </ac:spMkLst>
          </pc:spChg>
          <pc:spChg chg="mod">
            <ac:chgData name="Roberta FERRANDINO - ESMO" userId="f3ee550b-2eb4-4329-988e-6df4d84fbf3e" providerId="ADAL" clId="{0F410A89-1D17-4B76-8E5E-A014EED39C47}" dt="2023-03-07T08:29:28.850" v="161" actId="207"/>
            <ac:spMkLst>
              <pc:docMk/>
              <pc:sldMasterMk cId="0" sldId="2147493455"/>
              <pc:sldLayoutMk cId="3278467359" sldId="2147493645"/>
              <ac:spMk id="11" creationId="{8FEDD8DF-DD02-1242-9795-AE505DBDACEA}"/>
            </ac:spMkLst>
          </pc:spChg>
          <pc:spChg chg="add del mod">
            <ac:chgData name="Roberta FERRANDINO - ESMO" userId="f3ee550b-2eb4-4329-988e-6df4d84fbf3e" providerId="ADAL" clId="{0F410A89-1D17-4B76-8E5E-A014EED39C47}" dt="2023-03-07T08:48:56.459" v="237"/>
            <ac:spMkLst>
              <pc:docMk/>
              <pc:sldMasterMk cId="0" sldId="2147493455"/>
              <pc:sldLayoutMk cId="3278467359" sldId="2147493645"/>
              <ac:spMk id="12" creationId="{F7E22DDB-75E9-4B64-5FDC-2A9907F345EE}"/>
            </ac:spMkLst>
          </pc:spChg>
          <pc:picChg chg="del">
            <ac:chgData name="Roberta FERRANDINO - ESMO" userId="f3ee550b-2eb4-4329-988e-6df4d84fbf3e" providerId="ADAL" clId="{0F410A89-1D17-4B76-8E5E-A014EED39C47}" dt="2023-03-07T08:22:48.982" v="108" actId="478"/>
            <ac:picMkLst>
              <pc:docMk/>
              <pc:sldMasterMk cId="0" sldId="2147493455"/>
              <pc:sldLayoutMk cId="3278467359" sldId="2147493645"/>
              <ac:picMk id="2" creationId="{44627870-4790-A883-864C-35998624F503}"/>
            </ac:picMkLst>
          </pc:picChg>
          <pc:picChg chg="add mod">
            <ac:chgData name="Roberta FERRANDINO - ESMO" userId="f3ee550b-2eb4-4329-988e-6df4d84fbf3e" providerId="ADAL" clId="{0F410A89-1D17-4B76-8E5E-A014EED39C47}" dt="2023-03-07T08:22:49.312" v="109"/>
            <ac:picMkLst>
              <pc:docMk/>
              <pc:sldMasterMk cId="0" sldId="2147493455"/>
              <pc:sldLayoutMk cId="3278467359" sldId="2147493645"/>
              <ac:picMk id="3" creationId="{D0839E43-EB3B-6A81-2932-06D2A2E1CB23}"/>
            </ac:picMkLst>
          </pc:picChg>
        </pc:sldLayoutChg>
        <pc:sldLayoutChg chg="addSp delSp modSp mod">
          <pc:chgData name="Roberta FERRANDINO - ESMO" userId="f3ee550b-2eb4-4329-988e-6df4d84fbf3e" providerId="ADAL" clId="{0F410A89-1D17-4B76-8E5E-A014EED39C47}" dt="2023-03-07T08:48:59.107" v="243" actId="1076"/>
          <pc:sldLayoutMkLst>
            <pc:docMk/>
            <pc:sldMasterMk cId="0" sldId="2147493455"/>
            <pc:sldLayoutMk cId="2599831872" sldId="2147493646"/>
          </pc:sldLayoutMkLst>
          <pc:spChg chg="mod">
            <ac:chgData name="Roberta FERRANDINO - ESMO" userId="f3ee550b-2eb4-4329-988e-6df4d84fbf3e" providerId="ADAL" clId="{0F410A89-1D17-4B76-8E5E-A014EED39C47}" dt="2023-03-07T08:48:58.561" v="242" actId="1076"/>
            <ac:spMkLst>
              <pc:docMk/>
              <pc:sldMasterMk cId="0" sldId="2147493455"/>
              <pc:sldLayoutMk cId="2599831872" sldId="2147493646"/>
              <ac:spMk id="6" creationId="{15FC2D28-59C5-FC59-BAA5-DCF983AAFA38}"/>
            </ac:spMkLst>
          </pc:spChg>
          <pc:spChg chg="mod">
            <ac:chgData name="Roberta FERRANDINO - ESMO" userId="f3ee550b-2eb4-4329-988e-6df4d84fbf3e" providerId="ADAL" clId="{0F410A89-1D17-4B76-8E5E-A014EED39C47}" dt="2023-03-07T08:48:59.107" v="243" actId="1076"/>
            <ac:spMkLst>
              <pc:docMk/>
              <pc:sldMasterMk cId="0" sldId="2147493455"/>
              <pc:sldLayoutMk cId="2599831872" sldId="2147493646"/>
              <ac:spMk id="7" creationId="{C5C79E24-B503-ABCD-C85F-8FAE1E7AEE73}"/>
            </ac:spMkLst>
          </pc:spChg>
          <pc:picChg chg="del">
            <ac:chgData name="Roberta FERRANDINO - ESMO" userId="f3ee550b-2eb4-4329-988e-6df4d84fbf3e" providerId="ADAL" clId="{0F410A89-1D17-4B76-8E5E-A014EED39C47}" dt="2023-03-07T08:22:52.253" v="110" actId="478"/>
            <ac:picMkLst>
              <pc:docMk/>
              <pc:sldMasterMk cId="0" sldId="2147493455"/>
              <pc:sldLayoutMk cId="2599831872" sldId="2147493646"/>
              <ac:picMk id="2" creationId="{18843404-EE51-A36D-BA82-579DA2FB25EE}"/>
            </ac:picMkLst>
          </pc:picChg>
          <pc:picChg chg="del">
            <ac:chgData name="Roberta FERRANDINO - ESMO" userId="f3ee550b-2eb4-4329-988e-6df4d84fbf3e" providerId="ADAL" clId="{0F410A89-1D17-4B76-8E5E-A014EED39C47}" dt="2023-03-07T08:19:36.571" v="94" actId="478"/>
            <ac:picMkLst>
              <pc:docMk/>
              <pc:sldMasterMk cId="0" sldId="2147493455"/>
              <pc:sldLayoutMk cId="2599831872" sldId="2147493646"/>
              <ac:picMk id="3" creationId="{CAC983CD-5CEA-9807-296F-0502DAEC01F6}"/>
            </ac:picMkLst>
          </pc:picChg>
          <pc:picChg chg="add del mod">
            <ac:chgData name="Roberta FERRANDINO - ESMO" userId="f3ee550b-2eb4-4329-988e-6df4d84fbf3e" providerId="ADAL" clId="{0F410A89-1D17-4B76-8E5E-A014EED39C47}" dt="2023-03-07T08:17:39.059" v="78" actId="478"/>
            <ac:picMkLst>
              <pc:docMk/>
              <pc:sldMasterMk cId="0" sldId="2147493455"/>
              <pc:sldLayoutMk cId="2599831872" sldId="2147493646"/>
              <ac:picMk id="4" creationId="{968DCC6E-F652-6DF7-6435-CD507C486C02}"/>
            </ac:picMkLst>
          </pc:picChg>
          <pc:picChg chg="add del mod">
            <ac:chgData name="Roberta FERRANDINO - ESMO" userId="f3ee550b-2eb4-4329-988e-6df4d84fbf3e" providerId="ADAL" clId="{0F410A89-1D17-4B76-8E5E-A014EED39C47}" dt="2023-03-07T08:17:42.427" v="80" actId="478"/>
            <ac:picMkLst>
              <pc:docMk/>
              <pc:sldMasterMk cId="0" sldId="2147493455"/>
              <pc:sldLayoutMk cId="2599831872" sldId="2147493646"/>
              <ac:picMk id="5" creationId="{5D015F1C-15BB-882F-3026-A0C17F9F8493}"/>
            </ac:picMkLst>
          </pc:picChg>
          <pc:picChg chg="add mod ord modCrop">
            <ac:chgData name="Roberta FERRANDINO - ESMO" userId="f3ee550b-2eb4-4329-988e-6df4d84fbf3e" providerId="ADAL" clId="{0F410A89-1D17-4B76-8E5E-A014EED39C47}" dt="2023-03-07T08:19:34.785" v="93" actId="167"/>
            <ac:picMkLst>
              <pc:docMk/>
              <pc:sldMasterMk cId="0" sldId="2147493455"/>
              <pc:sldLayoutMk cId="2599831872" sldId="2147493646"/>
              <ac:picMk id="9" creationId="{B65773E8-1771-3885-4045-6EE88AF66C99}"/>
            </ac:picMkLst>
          </pc:picChg>
          <pc:picChg chg="add mod">
            <ac:chgData name="Roberta FERRANDINO - ESMO" userId="f3ee550b-2eb4-4329-988e-6df4d84fbf3e" providerId="ADAL" clId="{0F410A89-1D17-4B76-8E5E-A014EED39C47}" dt="2023-03-07T08:22:52.428" v="111"/>
            <ac:picMkLst>
              <pc:docMk/>
              <pc:sldMasterMk cId="0" sldId="2147493455"/>
              <pc:sldLayoutMk cId="2599831872" sldId="2147493646"/>
              <ac:picMk id="10" creationId="{86A90F67-3D3E-E067-F96E-60601B268E6B}"/>
            </ac:picMkLst>
          </pc:picChg>
        </pc:sldLayoutChg>
        <pc:sldLayoutChg chg="addSp delSp modSp mod">
          <pc:chgData name="Roberta FERRANDINO - ESMO" userId="f3ee550b-2eb4-4329-988e-6df4d84fbf3e" providerId="ADAL" clId="{0F410A89-1D17-4B76-8E5E-A014EED39C47}" dt="2023-03-07T10:47:26.930" v="493" actId="1037"/>
          <pc:sldLayoutMkLst>
            <pc:docMk/>
            <pc:sldMasterMk cId="0" sldId="2147493455"/>
            <pc:sldLayoutMk cId="2229668312" sldId="2147493648"/>
          </pc:sldLayoutMkLst>
          <pc:spChg chg="mod">
            <ac:chgData name="Roberta FERRANDINO - ESMO" userId="f3ee550b-2eb4-4329-988e-6df4d84fbf3e" providerId="ADAL" clId="{0F410A89-1D17-4B76-8E5E-A014EED39C47}" dt="2023-03-07T10:47:20.163" v="479" actId="1037"/>
            <ac:spMkLst>
              <pc:docMk/>
              <pc:sldMasterMk cId="0" sldId="2147493455"/>
              <pc:sldLayoutMk cId="2229668312" sldId="2147493648"/>
              <ac:spMk id="12" creationId="{9C41762A-FB87-4D8B-8DB4-D9EEF6C059C3}"/>
            </ac:spMkLst>
          </pc:spChg>
          <pc:spChg chg="mod">
            <ac:chgData name="Roberta FERRANDINO - ESMO" userId="f3ee550b-2eb4-4329-988e-6df4d84fbf3e" providerId="ADAL" clId="{0F410A89-1D17-4B76-8E5E-A014EED39C47}" dt="2023-03-07T10:47:26.930" v="493" actId="1037"/>
            <ac:spMkLst>
              <pc:docMk/>
              <pc:sldMasterMk cId="0" sldId="2147493455"/>
              <pc:sldLayoutMk cId="2229668312" sldId="2147493648"/>
              <ac:spMk id="21" creationId="{A380C87E-3021-6640-B9B2-029B67F78CED}"/>
            </ac:spMkLst>
          </pc:spChg>
          <pc:picChg chg="del">
            <ac:chgData name="Roberta FERRANDINO - ESMO" userId="f3ee550b-2eb4-4329-988e-6df4d84fbf3e" providerId="ADAL" clId="{0F410A89-1D17-4B76-8E5E-A014EED39C47}" dt="2023-03-07T08:23:05.662" v="113" actId="478"/>
            <ac:picMkLst>
              <pc:docMk/>
              <pc:sldMasterMk cId="0" sldId="2147493455"/>
              <pc:sldLayoutMk cId="2229668312" sldId="2147493648"/>
              <ac:picMk id="2" creationId="{938B7C37-65DC-7D69-53AA-406D07F09891}"/>
            </ac:picMkLst>
          </pc:picChg>
          <pc:picChg chg="del">
            <ac:chgData name="Roberta FERRANDINO - ESMO" userId="f3ee550b-2eb4-4329-988e-6df4d84fbf3e" providerId="ADAL" clId="{0F410A89-1D17-4B76-8E5E-A014EED39C47}" dt="2023-03-07T08:23:25.514" v="116" actId="478"/>
            <ac:picMkLst>
              <pc:docMk/>
              <pc:sldMasterMk cId="0" sldId="2147493455"/>
              <pc:sldLayoutMk cId="2229668312" sldId="2147493648"/>
              <ac:picMk id="3" creationId="{854F015E-101D-D3AE-B830-AC487E013D8A}"/>
            </ac:picMkLst>
          </pc:picChg>
          <pc:picChg chg="add mod">
            <ac:chgData name="Roberta FERRANDINO - ESMO" userId="f3ee550b-2eb4-4329-988e-6df4d84fbf3e" providerId="ADAL" clId="{0F410A89-1D17-4B76-8E5E-A014EED39C47}" dt="2023-03-07T10:47:12.606" v="464" actId="1037"/>
            <ac:picMkLst>
              <pc:docMk/>
              <pc:sldMasterMk cId="0" sldId="2147493455"/>
              <pc:sldLayoutMk cId="2229668312" sldId="2147493648"/>
              <ac:picMk id="4" creationId="{0690FB3C-7303-A944-7693-4E6EAF71FE35}"/>
            </ac:picMkLst>
          </pc:picChg>
          <pc:picChg chg="add mod ord">
            <ac:chgData name="Roberta FERRANDINO - ESMO" userId="f3ee550b-2eb4-4329-988e-6df4d84fbf3e" providerId="ADAL" clId="{0F410A89-1D17-4B76-8E5E-A014EED39C47}" dt="2023-03-07T08:23:24.107" v="115" actId="167"/>
            <ac:picMkLst>
              <pc:docMk/>
              <pc:sldMasterMk cId="0" sldId="2147493455"/>
              <pc:sldLayoutMk cId="2229668312" sldId="2147493648"/>
              <ac:picMk id="5" creationId="{162B4AF6-2642-80A2-5B38-7D4FD9EC898C}"/>
            </ac:picMkLst>
          </pc:picChg>
        </pc:sldLayoutChg>
        <pc:sldLayoutChg chg="addSp delSp modSp mod">
          <pc:chgData name="Roberta FERRANDINO - ESMO" userId="f3ee550b-2eb4-4329-988e-6df4d84fbf3e" providerId="ADAL" clId="{0F410A89-1D17-4B76-8E5E-A014EED39C47}" dt="2023-03-07T08:48:54.266" v="227" actId="478"/>
          <pc:sldLayoutMkLst>
            <pc:docMk/>
            <pc:sldMasterMk cId="0" sldId="2147493455"/>
            <pc:sldLayoutMk cId="3079577876" sldId="2147493649"/>
          </pc:sldLayoutMkLst>
          <pc:spChg chg="add del mod">
            <ac:chgData name="Roberta FERRANDINO - ESMO" userId="f3ee550b-2eb4-4329-988e-6df4d84fbf3e" providerId="ADAL" clId="{0F410A89-1D17-4B76-8E5E-A014EED39C47}" dt="2023-03-07T08:48:53.132" v="226" actId="478"/>
            <ac:spMkLst>
              <pc:docMk/>
              <pc:sldMasterMk cId="0" sldId="2147493455"/>
              <pc:sldLayoutMk cId="3079577876" sldId="2147493649"/>
              <ac:spMk id="7" creationId="{810421AB-953B-1FA1-B82F-5DEBE153DF13}"/>
            </ac:spMkLst>
          </pc:spChg>
          <pc:spChg chg="add del mod">
            <ac:chgData name="Roberta FERRANDINO - ESMO" userId="f3ee550b-2eb4-4329-988e-6df4d84fbf3e" providerId="ADAL" clId="{0F410A89-1D17-4B76-8E5E-A014EED39C47}" dt="2023-03-07T08:48:53.110" v="225"/>
            <ac:spMkLst>
              <pc:docMk/>
              <pc:sldMasterMk cId="0" sldId="2147493455"/>
              <pc:sldLayoutMk cId="3079577876" sldId="2147493649"/>
              <ac:spMk id="8" creationId="{DA29E64D-B758-819A-F279-F2B6E5924456}"/>
            </ac:spMkLst>
          </pc:spChg>
          <pc:spChg chg="add del mod">
            <ac:chgData name="Roberta FERRANDINO - ESMO" userId="f3ee550b-2eb4-4329-988e-6df4d84fbf3e" providerId="ADAL" clId="{0F410A89-1D17-4B76-8E5E-A014EED39C47}" dt="2023-03-07T08:48:53.110" v="225"/>
            <ac:spMkLst>
              <pc:docMk/>
              <pc:sldMasterMk cId="0" sldId="2147493455"/>
              <pc:sldLayoutMk cId="3079577876" sldId="2147493649"/>
              <ac:spMk id="9" creationId="{B410E928-4B1A-51AF-41E0-86194BF8684F}"/>
            </ac:spMkLst>
          </pc:spChg>
          <pc:spChg chg="mod">
            <ac:chgData name="Roberta FERRANDINO - ESMO" userId="f3ee550b-2eb4-4329-988e-6df4d84fbf3e" providerId="ADAL" clId="{0F410A89-1D17-4B76-8E5E-A014EED39C47}" dt="2023-03-07T08:28:45.408" v="153" actId="207"/>
            <ac:spMkLst>
              <pc:docMk/>
              <pc:sldMasterMk cId="0" sldId="2147493455"/>
              <pc:sldLayoutMk cId="3079577876" sldId="2147493649"/>
              <ac:spMk id="10" creationId="{FE623330-BFFB-F448-AA2F-26160B58BDC3}"/>
            </ac:spMkLst>
          </pc:spChg>
          <pc:spChg chg="mod">
            <ac:chgData name="Roberta FERRANDINO - ESMO" userId="f3ee550b-2eb4-4329-988e-6df4d84fbf3e" providerId="ADAL" clId="{0F410A89-1D17-4B76-8E5E-A014EED39C47}" dt="2023-03-07T08:28:49.411" v="154" actId="207"/>
            <ac:spMkLst>
              <pc:docMk/>
              <pc:sldMasterMk cId="0" sldId="2147493455"/>
              <pc:sldLayoutMk cId="3079577876" sldId="2147493649"/>
              <ac:spMk id="11" creationId="{F292DDDC-1EEA-5646-B219-7866C459EC59}"/>
            </ac:spMkLst>
          </pc:spChg>
          <pc:spChg chg="add del">
            <ac:chgData name="Roberta FERRANDINO - ESMO" userId="f3ee550b-2eb4-4329-988e-6df4d84fbf3e" providerId="ADAL" clId="{0F410A89-1D17-4B76-8E5E-A014EED39C47}" dt="2023-03-07T08:48:54.266" v="227" actId="478"/>
            <ac:spMkLst>
              <pc:docMk/>
              <pc:sldMasterMk cId="0" sldId="2147493455"/>
              <pc:sldLayoutMk cId="3079577876" sldId="2147493649"/>
              <ac:spMk id="12" creationId="{4CB48307-56F3-6E40-1AD0-15C847409A23}"/>
            </ac:spMkLst>
          </pc:spChg>
          <pc:spChg chg="mod">
            <ac:chgData name="Roberta FERRANDINO - ESMO" userId="f3ee550b-2eb4-4329-988e-6df4d84fbf3e" providerId="ADAL" clId="{0F410A89-1D17-4B76-8E5E-A014EED39C47}" dt="2023-03-07T08:42:15.693" v="185" actId="207"/>
            <ac:spMkLst>
              <pc:docMk/>
              <pc:sldMasterMk cId="0" sldId="2147493455"/>
              <pc:sldLayoutMk cId="3079577876" sldId="2147493649"/>
              <ac:spMk id="13" creationId="{00000000-0000-0000-0000-000000000000}"/>
            </ac:spMkLst>
          </pc:spChg>
          <pc:picChg chg="del">
            <ac:chgData name="Roberta FERRANDINO - ESMO" userId="f3ee550b-2eb4-4329-988e-6df4d84fbf3e" providerId="ADAL" clId="{0F410A89-1D17-4B76-8E5E-A014EED39C47}" dt="2023-03-07T08:22:34.172" v="100" actId="478"/>
            <ac:picMkLst>
              <pc:docMk/>
              <pc:sldMasterMk cId="0" sldId="2147493455"/>
              <pc:sldLayoutMk cId="3079577876" sldId="2147493649"/>
              <ac:picMk id="2" creationId="{96FFEE3A-A756-0505-E663-C29B83403DE2}"/>
            </ac:picMkLst>
          </pc:picChg>
          <pc:picChg chg="del ord">
            <ac:chgData name="Roberta FERRANDINO - ESMO" userId="f3ee550b-2eb4-4329-988e-6df4d84fbf3e" providerId="ADAL" clId="{0F410A89-1D17-4B76-8E5E-A014EED39C47}" dt="2023-03-07T08:16:54.900" v="75" actId="478"/>
            <ac:picMkLst>
              <pc:docMk/>
              <pc:sldMasterMk cId="0" sldId="2147493455"/>
              <pc:sldLayoutMk cId="3079577876" sldId="2147493649"/>
              <ac:picMk id="3" creationId="{D577711A-80C2-EA92-80C2-E8AD08D71473}"/>
            </ac:picMkLst>
          </pc:picChg>
          <pc:picChg chg="add mod ord modCrop">
            <ac:chgData name="Roberta FERRANDINO - ESMO" userId="f3ee550b-2eb4-4329-988e-6df4d84fbf3e" providerId="ADAL" clId="{0F410A89-1D17-4B76-8E5E-A014EED39C47}" dt="2023-03-07T08:16:52.825" v="74" actId="167"/>
            <ac:picMkLst>
              <pc:docMk/>
              <pc:sldMasterMk cId="0" sldId="2147493455"/>
              <pc:sldLayoutMk cId="3079577876" sldId="2147493649"/>
              <ac:picMk id="5" creationId="{EE14BBF5-1FA1-C83C-B62A-0C5B26144748}"/>
            </ac:picMkLst>
          </pc:picChg>
          <pc:picChg chg="add mod">
            <ac:chgData name="Roberta FERRANDINO - ESMO" userId="f3ee550b-2eb4-4329-988e-6df4d84fbf3e" providerId="ADAL" clId="{0F410A89-1D17-4B76-8E5E-A014EED39C47}" dt="2023-03-07T08:22:34.375" v="101"/>
            <ac:picMkLst>
              <pc:docMk/>
              <pc:sldMasterMk cId="0" sldId="2147493455"/>
              <pc:sldLayoutMk cId="3079577876" sldId="2147493649"/>
              <ac:picMk id="6" creationId="{2513913C-8AA4-DC18-C8F0-5FB5273FAD92}"/>
            </ac:picMkLst>
          </pc:picChg>
        </pc:sldLayoutChg>
      </pc:sldMasterChg>
    </pc:docChg>
  </pc:docChgLst>
  <pc:docChgLst>
    <pc:chgData name="Francesca MAINO - ESMO" userId="0e04cdf6-27b3-4e1e-8a38-161a3a714cd4" providerId="ADAL" clId="{453AD962-E63D-487C-9FFD-7A8FBEB30DE2}"/>
    <pc:docChg chg="custSel modSld">
      <pc:chgData name="Francesca MAINO - ESMO" userId="0e04cdf6-27b3-4e1e-8a38-161a3a714cd4" providerId="ADAL" clId="{453AD962-E63D-487C-9FFD-7A8FBEB30DE2}" dt="2022-11-15T10:35:31.061" v="170" actId="700"/>
      <pc:docMkLst>
        <pc:docMk/>
      </pc:docMkLst>
      <pc:sldChg chg="modSp mod">
        <pc:chgData name="Francesca MAINO - ESMO" userId="0e04cdf6-27b3-4e1e-8a38-161a3a714cd4" providerId="ADAL" clId="{453AD962-E63D-487C-9FFD-7A8FBEB30DE2}" dt="2022-11-15T10:31:19.224" v="0" actId="207"/>
        <pc:sldMkLst>
          <pc:docMk/>
          <pc:sldMk cId="2948689610" sldId="270"/>
        </pc:sldMkLst>
        <pc:spChg chg="mod">
          <ac:chgData name="Francesca MAINO - ESMO" userId="0e04cdf6-27b3-4e1e-8a38-161a3a714cd4" providerId="ADAL" clId="{453AD962-E63D-487C-9FFD-7A8FBEB30DE2}" dt="2022-11-15T10:31:19.224" v="0" actId="207"/>
          <ac:spMkLst>
            <pc:docMk/>
            <pc:sldMk cId="2948689610" sldId="270"/>
            <ac:spMk id="2" creationId="{0A950904-5233-EF40-BD18-524477B4A2AA}"/>
          </ac:spMkLst>
        </pc:spChg>
        <pc:spChg chg="mod">
          <ac:chgData name="Francesca MAINO - ESMO" userId="0e04cdf6-27b3-4e1e-8a38-161a3a714cd4" providerId="ADAL" clId="{453AD962-E63D-487C-9FFD-7A8FBEB30DE2}" dt="2022-11-15T10:31:19.224" v="0" actId="207"/>
          <ac:spMkLst>
            <pc:docMk/>
            <pc:sldMk cId="2948689610" sldId="270"/>
            <ac:spMk id="3" creationId="{CD1A6BC2-00B7-254C-9ED7-850AF3E18472}"/>
          </ac:spMkLst>
        </pc:spChg>
        <pc:spChg chg="mod">
          <ac:chgData name="Francesca MAINO - ESMO" userId="0e04cdf6-27b3-4e1e-8a38-161a3a714cd4" providerId="ADAL" clId="{453AD962-E63D-487C-9FFD-7A8FBEB30DE2}" dt="2022-11-15T10:31:19.224" v="0" actId="207"/>
          <ac:spMkLst>
            <pc:docMk/>
            <pc:sldMk cId="2948689610" sldId="270"/>
            <ac:spMk id="4" creationId="{58C30850-49E5-7048-9251-3C495DF54518}"/>
          </ac:spMkLst>
        </pc:spChg>
        <pc:spChg chg="mod">
          <ac:chgData name="Francesca MAINO - ESMO" userId="0e04cdf6-27b3-4e1e-8a38-161a3a714cd4" providerId="ADAL" clId="{453AD962-E63D-487C-9FFD-7A8FBEB30DE2}" dt="2022-11-15T10:31:19.224" v="0" actId="207"/>
          <ac:spMkLst>
            <pc:docMk/>
            <pc:sldMk cId="2948689610" sldId="270"/>
            <ac:spMk id="5" creationId="{F2459249-4652-694E-8BF7-000C262C91FD}"/>
          </ac:spMkLst>
        </pc:spChg>
      </pc:sldChg>
      <pc:sldChg chg="addSp modSp">
        <pc:chgData name="Francesca MAINO - ESMO" userId="0e04cdf6-27b3-4e1e-8a38-161a3a714cd4" providerId="ADAL" clId="{453AD962-E63D-487C-9FFD-7A8FBEB30DE2}" dt="2022-11-15T10:35:12.467" v="167"/>
        <pc:sldMkLst>
          <pc:docMk/>
          <pc:sldMk cId="3271639059" sldId="273"/>
        </pc:sldMkLst>
        <pc:spChg chg="add mod">
          <ac:chgData name="Francesca MAINO - ESMO" userId="0e04cdf6-27b3-4e1e-8a38-161a3a714cd4" providerId="ADAL" clId="{453AD962-E63D-487C-9FFD-7A8FBEB30DE2}" dt="2022-11-15T10:35:12.467" v="167"/>
          <ac:spMkLst>
            <pc:docMk/>
            <pc:sldMk cId="3271639059" sldId="273"/>
            <ac:spMk id="6" creationId="{289097FF-D16F-4BD1-BDBF-C54136AC1C41}"/>
          </ac:spMkLst>
        </pc:spChg>
      </pc:sldChg>
      <pc:sldChg chg="addSp modSp">
        <pc:chgData name="Francesca MAINO - ESMO" userId="0e04cdf6-27b3-4e1e-8a38-161a3a714cd4" providerId="ADAL" clId="{453AD962-E63D-487C-9FFD-7A8FBEB30DE2}" dt="2022-11-15T10:35:16.926" v="168"/>
        <pc:sldMkLst>
          <pc:docMk/>
          <pc:sldMk cId="2716391758" sldId="274"/>
        </pc:sldMkLst>
        <pc:spChg chg="add mod">
          <ac:chgData name="Francesca MAINO - ESMO" userId="0e04cdf6-27b3-4e1e-8a38-161a3a714cd4" providerId="ADAL" clId="{453AD962-E63D-487C-9FFD-7A8FBEB30DE2}" dt="2022-11-15T10:35:16.926" v="168"/>
          <ac:spMkLst>
            <pc:docMk/>
            <pc:sldMk cId="2716391758" sldId="274"/>
            <ac:spMk id="6" creationId="{0C3EF31C-10D7-4CD9-B13B-9BF18FC100F7}"/>
          </ac:spMkLst>
        </pc:spChg>
      </pc:sldChg>
      <pc:sldChg chg="addSp delSp modSp mod chgLayout">
        <pc:chgData name="Francesca MAINO - ESMO" userId="0e04cdf6-27b3-4e1e-8a38-161a3a714cd4" providerId="ADAL" clId="{453AD962-E63D-487C-9FFD-7A8FBEB30DE2}" dt="2022-11-15T10:35:27.306" v="169" actId="700"/>
        <pc:sldMkLst>
          <pc:docMk/>
          <pc:sldMk cId="3385921794" sldId="275"/>
        </pc:sldMkLst>
        <pc:spChg chg="del">
          <ac:chgData name="Francesca MAINO - ESMO" userId="0e04cdf6-27b3-4e1e-8a38-161a3a714cd4" providerId="ADAL" clId="{453AD962-E63D-487C-9FFD-7A8FBEB30DE2}" dt="2022-11-15T10:35:27.306" v="169" actId="700"/>
          <ac:spMkLst>
            <pc:docMk/>
            <pc:sldMk cId="3385921794" sldId="275"/>
            <ac:spMk id="2" creationId="{87131F08-1B3E-194B-87D8-B2E72B4B582D}"/>
          </ac:spMkLst>
        </pc:spChg>
        <pc:spChg chg="del">
          <ac:chgData name="Francesca MAINO - ESMO" userId="0e04cdf6-27b3-4e1e-8a38-161a3a714cd4" providerId="ADAL" clId="{453AD962-E63D-487C-9FFD-7A8FBEB30DE2}" dt="2022-11-15T10:35:27.306" v="169" actId="700"/>
          <ac:spMkLst>
            <pc:docMk/>
            <pc:sldMk cId="3385921794" sldId="275"/>
            <ac:spMk id="3" creationId="{9537F187-ADEC-9644-B461-D281BD911C72}"/>
          </ac:spMkLst>
        </pc:spChg>
        <pc:spChg chg="del">
          <ac:chgData name="Francesca MAINO - ESMO" userId="0e04cdf6-27b3-4e1e-8a38-161a3a714cd4" providerId="ADAL" clId="{453AD962-E63D-487C-9FFD-7A8FBEB30DE2}" dt="2022-11-15T10:35:27.306" v="169" actId="700"/>
          <ac:spMkLst>
            <pc:docMk/>
            <pc:sldMk cId="3385921794" sldId="275"/>
            <ac:spMk id="4" creationId="{C3DB10FC-A707-F44B-8609-AE45C7B11D5D}"/>
          </ac:spMkLst>
        </pc:spChg>
        <pc:spChg chg="add mod ord">
          <ac:chgData name="Francesca MAINO - ESMO" userId="0e04cdf6-27b3-4e1e-8a38-161a3a714cd4" providerId="ADAL" clId="{453AD962-E63D-487C-9FFD-7A8FBEB30DE2}" dt="2022-11-15T10:35:27.306" v="169" actId="700"/>
          <ac:spMkLst>
            <pc:docMk/>
            <pc:sldMk cId="3385921794" sldId="275"/>
            <ac:spMk id="5" creationId="{E63C1C1F-F886-4F2B-810C-F48E3D9B9A98}"/>
          </ac:spMkLst>
        </pc:spChg>
        <pc:spChg chg="add mod ord">
          <ac:chgData name="Francesca MAINO - ESMO" userId="0e04cdf6-27b3-4e1e-8a38-161a3a714cd4" providerId="ADAL" clId="{453AD962-E63D-487C-9FFD-7A8FBEB30DE2}" dt="2022-11-15T10:35:27.306" v="169" actId="700"/>
          <ac:spMkLst>
            <pc:docMk/>
            <pc:sldMk cId="3385921794" sldId="275"/>
            <ac:spMk id="6" creationId="{41E38242-E4E9-4E7B-9C63-2920005A9EFB}"/>
          </ac:spMkLst>
        </pc:spChg>
        <pc:spChg chg="add mod ord">
          <ac:chgData name="Francesca MAINO - ESMO" userId="0e04cdf6-27b3-4e1e-8a38-161a3a714cd4" providerId="ADAL" clId="{453AD962-E63D-487C-9FFD-7A8FBEB30DE2}" dt="2022-11-15T10:35:27.306" v="169" actId="700"/>
          <ac:spMkLst>
            <pc:docMk/>
            <pc:sldMk cId="3385921794" sldId="275"/>
            <ac:spMk id="7" creationId="{51A0D7EF-7471-4D1E-ACE4-E29DBE860ED1}"/>
          </ac:spMkLst>
        </pc:spChg>
        <pc:spChg chg="add mod ord">
          <ac:chgData name="Francesca MAINO - ESMO" userId="0e04cdf6-27b3-4e1e-8a38-161a3a714cd4" providerId="ADAL" clId="{453AD962-E63D-487C-9FFD-7A8FBEB30DE2}" dt="2022-11-15T10:35:27.306" v="169" actId="700"/>
          <ac:spMkLst>
            <pc:docMk/>
            <pc:sldMk cId="3385921794" sldId="275"/>
            <ac:spMk id="8" creationId="{CB04C66B-DB46-4D94-8500-457B6CFC2AD1}"/>
          </ac:spMkLst>
        </pc:spChg>
      </pc:sldChg>
      <pc:sldChg chg="addSp modSp mod chgLayout">
        <pc:chgData name="Francesca MAINO - ESMO" userId="0e04cdf6-27b3-4e1e-8a38-161a3a714cd4" providerId="ADAL" clId="{453AD962-E63D-487C-9FFD-7A8FBEB30DE2}" dt="2022-11-15T10:35:31.061" v="170" actId="700"/>
        <pc:sldMkLst>
          <pc:docMk/>
          <pc:sldMk cId="519070962" sldId="276"/>
        </pc:sldMkLst>
        <pc:spChg chg="add mod">
          <ac:chgData name="Francesca MAINO - ESMO" userId="0e04cdf6-27b3-4e1e-8a38-161a3a714cd4" providerId="ADAL" clId="{453AD962-E63D-487C-9FFD-7A8FBEB30DE2}" dt="2022-11-15T10:35:31.061" v="170" actId="700"/>
          <ac:spMkLst>
            <pc:docMk/>
            <pc:sldMk cId="519070962" sldId="276"/>
            <ac:spMk id="2" creationId="{9DB33713-42EC-4E4C-A030-E6D9892DA6E4}"/>
          </ac:spMkLst>
        </pc:spChg>
      </pc:sldChg>
      <pc:sldChg chg="addSp delSp modSp mod chgLayout">
        <pc:chgData name="Francesca MAINO - ESMO" userId="0e04cdf6-27b3-4e1e-8a38-161a3a714cd4" providerId="ADAL" clId="{453AD962-E63D-487C-9FFD-7A8FBEB30DE2}" dt="2022-11-15T10:34:46.201" v="166"/>
        <pc:sldMkLst>
          <pc:docMk/>
          <pc:sldMk cId="1058147871" sldId="278"/>
        </pc:sldMkLst>
        <pc:spChg chg="mod ord">
          <ac:chgData name="Francesca MAINO - ESMO" userId="0e04cdf6-27b3-4e1e-8a38-161a3a714cd4" providerId="ADAL" clId="{453AD962-E63D-487C-9FFD-7A8FBEB30DE2}" dt="2022-11-15T10:34:38.882" v="164" actId="14100"/>
          <ac:spMkLst>
            <pc:docMk/>
            <pc:sldMk cId="1058147871" sldId="278"/>
            <ac:spMk id="2" creationId="{F8FF8A95-2EA8-BC40-B221-25798D1A9889}"/>
          </ac:spMkLst>
        </pc:spChg>
        <pc:spChg chg="del mod ord">
          <ac:chgData name="Francesca MAINO - ESMO" userId="0e04cdf6-27b3-4e1e-8a38-161a3a714cd4" providerId="ADAL" clId="{453AD962-E63D-487C-9FFD-7A8FBEB30DE2}" dt="2022-11-15T10:33:43.117" v="92" actId="478"/>
          <ac:spMkLst>
            <pc:docMk/>
            <pc:sldMk cId="1058147871" sldId="278"/>
            <ac:spMk id="3" creationId="{3FB0B8B3-7D78-924A-A229-FA47A12D9B5C}"/>
          </ac:spMkLst>
        </pc:spChg>
        <pc:spChg chg="add del mod ord">
          <ac:chgData name="Francesca MAINO - ESMO" userId="0e04cdf6-27b3-4e1e-8a38-161a3a714cd4" providerId="ADAL" clId="{453AD962-E63D-487C-9FFD-7A8FBEB30DE2}" dt="2022-11-15T10:33:48.355" v="95" actId="478"/>
          <ac:spMkLst>
            <pc:docMk/>
            <pc:sldMk cId="1058147871" sldId="278"/>
            <ac:spMk id="4" creationId="{CACD55E8-1B0B-4516-8F8D-727EB30077D1}"/>
          </ac:spMkLst>
        </pc:spChg>
        <pc:spChg chg="add mod ord">
          <ac:chgData name="Francesca MAINO - ESMO" userId="0e04cdf6-27b3-4e1e-8a38-161a3a714cd4" providerId="ADAL" clId="{453AD962-E63D-487C-9FFD-7A8FBEB30DE2}" dt="2022-11-15T10:33:35.149" v="90" actId="700"/>
          <ac:spMkLst>
            <pc:docMk/>
            <pc:sldMk cId="1058147871" sldId="278"/>
            <ac:spMk id="5" creationId="{C9163343-88C9-44C5-B466-481512D080C4}"/>
          </ac:spMkLst>
        </pc:spChg>
        <pc:spChg chg="add del mod">
          <ac:chgData name="Francesca MAINO - ESMO" userId="0e04cdf6-27b3-4e1e-8a38-161a3a714cd4" providerId="ADAL" clId="{453AD962-E63D-487C-9FFD-7A8FBEB30DE2}" dt="2022-11-15T10:33:46.060" v="94" actId="478"/>
          <ac:spMkLst>
            <pc:docMk/>
            <pc:sldMk cId="1058147871" sldId="278"/>
            <ac:spMk id="7" creationId="{AD0FB683-C4FE-4244-BC4A-4E9DDC37950A}"/>
          </ac:spMkLst>
        </pc:spChg>
        <pc:spChg chg="add del mod">
          <ac:chgData name="Francesca MAINO - ESMO" userId="0e04cdf6-27b3-4e1e-8a38-161a3a714cd4" providerId="ADAL" clId="{453AD962-E63D-487C-9FFD-7A8FBEB30DE2}" dt="2022-11-15T10:34:45.978" v="165" actId="478"/>
          <ac:spMkLst>
            <pc:docMk/>
            <pc:sldMk cId="1058147871" sldId="278"/>
            <ac:spMk id="8" creationId="{CE5EA1BD-FDE5-4FDC-86FA-7A7DF35FC651}"/>
          </ac:spMkLst>
        </pc:spChg>
        <pc:spChg chg="add mod">
          <ac:chgData name="Francesca MAINO - ESMO" userId="0e04cdf6-27b3-4e1e-8a38-161a3a714cd4" providerId="ADAL" clId="{453AD962-E63D-487C-9FFD-7A8FBEB30DE2}" dt="2022-11-15T10:34:46.201" v="166"/>
          <ac:spMkLst>
            <pc:docMk/>
            <pc:sldMk cId="1058147871" sldId="278"/>
            <ac:spMk id="9" creationId="{1227D090-07A6-4FCA-816D-2164E6DA2DBA}"/>
          </ac:spMkLst>
        </pc:spChg>
      </pc:sldChg>
      <pc:sldChg chg="addSp delSp modSp mod chgLayout">
        <pc:chgData name="Francesca MAINO - ESMO" userId="0e04cdf6-27b3-4e1e-8a38-161a3a714cd4" providerId="ADAL" clId="{453AD962-E63D-487C-9FFD-7A8FBEB30DE2}" dt="2022-11-15T10:34:10.650" v="120" actId="14100"/>
        <pc:sldMkLst>
          <pc:docMk/>
          <pc:sldMk cId="4291841018" sldId="279"/>
        </pc:sldMkLst>
        <pc:spChg chg="mod ord">
          <ac:chgData name="Francesca MAINO - ESMO" userId="0e04cdf6-27b3-4e1e-8a38-161a3a714cd4" providerId="ADAL" clId="{453AD962-E63D-487C-9FFD-7A8FBEB30DE2}" dt="2022-11-15T10:34:10.650" v="120" actId="14100"/>
          <ac:spMkLst>
            <pc:docMk/>
            <pc:sldMk cId="4291841018" sldId="279"/>
            <ac:spMk id="2" creationId="{F8FF8A95-2EA8-BC40-B221-25798D1A9889}"/>
          </ac:spMkLst>
        </pc:spChg>
        <pc:spChg chg="mod ord">
          <ac:chgData name="Francesca MAINO - ESMO" userId="0e04cdf6-27b3-4e1e-8a38-161a3a714cd4" providerId="ADAL" clId="{453AD962-E63D-487C-9FFD-7A8FBEB30DE2}" dt="2022-11-15T10:34:03.594" v="109" actId="1038"/>
          <ac:spMkLst>
            <pc:docMk/>
            <pc:sldMk cId="4291841018" sldId="279"/>
            <ac:spMk id="3" creationId="{3FB0B8B3-7D78-924A-A229-FA47A12D9B5C}"/>
          </ac:spMkLst>
        </pc:spChg>
        <pc:spChg chg="add del mod ord">
          <ac:chgData name="Francesca MAINO - ESMO" userId="0e04cdf6-27b3-4e1e-8a38-161a3a714cd4" providerId="ADAL" clId="{453AD962-E63D-487C-9FFD-7A8FBEB30DE2}" dt="2022-11-15T10:33:08.324" v="3" actId="478"/>
          <ac:spMkLst>
            <pc:docMk/>
            <pc:sldMk cId="4291841018" sldId="279"/>
            <ac:spMk id="4" creationId="{091E7FDA-5EB5-42C9-AC1E-D8AB58D2CF82}"/>
          </ac:spMkLst>
        </pc:spChg>
        <pc:spChg chg="add mod ord">
          <ac:chgData name="Francesca MAINO - ESMO" userId="0e04cdf6-27b3-4e1e-8a38-161a3a714cd4" providerId="ADAL" clId="{453AD962-E63D-487C-9FFD-7A8FBEB30DE2}" dt="2022-11-15T10:32:54.251" v="1" actId="700"/>
          <ac:spMkLst>
            <pc:docMk/>
            <pc:sldMk cId="4291841018" sldId="279"/>
            <ac:spMk id="5" creationId="{C7DDEEBA-FC7B-4845-A480-FD7926A03BA2}"/>
          </ac:spMkLst>
        </pc:spChg>
      </pc:sldChg>
      <pc:sldChg chg="addSp delSp modSp mod chgLayout">
        <pc:chgData name="Francesca MAINO - ESMO" userId="0e04cdf6-27b3-4e1e-8a38-161a3a714cd4" providerId="ADAL" clId="{453AD962-E63D-487C-9FFD-7A8FBEB30DE2}" dt="2022-11-15T10:34:18.825" v="126" actId="1038"/>
        <pc:sldMkLst>
          <pc:docMk/>
          <pc:sldMk cId="2684920857" sldId="280"/>
        </pc:sldMkLst>
        <pc:spChg chg="mod ord">
          <ac:chgData name="Francesca MAINO - ESMO" userId="0e04cdf6-27b3-4e1e-8a38-161a3a714cd4" providerId="ADAL" clId="{453AD962-E63D-487C-9FFD-7A8FBEB30DE2}" dt="2022-11-15T10:34:18.825" v="126" actId="1038"/>
          <ac:spMkLst>
            <pc:docMk/>
            <pc:sldMk cId="2684920857" sldId="280"/>
            <ac:spMk id="2" creationId="{F8FF8A95-2EA8-BC40-B221-25798D1A9889}"/>
          </ac:spMkLst>
        </pc:spChg>
        <pc:spChg chg="add del mod ord">
          <ac:chgData name="Francesca MAINO - ESMO" userId="0e04cdf6-27b3-4e1e-8a38-161a3a714cd4" providerId="ADAL" clId="{453AD962-E63D-487C-9FFD-7A8FBEB30DE2}" dt="2022-11-15T10:33:25.672" v="53" actId="478"/>
          <ac:spMkLst>
            <pc:docMk/>
            <pc:sldMk cId="2684920857" sldId="280"/>
            <ac:spMk id="3" creationId="{6ECC70DC-43A8-4B79-836F-6AEB2586468C}"/>
          </ac:spMkLst>
        </pc:spChg>
        <pc:spChg chg="add del mod ord">
          <ac:chgData name="Francesca MAINO - ESMO" userId="0e04cdf6-27b3-4e1e-8a38-161a3a714cd4" providerId="ADAL" clId="{453AD962-E63D-487C-9FFD-7A8FBEB30DE2}" dt="2022-11-15T10:33:26.967" v="54" actId="478"/>
          <ac:spMkLst>
            <pc:docMk/>
            <pc:sldMk cId="2684920857" sldId="280"/>
            <ac:spMk id="4" creationId="{FB47A993-A6A7-4579-B3DB-B7EEBAACBFAD}"/>
          </ac:spMkLst>
        </pc:spChg>
        <pc:spChg chg="add mod ord">
          <ac:chgData name="Francesca MAINO - ESMO" userId="0e04cdf6-27b3-4e1e-8a38-161a3a714cd4" providerId="ADAL" clId="{453AD962-E63D-487C-9FFD-7A8FBEB30DE2}" dt="2022-11-15T10:33:22.303" v="52" actId="700"/>
          <ac:spMkLst>
            <pc:docMk/>
            <pc:sldMk cId="2684920857" sldId="280"/>
            <ac:spMk id="5" creationId="{DAA1299C-A5E6-46A9-A7AA-1F70E3D27295}"/>
          </ac:spMkLst>
        </pc:spChg>
      </pc:sldChg>
    </pc:docChg>
  </pc:docChgLst>
  <pc:docChgLst>
    <pc:chgData name="Alexandre SCHIFFER - ESMO" userId="8f28390f-5a5f-4efd-a760-7656bfa7277a" providerId="ADAL" clId="{20904B59-8CE5-4621-9F9F-D48D66FD5B82}"/>
    <pc:docChg chg="undo custSel modMainMaster">
      <pc:chgData name="Alexandre SCHIFFER - ESMO" userId="8f28390f-5a5f-4efd-a760-7656bfa7277a" providerId="ADAL" clId="{20904B59-8CE5-4621-9F9F-D48D66FD5B82}" dt="2022-07-13T09:54:55.461" v="104" actId="20577"/>
      <pc:docMkLst>
        <pc:docMk/>
      </pc:docMkLst>
      <pc:sldMasterChg chg="modSldLayout">
        <pc:chgData name="Alexandre SCHIFFER - ESMO" userId="8f28390f-5a5f-4efd-a760-7656bfa7277a" providerId="ADAL" clId="{20904B59-8CE5-4621-9F9F-D48D66FD5B82}" dt="2022-07-13T09:54:55.461" v="104" actId="20577"/>
        <pc:sldMasterMkLst>
          <pc:docMk/>
          <pc:sldMasterMk cId="0" sldId="2147493455"/>
        </pc:sldMasterMkLst>
        <pc:sldLayoutChg chg="addSp delSp modSp mod">
          <pc:chgData name="Alexandre SCHIFFER - ESMO" userId="8f28390f-5a5f-4efd-a760-7656bfa7277a" providerId="ADAL" clId="{20904B59-8CE5-4621-9F9F-D48D66FD5B82}" dt="2022-07-13T09:19:23.233" v="94" actId="1035"/>
          <pc:sldLayoutMkLst>
            <pc:docMk/>
            <pc:sldMasterMk cId="0" sldId="2147493455"/>
            <pc:sldLayoutMk cId="1522699082" sldId="2147493640"/>
          </pc:sldLayoutMkLst>
          <pc:graphicFrameChg chg="add del mod">
            <ac:chgData name="Alexandre SCHIFFER - ESMO" userId="8f28390f-5a5f-4efd-a760-7656bfa7277a" providerId="ADAL" clId="{20904B59-8CE5-4621-9F9F-D48D66FD5B82}" dt="2022-07-13T09:18:52.071" v="67" actId="478"/>
            <ac:graphicFrameMkLst>
              <pc:docMk/>
              <pc:sldMasterMk cId="0" sldId="2147493455"/>
              <pc:sldLayoutMk cId="1522699082" sldId="2147493640"/>
              <ac:graphicFrameMk id="5" creationId="{22138FF4-1CA4-4531-8A66-469F5F403128}"/>
            </ac:graphicFrameMkLst>
          </pc:graphicFrameChg>
          <pc:picChg chg="add del">
            <ac:chgData name="Alexandre SCHIFFER - ESMO" userId="8f28390f-5a5f-4efd-a760-7656bfa7277a" providerId="ADAL" clId="{20904B59-8CE5-4621-9F9F-D48D66FD5B82}" dt="2022-07-13T09:19:19.879" v="84" actId="478"/>
            <ac:picMkLst>
              <pc:docMk/>
              <pc:sldMasterMk cId="0" sldId="2147493455"/>
              <pc:sldLayoutMk cId="1522699082" sldId="2147493640"/>
              <ac:picMk id="6" creationId="{F96F4915-FDB1-9242-9E27-DA74F6CFB663}"/>
            </ac:picMkLst>
          </pc:picChg>
          <pc:picChg chg="add del mod">
            <ac:chgData name="Alexandre SCHIFFER - ESMO" userId="8f28390f-5a5f-4efd-a760-7656bfa7277a" providerId="ADAL" clId="{20904B59-8CE5-4621-9F9F-D48D66FD5B82}" dt="2022-07-13T09:18:50.896" v="65" actId="22"/>
            <ac:picMkLst>
              <pc:docMk/>
              <pc:sldMasterMk cId="0" sldId="2147493455"/>
              <pc:sldLayoutMk cId="1522699082" sldId="2147493640"/>
              <ac:picMk id="9" creationId="{A6375287-CCBD-4F6E-9196-6431EAE02358}"/>
            </ac:picMkLst>
          </pc:picChg>
          <pc:picChg chg="add mod">
            <ac:chgData name="Alexandre SCHIFFER - ESMO" userId="8f28390f-5a5f-4efd-a760-7656bfa7277a" providerId="ADAL" clId="{20904B59-8CE5-4621-9F9F-D48D66FD5B82}" dt="2022-07-13T09:19:23.233" v="94" actId="1035"/>
            <ac:picMkLst>
              <pc:docMk/>
              <pc:sldMasterMk cId="0" sldId="2147493455"/>
              <pc:sldLayoutMk cId="1522699082" sldId="2147493640"/>
              <ac:picMk id="11" creationId="{F5CA1F5C-B5A3-4123-8BC9-D5C2AFD0F4E3}"/>
            </ac:picMkLst>
          </pc:picChg>
        </pc:sldLayoutChg>
        <pc:sldLayoutChg chg="modSp mod">
          <pc:chgData name="Alexandre SCHIFFER - ESMO" userId="8f28390f-5a5f-4efd-a760-7656bfa7277a" providerId="ADAL" clId="{20904B59-8CE5-4621-9F9F-D48D66FD5B82}" dt="2022-07-13T09:54:55.461" v="104" actId="20577"/>
          <pc:sldLayoutMkLst>
            <pc:docMk/>
            <pc:sldMasterMk cId="0" sldId="2147493455"/>
            <pc:sldLayoutMk cId="309067468" sldId="2147493642"/>
          </pc:sldLayoutMkLst>
          <pc:spChg chg="mod">
            <ac:chgData name="Alexandre SCHIFFER - ESMO" userId="8f28390f-5a5f-4efd-a760-7656bfa7277a" providerId="ADAL" clId="{20904B59-8CE5-4621-9F9F-D48D66FD5B82}" dt="2022-07-13T09:54:55.461" v="104" actId="20577"/>
            <ac:spMkLst>
              <pc:docMk/>
              <pc:sldMasterMk cId="0" sldId="2147493455"/>
              <pc:sldLayoutMk cId="309067468" sldId="2147493642"/>
              <ac:spMk id="13" creationId="{00000000-0000-0000-0000-000000000000}"/>
            </ac:spMkLst>
          </pc:spChg>
        </pc:sldLayoutChg>
        <pc:sldLayoutChg chg="modSp">
          <pc:chgData name="Alexandre SCHIFFER - ESMO" userId="8f28390f-5a5f-4efd-a760-7656bfa7277a" providerId="ADAL" clId="{20904B59-8CE5-4621-9F9F-D48D66FD5B82}" dt="2022-07-13T09:46:03.311" v="101" actId="207"/>
          <pc:sldLayoutMkLst>
            <pc:docMk/>
            <pc:sldMasterMk cId="0" sldId="2147493455"/>
            <pc:sldLayoutMk cId="1840261251" sldId="2147493643"/>
          </pc:sldLayoutMkLst>
          <pc:spChg chg="mod">
            <ac:chgData name="Alexandre SCHIFFER - ESMO" userId="8f28390f-5a5f-4efd-a760-7656bfa7277a" providerId="ADAL" clId="{20904B59-8CE5-4621-9F9F-D48D66FD5B82}" dt="2022-07-13T09:46:03.311" v="101" actId="207"/>
            <ac:spMkLst>
              <pc:docMk/>
              <pc:sldMasterMk cId="0" sldId="2147493455"/>
              <pc:sldLayoutMk cId="1840261251" sldId="2147493643"/>
              <ac:spMk id="7" creationId="{00000000-0000-0000-0000-000000000000}"/>
            </ac:spMkLst>
          </pc:spChg>
        </pc:sldLayoutChg>
        <pc:sldLayoutChg chg="modSp">
          <pc:chgData name="Alexandre SCHIFFER - ESMO" userId="8f28390f-5a5f-4efd-a760-7656bfa7277a" providerId="ADAL" clId="{20904B59-8CE5-4621-9F9F-D48D66FD5B82}" dt="2022-07-13T09:46:06.694" v="102" actId="207"/>
          <pc:sldLayoutMkLst>
            <pc:docMk/>
            <pc:sldMasterMk cId="0" sldId="2147493455"/>
            <pc:sldLayoutMk cId="2192703510" sldId="2147493644"/>
          </pc:sldLayoutMkLst>
          <pc:spChg chg="mod">
            <ac:chgData name="Alexandre SCHIFFER - ESMO" userId="8f28390f-5a5f-4efd-a760-7656bfa7277a" providerId="ADAL" clId="{20904B59-8CE5-4621-9F9F-D48D66FD5B82}" dt="2022-07-13T09:46:06.694" v="102" actId="207"/>
            <ac:spMkLst>
              <pc:docMk/>
              <pc:sldMasterMk cId="0" sldId="2147493455"/>
              <pc:sldLayoutMk cId="2192703510" sldId="2147493644"/>
              <ac:spMk id="13" creationId="{C5C35293-ECC7-C64B-B3A9-CA64DE4E3139}"/>
            </ac:spMkLst>
          </pc:spChg>
        </pc:sldLayoutChg>
        <pc:sldLayoutChg chg="modSp">
          <pc:chgData name="Alexandre SCHIFFER - ESMO" userId="8f28390f-5a5f-4efd-a760-7656bfa7277a" providerId="ADAL" clId="{20904B59-8CE5-4621-9F9F-D48D66FD5B82}" dt="2022-07-13T09:46:10.721" v="103" actId="207"/>
          <pc:sldLayoutMkLst>
            <pc:docMk/>
            <pc:sldMasterMk cId="0" sldId="2147493455"/>
            <pc:sldLayoutMk cId="3278467359" sldId="2147493645"/>
          </pc:sldLayoutMkLst>
          <pc:spChg chg="mod">
            <ac:chgData name="Alexandre SCHIFFER - ESMO" userId="8f28390f-5a5f-4efd-a760-7656bfa7277a" providerId="ADAL" clId="{20904B59-8CE5-4621-9F9F-D48D66FD5B82}" dt="2022-07-13T09:46:10.721" v="103" actId="207"/>
            <ac:spMkLst>
              <pc:docMk/>
              <pc:sldMasterMk cId="0" sldId="2147493455"/>
              <pc:sldLayoutMk cId="3278467359" sldId="2147493645"/>
              <ac:spMk id="4" creationId="{00000000-0000-0000-0000-000000000000}"/>
            </ac:spMkLst>
          </pc:spChg>
        </pc:sldLayoutChg>
        <pc:sldLayoutChg chg="addSp delSp modSp mod">
          <pc:chgData name="Alexandre SCHIFFER - ESMO" userId="8f28390f-5a5f-4efd-a760-7656bfa7277a" providerId="ADAL" clId="{20904B59-8CE5-4621-9F9F-D48D66FD5B82}" dt="2022-07-13T09:45:34.576" v="98"/>
          <pc:sldLayoutMkLst>
            <pc:docMk/>
            <pc:sldMasterMk cId="0" sldId="2147493455"/>
            <pc:sldLayoutMk cId="2229668312" sldId="2147493648"/>
          </pc:sldLayoutMkLst>
          <pc:picChg chg="add del mod">
            <ac:chgData name="Alexandre SCHIFFER - ESMO" userId="8f28390f-5a5f-4efd-a760-7656bfa7277a" providerId="ADAL" clId="{20904B59-8CE5-4621-9F9F-D48D66FD5B82}" dt="2022-07-13T09:45:33.045" v="96" actId="478"/>
            <ac:picMkLst>
              <pc:docMk/>
              <pc:sldMasterMk cId="0" sldId="2147493455"/>
              <pc:sldLayoutMk cId="2229668312" sldId="2147493648"/>
              <ac:picMk id="6" creationId="{62345628-9F26-4667-8C61-DDE661A4B518}"/>
            </ac:picMkLst>
          </pc:picChg>
          <pc:picChg chg="del">
            <ac:chgData name="Alexandre SCHIFFER - ESMO" userId="8f28390f-5a5f-4efd-a760-7656bfa7277a" providerId="ADAL" clId="{20904B59-8CE5-4621-9F9F-D48D66FD5B82}" dt="2022-07-13T09:45:33.715" v="97" actId="478"/>
            <ac:picMkLst>
              <pc:docMk/>
              <pc:sldMasterMk cId="0" sldId="2147493455"/>
              <pc:sldLayoutMk cId="2229668312" sldId="2147493648"/>
              <ac:picMk id="7" creationId="{B80B9C8A-F9AA-AA2F-8059-A45514852408}"/>
            </ac:picMkLst>
          </pc:picChg>
          <pc:picChg chg="add mod">
            <ac:chgData name="Alexandre SCHIFFER - ESMO" userId="8f28390f-5a5f-4efd-a760-7656bfa7277a" providerId="ADAL" clId="{20904B59-8CE5-4621-9F9F-D48D66FD5B82}" dt="2022-07-13T09:45:34.576" v="98"/>
            <ac:picMkLst>
              <pc:docMk/>
              <pc:sldMasterMk cId="0" sldId="2147493455"/>
              <pc:sldLayoutMk cId="2229668312" sldId="2147493648"/>
              <ac:picMk id="9" creationId="{356458D3-6C32-48CE-A196-AFE6EE130621}"/>
            </ac:picMkLst>
          </pc:picChg>
        </pc:sldLayoutChg>
        <pc:sldLayoutChg chg="modSp">
          <pc:chgData name="Alexandre SCHIFFER - ESMO" userId="8f28390f-5a5f-4efd-a760-7656bfa7277a" providerId="ADAL" clId="{20904B59-8CE5-4621-9F9F-D48D66FD5B82}" dt="2022-07-13T09:45:55.375" v="99" actId="207"/>
          <pc:sldLayoutMkLst>
            <pc:docMk/>
            <pc:sldMasterMk cId="0" sldId="2147493455"/>
            <pc:sldLayoutMk cId="3079577876" sldId="2147493649"/>
          </pc:sldLayoutMkLst>
          <pc:spChg chg="mod">
            <ac:chgData name="Alexandre SCHIFFER - ESMO" userId="8f28390f-5a5f-4efd-a760-7656bfa7277a" providerId="ADAL" clId="{20904B59-8CE5-4621-9F9F-D48D66FD5B82}" dt="2022-07-13T09:45:55.375" v="99" actId="207"/>
            <ac:spMkLst>
              <pc:docMk/>
              <pc:sldMasterMk cId="0" sldId="2147493455"/>
              <pc:sldLayoutMk cId="3079577876" sldId="2147493649"/>
              <ac:spMk id="13" creationId="{00000000-0000-0000-0000-000000000000}"/>
            </ac:spMkLst>
          </pc:spChg>
        </pc:sldLayoutChg>
      </pc:sldMasterChg>
    </pc:docChg>
  </pc:docChgLst>
  <pc:docChgLst>
    <pc:chgData name="Roberta FERRANDINO - ESMO" userId="f3ee550b-2eb4-4329-988e-6df4d84fbf3e" providerId="ADAL" clId="{E16C24DB-3B19-4639-A5AD-3316E5A57593}"/>
    <pc:docChg chg="undo custSel modSld modMainMaster">
      <pc:chgData name="Roberta FERRANDINO - ESMO" userId="f3ee550b-2eb4-4329-988e-6df4d84fbf3e" providerId="ADAL" clId="{E16C24DB-3B19-4639-A5AD-3316E5A57593}" dt="2023-07-10T09:50:46.255" v="172"/>
      <pc:docMkLst>
        <pc:docMk/>
      </pc:docMkLst>
      <pc:sldChg chg="modSp mod">
        <pc:chgData name="Roberta FERRANDINO - ESMO" userId="f3ee550b-2eb4-4329-988e-6df4d84fbf3e" providerId="ADAL" clId="{E16C24DB-3B19-4639-A5AD-3316E5A57593}" dt="2023-07-10T09:42:19.939" v="125" actId="207"/>
        <pc:sldMkLst>
          <pc:docMk/>
          <pc:sldMk cId="427651307" sldId="272"/>
        </pc:sldMkLst>
        <pc:spChg chg="mod">
          <ac:chgData name="Roberta FERRANDINO - ESMO" userId="f3ee550b-2eb4-4329-988e-6df4d84fbf3e" providerId="ADAL" clId="{E16C24DB-3B19-4639-A5AD-3316E5A57593}" dt="2023-07-10T09:42:19.939" v="125" actId="207"/>
          <ac:spMkLst>
            <pc:docMk/>
            <pc:sldMk cId="427651307" sldId="272"/>
            <ac:spMk id="8" creationId="{EEBAA192-36AE-4A8A-9AE7-C9B66581E990}"/>
          </ac:spMkLst>
        </pc:spChg>
      </pc:sldChg>
      <pc:sldChg chg="modSp mod">
        <pc:chgData name="Roberta FERRANDINO - ESMO" userId="f3ee550b-2eb4-4329-988e-6df4d84fbf3e" providerId="ADAL" clId="{E16C24DB-3B19-4639-A5AD-3316E5A57593}" dt="2023-07-10T09:42:23.518" v="126" actId="207"/>
        <pc:sldMkLst>
          <pc:docMk/>
          <pc:sldMk cId="3271639059" sldId="273"/>
        </pc:sldMkLst>
        <pc:spChg chg="mod">
          <ac:chgData name="Roberta FERRANDINO - ESMO" userId="f3ee550b-2eb4-4329-988e-6df4d84fbf3e" providerId="ADAL" clId="{E16C24DB-3B19-4639-A5AD-3316E5A57593}" dt="2023-07-10T09:42:23.518" v="126" actId="207"/>
          <ac:spMkLst>
            <pc:docMk/>
            <pc:sldMk cId="3271639059" sldId="273"/>
            <ac:spMk id="6" creationId="{289097FF-D16F-4BD1-BDBF-C54136AC1C41}"/>
          </ac:spMkLst>
        </pc:spChg>
      </pc:sldChg>
      <pc:sldChg chg="modSp mod">
        <pc:chgData name="Roberta FERRANDINO - ESMO" userId="f3ee550b-2eb4-4329-988e-6df4d84fbf3e" providerId="ADAL" clId="{E16C24DB-3B19-4639-A5AD-3316E5A57593}" dt="2023-07-10T09:42:28.436" v="127" actId="207"/>
        <pc:sldMkLst>
          <pc:docMk/>
          <pc:sldMk cId="2716391758" sldId="274"/>
        </pc:sldMkLst>
        <pc:spChg chg="mod">
          <ac:chgData name="Roberta FERRANDINO - ESMO" userId="f3ee550b-2eb4-4329-988e-6df4d84fbf3e" providerId="ADAL" clId="{E16C24DB-3B19-4639-A5AD-3316E5A57593}" dt="2023-07-10T09:42:28.436" v="127" actId="207"/>
          <ac:spMkLst>
            <pc:docMk/>
            <pc:sldMk cId="2716391758" sldId="274"/>
            <ac:spMk id="6" creationId="{0C3EF31C-10D7-4CD9-B13B-9BF18FC100F7}"/>
          </ac:spMkLst>
        </pc:spChg>
      </pc:sldChg>
      <pc:sldChg chg="modSp mod">
        <pc:chgData name="Roberta FERRANDINO - ESMO" userId="f3ee550b-2eb4-4329-988e-6df4d84fbf3e" providerId="ADAL" clId="{E16C24DB-3B19-4639-A5AD-3316E5A57593}" dt="2023-07-10T09:42:32.638" v="128" actId="207"/>
        <pc:sldMkLst>
          <pc:docMk/>
          <pc:sldMk cId="3385921794" sldId="275"/>
        </pc:sldMkLst>
        <pc:spChg chg="mod">
          <ac:chgData name="Roberta FERRANDINO - ESMO" userId="f3ee550b-2eb4-4329-988e-6df4d84fbf3e" providerId="ADAL" clId="{E16C24DB-3B19-4639-A5AD-3316E5A57593}" dt="2023-07-10T09:42:32.638" v="128" actId="207"/>
          <ac:spMkLst>
            <pc:docMk/>
            <pc:sldMk cId="3385921794" sldId="275"/>
            <ac:spMk id="8" creationId="{CB04C66B-DB46-4D94-8500-457B6CFC2AD1}"/>
          </ac:spMkLst>
        </pc:spChg>
      </pc:sldChg>
      <pc:sldChg chg="modSp mod">
        <pc:chgData name="Roberta FERRANDINO - ESMO" userId="f3ee550b-2eb4-4329-988e-6df4d84fbf3e" providerId="ADAL" clId="{E16C24DB-3B19-4639-A5AD-3316E5A57593}" dt="2023-07-10T09:42:37.143" v="129" actId="207"/>
        <pc:sldMkLst>
          <pc:docMk/>
          <pc:sldMk cId="519070962" sldId="276"/>
        </pc:sldMkLst>
        <pc:spChg chg="mod">
          <ac:chgData name="Roberta FERRANDINO - ESMO" userId="f3ee550b-2eb4-4329-988e-6df4d84fbf3e" providerId="ADAL" clId="{E16C24DB-3B19-4639-A5AD-3316E5A57593}" dt="2023-07-10T09:42:37.143" v="129" actId="207"/>
          <ac:spMkLst>
            <pc:docMk/>
            <pc:sldMk cId="519070962" sldId="276"/>
            <ac:spMk id="3" creationId="{2927BC56-D40D-E8FE-51E2-C05AF0227845}"/>
          </ac:spMkLst>
        </pc:spChg>
      </pc:sldChg>
      <pc:sldChg chg="addSp delSp modSp mod">
        <pc:chgData name="Roberta FERRANDINO - ESMO" userId="f3ee550b-2eb4-4329-988e-6df4d84fbf3e" providerId="ADAL" clId="{E16C24DB-3B19-4639-A5AD-3316E5A57593}" dt="2023-07-10T09:42:13.461" v="124" actId="207"/>
        <pc:sldMkLst>
          <pc:docMk/>
          <pc:sldMk cId="1058147871" sldId="278"/>
        </pc:sldMkLst>
        <pc:spChg chg="add del mod">
          <ac:chgData name="Roberta FERRANDINO - ESMO" userId="f3ee550b-2eb4-4329-988e-6df4d84fbf3e" providerId="ADAL" clId="{E16C24DB-3B19-4639-A5AD-3316E5A57593}" dt="2023-07-10T09:42:13.461" v="124" actId="207"/>
          <ac:spMkLst>
            <pc:docMk/>
            <pc:sldMk cId="1058147871" sldId="278"/>
            <ac:spMk id="5" creationId="{C9163343-88C9-44C5-B466-481512D080C4}"/>
          </ac:spMkLst>
        </pc:spChg>
      </pc:sldChg>
      <pc:sldChg chg="addSp delSp modSp mod">
        <pc:chgData name="Roberta FERRANDINO - ESMO" userId="f3ee550b-2eb4-4329-988e-6df4d84fbf3e" providerId="ADAL" clId="{E16C24DB-3B19-4639-A5AD-3316E5A57593}" dt="2023-07-10T09:41:59.521" v="120" actId="207"/>
        <pc:sldMkLst>
          <pc:docMk/>
          <pc:sldMk cId="4291841018" sldId="279"/>
        </pc:sldMkLst>
        <pc:spChg chg="mod">
          <ac:chgData name="Roberta FERRANDINO - ESMO" userId="f3ee550b-2eb4-4329-988e-6df4d84fbf3e" providerId="ADAL" clId="{E16C24DB-3B19-4639-A5AD-3316E5A57593}" dt="2023-07-10T09:41:59.521" v="120" actId="207"/>
          <ac:spMkLst>
            <pc:docMk/>
            <pc:sldMk cId="4291841018" sldId="279"/>
            <ac:spMk id="5" creationId="{C7DDEEBA-FC7B-4845-A480-FD7926A03BA2}"/>
          </ac:spMkLst>
        </pc:spChg>
        <pc:picChg chg="add del mod ord">
          <ac:chgData name="Roberta FERRANDINO - ESMO" userId="f3ee550b-2eb4-4329-988e-6df4d84fbf3e" providerId="ADAL" clId="{E16C24DB-3B19-4639-A5AD-3316E5A57593}" dt="2023-07-10T09:30:27.633" v="92" actId="478"/>
          <ac:picMkLst>
            <pc:docMk/>
            <pc:sldMk cId="4291841018" sldId="279"/>
            <ac:picMk id="6" creationId="{FA070174-B64E-6113-F75F-726DD2B21239}"/>
          </ac:picMkLst>
        </pc:picChg>
      </pc:sldChg>
      <pc:sldChg chg="modSp mod">
        <pc:chgData name="Roberta FERRANDINO - ESMO" userId="f3ee550b-2eb4-4329-988e-6df4d84fbf3e" providerId="ADAL" clId="{E16C24DB-3B19-4639-A5AD-3316E5A57593}" dt="2023-07-10T09:42:05.186" v="121" actId="207"/>
        <pc:sldMkLst>
          <pc:docMk/>
          <pc:sldMk cId="2684920857" sldId="280"/>
        </pc:sldMkLst>
        <pc:spChg chg="mod">
          <ac:chgData name="Roberta FERRANDINO - ESMO" userId="f3ee550b-2eb4-4329-988e-6df4d84fbf3e" providerId="ADAL" clId="{E16C24DB-3B19-4639-A5AD-3316E5A57593}" dt="2023-07-10T09:42:05.186" v="121" actId="207"/>
          <ac:spMkLst>
            <pc:docMk/>
            <pc:sldMk cId="2684920857" sldId="280"/>
            <ac:spMk id="5" creationId="{DAA1299C-A5E6-46A9-A7AA-1F70E3D27295}"/>
          </ac:spMkLst>
        </pc:spChg>
      </pc:sldChg>
      <pc:sldMasterChg chg="modSldLayout">
        <pc:chgData name="Roberta FERRANDINO - ESMO" userId="f3ee550b-2eb4-4329-988e-6df4d84fbf3e" providerId="ADAL" clId="{E16C24DB-3B19-4639-A5AD-3316E5A57593}" dt="2023-07-10T09:50:46.255" v="172"/>
        <pc:sldMasterMkLst>
          <pc:docMk/>
          <pc:sldMasterMk cId="0" sldId="2147493455"/>
        </pc:sldMasterMkLst>
        <pc:sldLayoutChg chg="addSp delSp modSp mod">
          <pc:chgData name="Roberta FERRANDINO - ESMO" userId="f3ee550b-2eb4-4329-988e-6df4d84fbf3e" providerId="ADAL" clId="{E16C24DB-3B19-4639-A5AD-3316E5A57593}" dt="2023-07-10T09:50:46.255" v="172"/>
          <pc:sldLayoutMkLst>
            <pc:docMk/>
            <pc:sldMasterMk cId="0" sldId="2147493455"/>
            <pc:sldLayoutMk cId="1522699082" sldId="2147493640"/>
          </pc:sldLayoutMkLst>
          <pc:spChg chg="mod">
            <ac:chgData name="Roberta FERRANDINO - ESMO" userId="f3ee550b-2eb4-4329-988e-6df4d84fbf3e" providerId="ADAL" clId="{E16C24DB-3B19-4639-A5AD-3316E5A57593}" dt="2023-07-10T09:37:53.437" v="95" actId="207"/>
            <ac:spMkLst>
              <pc:docMk/>
              <pc:sldMasterMk cId="0" sldId="2147493455"/>
              <pc:sldLayoutMk cId="1522699082" sldId="2147493640"/>
              <ac:spMk id="20" creationId="{00000000-0000-0000-0000-000000000000}"/>
            </ac:spMkLst>
          </pc:spChg>
          <pc:grpChg chg="add del mod ord">
            <ac:chgData name="Roberta FERRANDINO - ESMO" userId="f3ee550b-2eb4-4329-988e-6df4d84fbf3e" providerId="ADAL" clId="{E16C24DB-3B19-4639-A5AD-3316E5A57593}" dt="2023-07-10T09:50:45.674" v="171" actId="478"/>
            <ac:grpSpMkLst>
              <pc:docMk/>
              <pc:sldMasterMk cId="0" sldId="2147493455"/>
              <pc:sldLayoutMk cId="1522699082" sldId="2147493640"/>
              <ac:grpSpMk id="11" creationId="{E3C1F053-CC39-EE01-07D1-069CF0C4DC30}"/>
            </ac:grpSpMkLst>
          </pc:grpChg>
          <pc:grpChg chg="add mod">
            <ac:chgData name="Roberta FERRANDINO - ESMO" userId="f3ee550b-2eb4-4329-988e-6df4d84fbf3e" providerId="ADAL" clId="{E16C24DB-3B19-4639-A5AD-3316E5A57593}" dt="2023-07-10T09:50:46.255" v="172"/>
            <ac:grpSpMkLst>
              <pc:docMk/>
              <pc:sldMasterMk cId="0" sldId="2147493455"/>
              <pc:sldLayoutMk cId="1522699082" sldId="2147493640"/>
              <ac:grpSpMk id="12" creationId="{F8C21139-CD76-2218-55E3-20DD83B9A4A1}"/>
            </ac:grpSpMkLst>
          </pc:grpChg>
          <pc:picChg chg="add del mod modCrop">
            <ac:chgData name="Roberta FERRANDINO - ESMO" userId="f3ee550b-2eb4-4329-988e-6df4d84fbf3e" providerId="ADAL" clId="{E16C24DB-3B19-4639-A5AD-3316E5A57593}" dt="2023-07-10T09:48:52.753" v="152" actId="164"/>
            <ac:picMkLst>
              <pc:docMk/>
              <pc:sldMasterMk cId="0" sldId="2147493455"/>
              <pc:sldLayoutMk cId="1522699082" sldId="2147493640"/>
              <ac:picMk id="5" creationId="{2239E717-3384-89D8-9A83-F5FCE363A70C}"/>
            </ac:picMkLst>
          </pc:picChg>
          <pc:picChg chg="add del mod">
            <ac:chgData name="Roberta FERRANDINO - ESMO" userId="f3ee550b-2eb4-4329-988e-6df4d84fbf3e" providerId="ADAL" clId="{E16C24DB-3B19-4639-A5AD-3316E5A57593}" dt="2023-07-10T07:05:04.200" v="3" actId="478"/>
            <ac:picMkLst>
              <pc:docMk/>
              <pc:sldMasterMk cId="0" sldId="2147493455"/>
              <pc:sldLayoutMk cId="1522699082" sldId="2147493640"/>
              <ac:picMk id="5" creationId="{3939A1E2-D505-6FDE-60DB-27F45C4D9A8D}"/>
            </ac:picMkLst>
          </pc:picChg>
          <pc:picChg chg="del">
            <ac:chgData name="Roberta FERRANDINO - ESMO" userId="f3ee550b-2eb4-4329-988e-6df4d84fbf3e" providerId="ADAL" clId="{E16C24DB-3B19-4639-A5AD-3316E5A57593}" dt="2023-07-10T09:49:02.191" v="154" actId="478"/>
            <ac:picMkLst>
              <pc:docMk/>
              <pc:sldMasterMk cId="0" sldId="2147493455"/>
              <pc:sldLayoutMk cId="1522699082" sldId="2147493640"/>
              <ac:picMk id="6" creationId="{FB799177-2944-9EBF-04A2-A5381B0E0CF6}"/>
            </ac:picMkLst>
          </pc:picChg>
          <pc:picChg chg="del">
            <ac:chgData name="Roberta FERRANDINO - ESMO" userId="f3ee550b-2eb4-4329-988e-6df4d84fbf3e" providerId="ADAL" clId="{E16C24DB-3B19-4639-A5AD-3316E5A57593}" dt="2023-07-10T09:49:03.725" v="155" actId="478"/>
            <ac:picMkLst>
              <pc:docMk/>
              <pc:sldMasterMk cId="0" sldId="2147493455"/>
              <pc:sldLayoutMk cId="1522699082" sldId="2147493640"/>
              <ac:picMk id="7" creationId="{2364033B-D50C-FDEF-517A-EE102C38EAD0}"/>
            </ac:picMkLst>
          </pc:picChg>
          <pc:picChg chg="del">
            <ac:chgData name="Roberta FERRANDINO - ESMO" userId="f3ee550b-2eb4-4329-988e-6df4d84fbf3e" providerId="ADAL" clId="{E16C24DB-3B19-4639-A5AD-3316E5A57593}" dt="2023-07-10T07:05:52.980" v="18" actId="478"/>
            <ac:picMkLst>
              <pc:docMk/>
              <pc:sldMasterMk cId="0" sldId="2147493455"/>
              <pc:sldLayoutMk cId="1522699082" sldId="2147493640"/>
              <ac:picMk id="9" creationId="{03C8A86D-8A24-D4D1-8BD4-E7D4389C7E2E}"/>
            </ac:picMkLst>
          </pc:picChg>
          <pc:picChg chg="add del mod modCrop">
            <ac:chgData name="Roberta FERRANDINO - ESMO" userId="f3ee550b-2eb4-4329-988e-6df4d84fbf3e" providerId="ADAL" clId="{E16C24DB-3B19-4639-A5AD-3316E5A57593}" dt="2023-07-10T09:48:52.753" v="152" actId="164"/>
            <ac:picMkLst>
              <pc:docMk/>
              <pc:sldMasterMk cId="0" sldId="2147493455"/>
              <pc:sldLayoutMk cId="1522699082" sldId="2147493640"/>
              <ac:picMk id="9" creationId="{F9D27225-C506-8F9F-D049-062B337EC90A}"/>
            </ac:picMkLst>
          </pc:picChg>
          <pc:picChg chg="add mod ord">
            <ac:chgData name="Roberta FERRANDINO - ESMO" userId="f3ee550b-2eb4-4329-988e-6df4d84fbf3e" providerId="ADAL" clId="{E16C24DB-3B19-4639-A5AD-3316E5A57593}" dt="2023-07-10T07:05:51.494" v="17" actId="167"/>
            <ac:picMkLst>
              <pc:docMk/>
              <pc:sldMasterMk cId="0" sldId="2147493455"/>
              <pc:sldLayoutMk cId="1522699082" sldId="2147493640"/>
              <ac:picMk id="10" creationId="{ECFCB7D5-4853-C72B-5432-F311B3D05D54}"/>
            </ac:picMkLst>
          </pc:picChg>
          <pc:picChg chg="mod">
            <ac:chgData name="Roberta FERRANDINO - ESMO" userId="f3ee550b-2eb4-4329-988e-6df4d84fbf3e" providerId="ADAL" clId="{E16C24DB-3B19-4639-A5AD-3316E5A57593}" dt="2023-07-10T09:50:46.255" v="172"/>
            <ac:picMkLst>
              <pc:docMk/>
              <pc:sldMasterMk cId="0" sldId="2147493455"/>
              <pc:sldLayoutMk cId="1522699082" sldId="2147493640"/>
              <ac:picMk id="13" creationId="{0FD6A98E-8A6B-2A2E-C984-2C86BFE653FA}"/>
            </ac:picMkLst>
          </pc:picChg>
          <pc:picChg chg="mod">
            <ac:chgData name="Roberta FERRANDINO - ESMO" userId="f3ee550b-2eb4-4329-988e-6df4d84fbf3e" providerId="ADAL" clId="{E16C24DB-3B19-4639-A5AD-3316E5A57593}" dt="2023-07-10T09:50:46.255" v="172"/>
            <ac:picMkLst>
              <pc:docMk/>
              <pc:sldMasterMk cId="0" sldId="2147493455"/>
              <pc:sldLayoutMk cId="1522699082" sldId="2147493640"/>
              <ac:picMk id="14" creationId="{CCA1DCD3-5DDD-E063-0AF9-1377F35FE198}"/>
            </ac:picMkLst>
          </pc:picChg>
        </pc:sldLayoutChg>
        <pc:sldLayoutChg chg="addSp delSp modSp mod">
          <pc:chgData name="Roberta FERRANDINO - ESMO" userId="f3ee550b-2eb4-4329-988e-6df4d84fbf3e" providerId="ADAL" clId="{E16C24DB-3B19-4639-A5AD-3316E5A57593}" dt="2023-07-10T09:38:41.032" v="96" actId="207"/>
          <pc:sldLayoutMkLst>
            <pc:docMk/>
            <pc:sldMasterMk cId="0" sldId="2147493455"/>
            <pc:sldLayoutMk cId="115419589" sldId="2147493641"/>
          </pc:sldLayoutMkLst>
          <pc:spChg chg="mod">
            <ac:chgData name="Roberta FERRANDINO - ESMO" userId="f3ee550b-2eb4-4329-988e-6df4d84fbf3e" providerId="ADAL" clId="{E16C24DB-3B19-4639-A5AD-3316E5A57593}" dt="2023-07-10T09:38:41.032" v="96" actId="207"/>
            <ac:spMkLst>
              <pc:docMk/>
              <pc:sldMasterMk cId="0" sldId="2147493455"/>
              <pc:sldLayoutMk cId="115419589" sldId="2147493641"/>
              <ac:spMk id="18" creationId="{F92C0E05-3816-894C-B4B3-7FBBFA805BC0}"/>
            </ac:spMkLst>
          </pc:spChg>
          <pc:picChg chg="add mod">
            <ac:chgData name="Roberta FERRANDINO - ESMO" userId="f3ee550b-2eb4-4329-988e-6df4d84fbf3e" providerId="ADAL" clId="{E16C24DB-3B19-4639-A5AD-3316E5A57593}" dt="2023-07-10T09:30:52.775" v="94"/>
            <ac:picMkLst>
              <pc:docMk/>
              <pc:sldMasterMk cId="0" sldId="2147493455"/>
              <pc:sldLayoutMk cId="115419589" sldId="2147493641"/>
              <ac:picMk id="2" creationId="{495CDC8A-EE19-118E-2C01-47DF45506B01}"/>
            </ac:picMkLst>
          </pc:picChg>
          <pc:picChg chg="del">
            <ac:chgData name="Roberta FERRANDINO - ESMO" userId="f3ee550b-2eb4-4329-988e-6df4d84fbf3e" providerId="ADAL" clId="{E16C24DB-3B19-4639-A5AD-3316E5A57593}" dt="2023-07-10T09:30:52.544" v="93" actId="478"/>
            <ac:picMkLst>
              <pc:docMk/>
              <pc:sldMasterMk cId="0" sldId="2147493455"/>
              <pc:sldLayoutMk cId="115419589" sldId="2147493641"/>
              <ac:picMk id="8" creationId="{1ED471EE-E630-221F-E710-E75CD14D97CE}"/>
            </ac:picMkLst>
          </pc:picChg>
        </pc:sldLayoutChg>
        <pc:sldLayoutChg chg="addSp delSp modSp mod">
          <pc:chgData name="Roberta FERRANDINO - ESMO" userId="f3ee550b-2eb4-4329-988e-6df4d84fbf3e" providerId="ADAL" clId="{E16C24DB-3B19-4639-A5AD-3316E5A57593}" dt="2023-07-10T09:41:29.848" v="117" actId="207"/>
          <pc:sldLayoutMkLst>
            <pc:docMk/>
            <pc:sldMasterMk cId="0" sldId="2147493455"/>
            <pc:sldLayoutMk cId="309067468" sldId="2147493642"/>
          </pc:sldLayoutMkLst>
          <pc:spChg chg="mod">
            <ac:chgData name="Roberta FERRANDINO - ESMO" userId="f3ee550b-2eb4-4329-988e-6df4d84fbf3e" providerId="ADAL" clId="{E16C24DB-3B19-4639-A5AD-3316E5A57593}" dt="2023-07-10T09:41:29.848" v="117" actId="207"/>
            <ac:spMkLst>
              <pc:docMk/>
              <pc:sldMasterMk cId="0" sldId="2147493455"/>
              <pc:sldLayoutMk cId="309067468" sldId="2147493642"/>
              <ac:spMk id="6" creationId="{27F7AA40-7A81-D207-E333-3A001F04E1FC}"/>
            </ac:spMkLst>
          </pc:spChg>
          <pc:spChg chg="mod">
            <ac:chgData name="Roberta FERRANDINO - ESMO" userId="f3ee550b-2eb4-4329-988e-6df4d84fbf3e" providerId="ADAL" clId="{E16C24DB-3B19-4639-A5AD-3316E5A57593}" dt="2023-07-10T09:41:27.024" v="116" actId="207"/>
            <ac:spMkLst>
              <pc:docMk/>
              <pc:sldMasterMk cId="0" sldId="2147493455"/>
              <pc:sldLayoutMk cId="309067468" sldId="2147493642"/>
              <ac:spMk id="8" creationId="{57FE9247-F0F6-E52B-8DF0-9A7B422C1700}"/>
            </ac:spMkLst>
          </pc:spChg>
          <pc:spChg chg="mod">
            <ac:chgData name="Roberta FERRANDINO - ESMO" userId="f3ee550b-2eb4-4329-988e-6df4d84fbf3e" providerId="ADAL" clId="{E16C24DB-3B19-4639-A5AD-3316E5A57593}" dt="2023-07-10T09:38:53.555" v="98" actId="207"/>
            <ac:spMkLst>
              <pc:docMk/>
              <pc:sldMasterMk cId="0" sldId="2147493455"/>
              <pc:sldLayoutMk cId="309067468" sldId="2147493642"/>
              <ac:spMk id="13" creationId="{00000000-0000-0000-0000-000000000000}"/>
            </ac:spMkLst>
          </pc:spChg>
          <pc:picChg chg="add mod">
            <ac:chgData name="Roberta FERRANDINO - ESMO" userId="f3ee550b-2eb4-4329-988e-6df4d84fbf3e" providerId="ADAL" clId="{E16C24DB-3B19-4639-A5AD-3316E5A57593}" dt="2023-07-10T09:30:04.906" v="83"/>
            <ac:picMkLst>
              <pc:docMk/>
              <pc:sldMasterMk cId="0" sldId="2147493455"/>
              <pc:sldLayoutMk cId="309067468" sldId="2147493642"/>
              <ac:picMk id="2" creationId="{86E72372-2087-DC19-2280-829906066521}"/>
            </ac:picMkLst>
          </pc:picChg>
          <pc:picChg chg="del">
            <ac:chgData name="Roberta FERRANDINO - ESMO" userId="f3ee550b-2eb4-4329-988e-6df4d84fbf3e" providerId="ADAL" clId="{E16C24DB-3B19-4639-A5AD-3316E5A57593}" dt="2023-07-10T09:30:04.675" v="82" actId="478"/>
            <ac:picMkLst>
              <pc:docMk/>
              <pc:sldMasterMk cId="0" sldId="2147493455"/>
              <pc:sldLayoutMk cId="309067468" sldId="2147493642"/>
              <ac:picMk id="3" creationId="{E28B3298-8391-A23A-A315-FA726857551C}"/>
            </ac:picMkLst>
          </pc:picChg>
        </pc:sldLayoutChg>
        <pc:sldLayoutChg chg="addSp delSp modSp mod">
          <pc:chgData name="Roberta FERRANDINO - ESMO" userId="f3ee550b-2eb4-4329-988e-6df4d84fbf3e" providerId="ADAL" clId="{E16C24DB-3B19-4639-A5AD-3316E5A57593}" dt="2023-07-10T09:41:21.957" v="115" actId="207"/>
          <pc:sldLayoutMkLst>
            <pc:docMk/>
            <pc:sldMasterMk cId="0" sldId="2147493455"/>
            <pc:sldLayoutMk cId="1840261251" sldId="2147493643"/>
          </pc:sldLayoutMkLst>
          <pc:spChg chg="mod">
            <ac:chgData name="Roberta FERRANDINO - ESMO" userId="f3ee550b-2eb4-4329-988e-6df4d84fbf3e" providerId="ADAL" clId="{E16C24DB-3B19-4639-A5AD-3316E5A57593}" dt="2023-07-10T09:40:10.411" v="106" actId="207"/>
            <ac:spMkLst>
              <pc:docMk/>
              <pc:sldMasterMk cId="0" sldId="2147493455"/>
              <pc:sldLayoutMk cId="1840261251" sldId="2147493643"/>
              <ac:spMk id="5" creationId="{00000000-0000-0000-0000-000000000000}"/>
            </ac:spMkLst>
          </pc:spChg>
          <pc:spChg chg="mod">
            <ac:chgData name="Roberta FERRANDINO - ESMO" userId="f3ee550b-2eb4-4329-988e-6df4d84fbf3e" providerId="ADAL" clId="{E16C24DB-3B19-4639-A5AD-3316E5A57593}" dt="2023-07-10T09:39:00.325" v="99" actId="207"/>
            <ac:spMkLst>
              <pc:docMk/>
              <pc:sldMasterMk cId="0" sldId="2147493455"/>
              <pc:sldLayoutMk cId="1840261251" sldId="2147493643"/>
              <ac:spMk id="7" creationId="{00000000-0000-0000-0000-000000000000}"/>
            </ac:spMkLst>
          </pc:spChg>
          <pc:spChg chg="mod">
            <ac:chgData name="Roberta FERRANDINO - ESMO" userId="f3ee550b-2eb4-4329-988e-6df4d84fbf3e" providerId="ADAL" clId="{E16C24DB-3B19-4639-A5AD-3316E5A57593}" dt="2023-07-10T09:41:21.957" v="115" actId="207"/>
            <ac:spMkLst>
              <pc:docMk/>
              <pc:sldMasterMk cId="0" sldId="2147493455"/>
              <pc:sldLayoutMk cId="1840261251" sldId="2147493643"/>
              <ac:spMk id="8" creationId="{BF70F8C5-E68A-9352-0257-3229D3B0460E}"/>
            </ac:spMkLst>
          </pc:spChg>
          <pc:spChg chg="mod">
            <ac:chgData name="Roberta FERRANDINO - ESMO" userId="f3ee550b-2eb4-4329-988e-6df4d84fbf3e" providerId="ADAL" clId="{E16C24DB-3B19-4639-A5AD-3316E5A57593}" dt="2023-07-10T09:41:17.336" v="114" actId="207"/>
            <ac:spMkLst>
              <pc:docMk/>
              <pc:sldMasterMk cId="0" sldId="2147493455"/>
              <pc:sldLayoutMk cId="1840261251" sldId="2147493643"/>
              <ac:spMk id="10" creationId="{269B08A0-083C-B8BB-DECE-F33E055CCE4A}"/>
            </ac:spMkLst>
          </pc:spChg>
          <pc:picChg chg="add mod">
            <ac:chgData name="Roberta FERRANDINO - ESMO" userId="f3ee550b-2eb4-4329-988e-6df4d84fbf3e" providerId="ADAL" clId="{E16C24DB-3B19-4639-A5AD-3316E5A57593}" dt="2023-07-10T09:30:07.820" v="85"/>
            <ac:picMkLst>
              <pc:docMk/>
              <pc:sldMasterMk cId="0" sldId="2147493455"/>
              <pc:sldLayoutMk cId="1840261251" sldId="2147493643"/>
              <ac:picMk id="2" creationId="{66949584-A355-31F7-5728-0368A5D851A7}"/>
            </ac:picMkLst>
          </pc:picChg>
          <pc:picChg chg="del">
            <ac:chgData name="Roberta FERRANDINO - ESMO" userId="f3ee550b-2eb4-4329-988e-6df4d84fbf3e" providerId="ADAL" clId="{E16C24DB-3B19-4639-A5AD-3316E5A57593}" dt="2023-07-10T09:30:07.546" v="84" actId="478"/>
            <ac:picMkLst>
              <pc:docMk/>
              <pc:sldMasterMk cId="0" sldId="2147493455"/>
              <pc:sldLayoutMk cId="1840261251" sldId="2147493643"/>
              <ac:picMk id="3" creationId="{75BD11BC-1125-B9C0-7D1F-435ADC3BBD21}"/>
            </ac:picMkLst>
          </pc:picChg>
        </pc:sldLayoutChg>
        <pc:sldLayoutChg chg="addSp delSp modSp mod">
          <pc:chgData name="Roberta FERRANDINO - ESMO" userId="f3ee550b-2eb4-4329-988e-6df4d84fbf3e" providerId="ADAL" clId="{E16C24DB-3B19-4639-A5AD-3316E5A57593}" dt="2023-07-10T09:41:11.337" v="113" actId="207"/>
          <pc:sldLayoutMkLst>
            <pc:docMk/>
            <pc:sldMasterMk cId="0" sldId="2147493455"/>
            <pc:sldLayoutMk cId="2192703510" sldId="2147493644"/>
          </pc:sldLayoutMkLst>
          <pc:spChg chg="mod">
            <ac:chgData name="Roberta FERRANDINO - ESMO" userId="f3ee550b-2eb4-4329-988e-6df4d84fbf3e" providerId="ADAL" clId="{E16C24DB-3B19-4639-A5AD-3316E5A57593}" dt="2023-07-10T09:40:20.047" v="108" actId="207"/>
            <ac:spMkLst>
              <pc:docMk/>
              <pc:sldMasterMk cId="0" sldId="2147493455"/>
              <pc:sldLayoutMk cId="2192703510" sldId="2147493644"/>
              <ac:spMk id="5" creationId="{00000000-0000-0000-0000-000000000000}"/>
            </ac:spMkLst>
          </pc:spChg>
          <pc:spChg chg="mod">
            <ac:chgData name="Roberta FERRANDINO - ESMO" userId="f3ee550b-2eb4-4329-988e-6df4d84fbf3e" providerId="ADAL" clId="{E16C24DB-3B19-4639-A5AD-3316E5A57593}" dt="2023-07-10T09:41:11.337" v="113" actId="207"/>
            <ac:spMkLst>
              <pc:docMk/>
              <pc:sldMasterMk cId="0" sldId="2147493455"/>
              <pc:sldLayoutMk cId="2192703510" sldId="2147493644"/>
              <ac:spMk id="7" creationId="{055BE348-D0FE-F68D-BBAD-7952FF6F3AF8}"/>
            </ac:spMkLst>
          </pc:spChg>
          <pc:spChg chg="mod">
            <ac:chgData name="Roberta FERRANDINO - ESMO" userId="f3ee550b-2eb4-4329-988e-6df4d84fbf3e" providerId="ADAL" clId="{E16C24DB-3B19-4639-A5AD-3316E5A57593}" dt="2023-07-10T09:41:07.138" v="112" actId="207"/>
            <ac:spMkLst>
              <pc:docMk/>
              <pc:sldMasterMk cId="0" sldId="2147493455"/>
              <pc:sldLayoutMk cId="2192703510" sldId="2147493644"/>
              <ac:spMk id="10" creationId="{8B149236-0DC6-DA50-08AE-D551CDB2A615}"/>
            </ac:spMkLst>
          </pc:spChg>
          <pc:spChg chg="mod">
            <ac:chgData name="Roberta FERRANDINO - ESMO" userId="f3ee550b-2eb4-4329-988e-6df4d84fbf3e" providerId="ADAL" clId="{E16C24DB-3B19-4639-A5AD-3316E5A57593}" dt="2023-07-10T09:39:08.189" v="100" actId="207"/>
            <ac:spMkLst>
              <pc:docMk/>
              <pc:sldMasterMk cId="0" sldId="2147493455"/>
              <pc:sldLayoutMk cId="2192703510" sldId="2147493644"/>
              <ac:spMk id="13" creationId="{C5C35293-ECC7-C64B-B3A9-CA64DE4E3139}"/>
            </ac:spMkLst>
          </pc:spChg>
          <pc:picChg chg="add mod">
            <ac:chgData name="Roberta FERRANDINO - ESMO" userId="f3ee550b-2eb4-4329-988e-6df4d84fbf3e" providerId="ADAL" clId="{E16C24DB-3B19-4639-A5AD-3316E5A57593}" dt="2023-07-10T09:30:10.856" v="87"/>
            <ac:picMkLst>
              <pc:docMk/>
              <pc:sldMasterMk cId="0" sldId="2147493455"/>
              <pc:sldLayoutMk cId="2192703510" sldId="2147493644"/>
              <ac:picMk id="2" creationId="{CB53A489-075C-CCD9-B3C9-C57FF14863F6}"/>
            </ac:picMkLst>
          </pc:picChg>
          <pc:picChg chg="del">
            <ac:chgData name="Roberta FERRANDINO - ESMO" userId="f3ee550b-2eb4-4329-988e-6df4d84fbf3e" providerId="ADAL" clId="{E16C24DB-3B19-4639-A5AD-3316E5A57593}" dt="2023-07-10T09:30:10.572" v="86" actId="478"/>
            <ac:picMkLst>
              <pc:docMk/>
              <pc:sldMasterMk cId="0" sldId="2147493455"/>
              <pc:sldLayoutMk cId="2192703510" sldId="2147493644"/>
              <ac:picMk id="3" creationId="{CC741354-432F-CA72-0C41-A1D01F051795}"/>
            </ac:picMkLst>
          </pc:picChg>
        </pc:sldLayoutChg>
        <pc:sldLayoutChg chg="addSp delSp modSp mod">
          <pc:chgData name="Roberta FERRANDINO - ESMO" userId="f3ee550b-2eb4-4329-988e-6df4d84fbf3e" providerId="ADAL" clId="{E16C24DB-3B19-4639-A5AD-3316E5A57593}" dt="2023-07-10T09:41:03.505" v="111" actId="207"/>
          <pc:sldLayoutMkLst>
            <pc:docMk/>
            <pc:sldMasterMk cId="0" sldId="2147493455"/>
            <pc:sldLayoutMk cId="3278467359" sldId="2147493645"/>
          </pc:sldLayoutMkLst>
          <pc:spChg chg="mod">
            <ac:chgData name="Roberta FERRANDINO - ESMO" userId="f3ee550b-2eb4-4329-988e-6df4d84fbf3e" providerId="ADAL" clId="{E16C24DB-3B19-4639-A5AD-3316E5A57593}" dt="2023-07-10T09:39:13.624" v="101" actId="207"/>
            <ac:spMkLst>
              <pc:docMk/>
              <pc:sldMasterMk cId="0" sldId="2147493455"/>
              <pc:sldLayoutMk cId="3278467359" sldId="2147493645"/>
              <ac:spMk id="4" creationId="{00000000-0000-0000-0000-000000000000}"/>
            </ac:spMkLst>
          </pc:spChg>
          <pc:spChg chg="mod">
            <ac:chgData name="Roberta FERRANDINO - ESMO" userId="f3ee550b-2eb4-4329-988e-6df4d84fbf3e" providerId="ADAL" clId="{E16C24DB-3B19-4639-A5AD-3316E5A57593}" dt="2023-07-10T09:41:03.505" v="111" actId="207"/>
            <ac:spMkLst>
              <pc:docMk/>
              <pc:sldMasterMk cId="0" sldId="2147493455"/>
              <pc:sldLayoutMk cId="3278467359" sldId="2147493645"/>
              <ac:spMk id="6" creationId="{A3E5BA2A-6D5F-C0C1-259F-58853D5D2834}"/>
            </ac:spMkLst>
          </pc:spChg>
          <pc:spChg chg="mod">
            <ac:chgData name="Roberta FERRANDINO - ESMO" userId="f3ee550b-2eb4-4329-988e-6df4d84fbf3e" providerId="ADAL" clId="{E16C24DB-3B19-4639-A5AD-3316E5A57593}" dt="2023-07-10T09:41:00.715" v="110" actId="207"/>
            <ac:spMkLst>
              <pc:docMk/>
              <pc:sldMasterMk cId="0" sldId="2147493455"/>
              <pc:sldLayoutMk cId="3278467359" sldId="2147493645"/>
              <ac:spMk id="8" creationId="{FD24CB7B-599B-2C3B-1A69-AFB0164AD004}"/>
            </ac:spMkLst>
          </pc:spChg>
          <pc:picChg chg="add mod">
            <ac:chgData name="Roberta FERRANDINO - ESMO" userId="f3ee550b-2eb4-4329-988e-6df4d84fbf3e" providerId="ADAL" clId="{E16C24DB-3B19-4639-A5AD-3316E5A57593}" dt="2023-07-10T09:30:13.565" v="89"/>
            <ac:picMkLst>
              <pc:docMk/>
              <pc:sldMasterMk cId="0" sldId="2147493455"/>
              <pc:sldLayoutMk cId="3278467359" sldId="2147493645"/>
              <ac:picMk id="2" creationId="{CBD4689E-3B2C-D12D-322F-462419155942}"/>
            </ac:picMkLst>
          </pc:picChg>
          <pc:picChg chg="del">
            <ac:chgData name="Roberta FERRANDINO - ESMO" userId="f3ee550b-2eb4-4329-988e-6df4d84fbf3e" providerId="ADAL" clId="{E16C24DB-3B19-4639-A5AD-3316E5A57593}" dt="2023-07-10T09:30:13.327" v="88" actId="478"/>
            <ac:picMkLst>
              <pc:docMk/>
              <pc:sldMasterMk cId="0" sldId="2147493455"/>
              <pc:sldLayoutMk cId="3278467359" sldId="2147493645"/>
              <ac:picMk id="3" creationId="{D0839E43-EB3B-6A81-2932-06D2A2E1CB23}"/>
            </ac:picMkLst>
          </pc:picChg>
        </pc:sldLayoutChg>
        <pc:sldLayoutChg chg="addSp delSp modSp mod">
          <pc:chgData name="Roberta FERRANDINO - ESMO" userId="f3ee550b-2eb4-4329-988e-6df4d84fbf3e" providerId="ADAL" clId="{E16C24DB-3B19-4639-A5AD-3316E5A57593}" dt="2023-07-10T09:40:56.153" v="109" actId="207"/>
          <pc:sldLayoutMkLst>
            <pc:docMk/>
            <pc:sldMasterMk cId="0" sldId="2147493455"/>
            <pc:sldLayoutMk cId="2599831872" sldId="2147493646"/>
          </pc:sldLayoutMkLst>
          <pc:spChg chg="mod">
            <ac:chgData name="Roberta FERRANDINO - ESMO" userId="f3ee550b-2eb4-4329-988e-6df4d84fbf3e" providerId="ADAL" clId="{E16C24DB-3B19-4639-A5AD-3316E5A57593}" dt="2023-07-10T09:40:56.153" v="109" actId="207"/>
            <ac:spMkLst>
              <pc:docMk/>
              <pc:sldMasterMk cId="0" sldId="2147493455"/>
              <pc:sldLayoutMk cId="2599831872" sldId="2147493646"/>
              <ac:spMk id="6" creationId="{15FC2D28-59C5-FC59-BAA5-DCF983AAFA38}"/>
            </ac:spMkLst>
          </pc:spChg>
          <pc:picChg chg="add mod">
            <ac:chgData name="Roberta FERRANDINO - ESMO" userId="f3ee550b-2eb4-4329-988e-6df4d84fbf3e" providerId="ADAL" clId="{E16C24DB-3B19-4639-A5AD-3316E5A57593}" dt="2023-07-10T09:30:16.387" v="91"/>
            <ac:picMkLst>
              <pc:docMk/>
              <pc:sldMasterMk cId="0" sldId="2147493455"/>
              <pc:sldLayoutMk cId="2599831872" sldId="2147493646"/>
              <ac:picMk id="2" creationId="{ACAD2C65-80FB-8BD9-B3B5-9E18373A9AAD}"/>
            </ac:picMkLst>
          </pc:picChg>
          <pc:picChg chg="del">
            <ac:chgData name="Roberta FERRANDINO - ESMO" userId="f3ee550b-2eb4-4329-988e-6df4d84fbf3e" providerId="ADAL" clId="{E16C24DB-3B19-4639-A5AD-3316E5A57593}" dt="2023-07-10T09:30:16.086" v="90" actId="478"/>
            <ac:picMkLst>
              <pc:docMk/>
              <pc:sldMasterMk cId="0" sldId="2147493455"/>
              <pc:sldLayoutMk cId="2599831872" sldId="2147493646"/>
              <ac:picMk id="10" creationId="{86A90F67-3D3E-E067-F96E-60601B268E6B}"/>
            </ac:picMkLst>
          </pc:picChg>
        </pc:sldLayoutChg>
        <pc:sldLayoutChg chg="addSp delSp modSp mod">
          <pc:chgData name="Roberta FERRANDINO - ESMO" userId="f3ee550b-2eb4-4329-988e-6df4d84fbf3e" providerId="ADAL" clId="{E16C24DB-3B19-4639-A5AD-3316E5A57593}" dt="2023-07-10T09:50:42.099" v="170" actId="164"/>
          <pc:sldLayoutMkLst>
            <pc:docMk/>
            <pc:sldMasterMk cId="0" sldId="2147493455"/>
            <pc:sldLayoutMk cId="2229668312" sldId="2147493648"/>
          </pc:sldLayoutMkLst>
          <pc:spChg chg="mod">
            <ac:chgData name="Roberta FERRANDINO - ESMO" userId="f3ee550b-2eb4-4329-988e-6df4d84fbf3e" providerId="ADAL" clId="{E16C24DB-3B19-4639-A5AD-3316E5A57593}" dt="2023-07-10T09:39:45.480" v="103" actId="207"/>
            <ac:spMkLst>
              <pc:docMk/>
              <pc:sldMasterMk cId="0" sldId="2147493455"/>
              <pc:sldLayoutMk cId="2229668312" sldId="2147493648"/>
              <ac:spMk id="12" creationId="{9C41762A-FB87-4D8B-8DB4-D9EEF6C059C3}"/>
            </ac:spMkLst>
          </pc:spChg>
          <pc:spChg chg="mod">
            <ac:chgData name="Roberta FERRANDINO - ESMO" userId="f3ee550b-2eb4-4329-988e-6df4d84fbf3e" providerId="ADAL" clId="{E16C24DB-3B19-4639-A5AD-3316E5A57593}" dt="2023-07-10T09:39:40.116" v="102" actId="207"/>
            <ac:spMkLst>
              <pc:docMk/>
              <pc:sldMasterMk cId="0" sldId="2147493455"/>
              <pc:sldLayoutMk cId="2229668312" sldId="2147493648"/>
              <ac:spMk id="21" creationId="{A380C87E-3021-6640-B9B2-029B67F78CED}"/>
            </ac:spMkLst>
          </pc:spChg>
          <pc:grpChg chg="add del mod">
            <ac:chgData name="Roberta FERRANDINO - ESMO" userId="f3ee550b-2eb4-4329-988e-6df4d84fbf3e" providerId="ADAL" clId="{E16C24DB-3B19-4639-A5AD-3316E5A57593}" dt="2023-07-10T09:50:03.501" v="161" actId="165"/>
            <ac:grpSpMkLst>
              <pc:docMk/>
              <pc:sldMasterMk cId="0" sldId="2147493455"/>
              <pc:sldLayoutMk cId="2229668312" sldId="2147493648"/>
              <ac:grpSpMk id="3" creationId="{5BADB24E-1F86-1F20-518A-3A1447F5D7CB}"/>
            </ac:grpSpMkLst>
          </pc:grpChg>
          <pc:grpChg chg="add mod">
            <ac:chgData name="Roberta FERRANDINO - ESMO" userId="f3ee550b-2eb4-4329-988e-6df4d84fbf3e" providerId="ADAL" clId="{E16C24DB-3B19-4639-A5AD-3316E5A57593}" dt="2023-07-10T09:50:42.099" v="170" actId="164"/>
            <ac:grpSpMkLst>
              <pc:docMk/>
              <pc:sldMasterMk cId="0" sldId="2147493455"/>
              <pc:sldLayoutMk cId="2229668312" sldId="2147493648"/>
              <ac:grpSpMk id="9" creationId="{320FA8B3-663B-F21D-802F-5D04CBA5871E}"/>
            </ac:grpSpMkLst>
          </pc:grpChg>
          <pc:picChg chg="add mod">
            <ac:chgData name="Roberta FERRANDINO - ESMO" userId="f3ee550b-2eb4-4329-988e-6df4d84fbf3e" providerId="ADAL" clId="{E16C24DB-3B19-4639-A5AD-3316E5A57593}" dt="2023-07-10T07:06:01.120" v="20"/>
            <ac:picMkLst>
              <pc:docMk/>
              <pc:sldMasterMk cId="0" sldId="2147493455"/>
              <pc:sldLayoutMk cId="2229668312" sldId="2147493648"/>
              <ac:picMk id="2" creationId="{F56C1441-5ED0-9713-8546-51CA93FC48C3}"/>
            </ac:picMkLst>
          </pc:picChg>
          <pc:picChg chg="del">
            <ac:chgData name="Roberta FERRANDINO - ESMO" userId="f3ee550b-2eb4-4329-988e-6df4d84fbf3e" providerId="ADAL" clId="{E16C24DB-3B19-4639-A5AD-3316E5A57593}" dt="2023-07-10T07:06:00.812" v="19" actId="478"/>
            <ac:picMkLst>
              <pc:docMk/>
              <pc:sldMasterMk cId="0" sldId="2147493455"/>
              <pc:sldLayoutMk cId="2229668312" sldId="2147493648"/>
              <ac:picMk id="4" creationId="{0690FB3C-7303-A944-7693-4E6EAF71FE35}"/>
            </ac:picMkLst>
          </pc:picChg>
          <pc:picChg chg="mod topLvl">
            <ac:chgData name="Roberta FERRANDINO - ESMO" userId="f3ee550b-2eb4-4329-988e-6df4d84fbf3e" providerId="ADAL" clId="{E16C24DB-3B19-4639-A5AD-3316E5A57593}" dt="2023-07-10T09:50:42.099" v="170" actId="164"/>
            <ac:picMkLst>
              <pc:docMk/>
              <pc:sldMasterMk cId="0" sldId="2147493455"/>
              <pc:sldLayoutMk cId="2229668312" sldId="2147493648"/>
              <ac:picMk id="4" creationId="{ACC884DF-5135-CC20-2ABC-8C42BECAE80B}"/>
            </ac:picMkLst>
          </pc:picChg>
          <pc:picChg chg="del">
            <ac:chgData name="Roberta FERRANDINO - ESMO" userId="f3ee550b-2eb4-4329-988e-6df4d84fbf3e" providerId="ADAL" clId="{E16C24DB-3B19-4639-A5AD-3316E5A57593}" dt="2023-07-10T09:49:12.022" v="156" actId="478"/>
            <ac:picMkLst>
              <pc:docMk/>
              <pc:sldMasterMk cId="0" sldId="2147493455"/>
              <pc:sldLayoutMk cId="2229668312" sldId="2147493648"/>
              <ac:picMk id="5" creationId="{162B4AF6-2642-80A2-5B38-7D4FD9EC898C}"/>
            </ac:picMkLst>
          </pc:picChg>
          <pc:picChg chg="del mod topLvl">
            <ac:chgData name="Roberta FERRANDINO - ESMO" userId="f3ee550b-2eb4-4329-988e-6df4d84fbf3e" providerId="ADAL" clId="{E16C24DB-3B19-4639-A5AD-3316E5A57593}" dt="2023-07-10T09:50:06.285" v="162" actId="478"/>
            <ac:picMkLst>
              <pc:docMk/>
              <pc:sldMasterMk cId="0" sldId="2147493455"/>
              <pc:sldLayoutMk cId="2229668312" sldId="2147493648"/>
              <ac:picMk id="6" creationId="{DB1B7842-79AE-AA33-E4F7-0CAE6EBD4AC1}"/>
            </ac:picMkLst>
          </pc:picChg>
          <pc:picChg chg="add mod modCrop">
            <ac:chgData name="Roberta FERRANDINO - ESMO" userId="f3ee550b-2eb4-4329-988e-6df4d84fbf3e" providerId="ADAL" clId="{E16C24DB-3B19-4639-A5AD-3316E5A57593}" dt="2023-07-10T09:50:42.099" v="170" actId="164"/>
            <ac:picMkLst>
              <pc:docMk/>
              <pc:sldMasterMk cId="0" sldId="2147493455"/>
              <pc:sldLayoutMk cId="2229668312" sldId="2147493648"/>
              <ac:picMk id="8" creationId="{5C8CEF6C-526D-757A-AA28-D82A7D07DC8C}"/>
            </ac:picMkLst>
          </pc:picChg>
        </pc:sldLayoutChg>
        <pc:sldLayoutChg chg="addSp delSp modSp mod">
          <pc:chgData name="Roberta FERRANDINO - ESMO" userId="f3ee550b-2eb4-4329-988e-6df4d84fbf3e" providerId="ADAL" clId="{E16C24DB-3B19-4639-A5AD-3316E5A57593}" dt="2023-07-10T09:41:37.203" v="119" actId="207"/>
          <pc:sldLayoutMkLst>
            <pc:docMk/>
            <pc:sldMasterMk cId="0" sldId="2147493455"/>
            <pc:sldLayoutMk cId="3079577876" sldId="2147493649"/>
          </pc:sldLayoutMkLst>
          <pc:spChg chg="mod">
            <ac:chgData name="Roberta FERRANDINO - ESMO" userId="f3ee550b-2eb4-4329-988e-6df4d84fbf3e" providerId="ADAL" clId="{E16C24DB-3B19-4639-A5AD-3316E5A57593}" dt="2023-07-10T09:41:37.203" v="119" actId="207"/>
            <ac:spMkLst>
              <pc:docMk/>
              <pc:sldMasterMk cId="0" sldId="2147493455"/>
              <pc:sldLayoutMk cId="3079577876" sldId="2147493649"/>
              <ac:spMk id="7" creationId="{810421AB-953B-1FA1-B82F-5DEBE153DF13}"/>
            </ac:spMkLst>
          </pc:spChg>
          <pc:spChg chg="mod">
            <ac:chgData name="Roberta FERRANDINO - ESMO" userId="f3ee550b-2eb4-4329-988e-6df4d84fbf3e" providerId="ADAL" clId="{E16C24DB-3B19-4639-A5AD-3316E5A57593}" dt="2023-07-10T09:41:34.610" v="118" actId="207"/>
            <ac:spMkLst>
              <pc:docMk/>
              <pc:sldMasterMk cId="0" sldId="2147493455"/>
              <pc:sldLayoutMk cId="3079577876" sldId="2147493649"/>
              <ac:spMk id="12" creationId="{4CB48307-56F3-6E40-1AD0-15C847409A23}"/>
            </ac:spMkLst>
          </pc:spChg>
          <pc:spChg chg="mod">
            <ac:chgData name="Roberta FERRANDINO - ESMO" userId="f3ee550b-2eb4-4329-988e-6df4d84fbf3e" providerId="ADAL" clId="{E16C24DB-3B19-4639-A5AD-3316E5A57593}" dt="2023-07-10T09:38:49.302" v="97" actId="207"/>
            <ac:spMkLst>
              <pc:docMk/>
              <pc:sldMasterMk cId="0" sldId="2147493455"/>
              <pc:sldLayoutMk cId="3079577876" sldId="2147493649"/>
              <ac:spMk id="13" creationId="{00000000-0000-0000-0000-000000000000}"/>
            </ac:spMkLst>
          </pc:spChg>
          <pc:picChg chg="add del mod">
            <ac:chgData name="Roberta FERRANDINO - ESMO" userId="f3ee550b-2eb4-4329-988e-6df4d84fbf3e" providerId="ADAL" clId="{E16C24DB-3B19-4639-A5AD-3316E5A57593}" dt="2023-07-10T09:29:59.653" v="79" actId="478"/>
            <ac:picMkLst>
              <pc:docMk/>
              <pc:sldMasterMk cId="0" sldId="2147493455"/>
              <pc:sldLayoutMk cId="3079577876" sldId="2147493649"/>
              <ac:picMk id="2" creationId="{EBEB3153-5ADB-FC72-1797-470416F4E2F6}"/>
            </ac:picMkLst>
          </pc:picChg>
          <pc:picChg chg="add mod">
            <ac:chgData name="Roberta FERRANDINO - ESMO" userId="f3ee550b-2eb4-4329-988e-6df4d84fbf3e" providerId="ADAL" clId="{E16C24DB-3B19-4639-A5AD-3316E5A57593}" dt="2023-07-10T09:30:01.636" v="81"/>
            <ac:picMkLst>
              <pc:docMk/>
              <pc:sldMasterMk cId="0" sldId="2147493455"/>
              <pc:sldLayoutMk cId="3079577876" sldId="2147493649"/>
              <ac:picMk id="3" creationId="{6F51815B-E1B5-C8E8-FDFD-1211C0FF12FE}"/>
            </ac:picMkLst>
          </pc:picChg>
          <pc:picChg chg="del">
            <ac:chgData name="Roberta FERRANDINO - ESMO" userId="f3ee550b-2eb4-4329-988e-6df4d84fbf3e" providerId="ADAL" clId="{E16C24DB-3B19-4639-A5AD-3316E5A57593}" dt="2023-07-10T09:30:01.323" v="80" actId="478"/>
            <ac:picMkLst>
              <pc:docMk/>
              <pc:sldMasterMk cId="0" sldId="2147493455"/>
              <pc:sldLayoutMk cId="3079577876" sldId="2147493649"/>
              <ac:picMk id="6" creationId="{2513913C-8AA4-DC18-C8F0-5FB5273FAD92}"/>
            </ac:picMkLst>
          </pc:picChg>
        </pc:sldLayoutChg>
      </pc:sldMasterChg>
    </pc:docChg>
  </pc:docChgLst>
  <pc:docChgLst>
    <pc:chgData name="Alexandre SCHIFFER - ESMO" userId="8f28390f-5a5f-4efd-a760-7656bfa7277a" providerId="ADAL" clId="{D216AFA8-A31E-2E46-B872-594E3A80A82F}"/>
    <pc:docChg chg="undo custSel modMainMaster">
      <pc:chgData name="Alexandre SCHIFFER - ESMO" userId="8f28390f-5a5f-4efd-a760-7656bfa7277a" providerId="ADAL" clId="{D216AFA8-A31E-2E46-B872-594E3A80A82F}" dt="2022-09-02T11:40:46.894" v="184"/>
      <pc:docMkLst>
        <pc:docMk/>
      </pc:docMkLst>
      <pc:sldMasterChg chg="modSldLayout">
        <pc:chgData name="Alexandre SCHIFFER - ESMO" userId="8f28390f-5a5f-4efd-a760-7656bfa7277a" providerId="ADAL" clId="{D216AFA8-A31E-2E46-B872-594E3A80A82F}" dt="2022-09-02T11:40:46.894" v="184"/>
        <pc:sldMasterMkLst>
          <pc:docMk/>
          <pc:sldMasterMk cId="0" sldId="2147493455"/>
        </pc:sldMasterMkLst>
        <pc:sldLayoutChg chg="addSp delSp modSp mod">
          <pc:chgData name="Alexandre SCHIFFER - ESMO" userId="8f28390f-5a5f-4efd-a760-7656bfa7277a" providerId="ADAL" clId="{D216AFA8-A31E-2E46-B872-594E3A80A82F}" dt="2022-09-02T11:31:07.953" v="40" actId="207"/>
          <pc:sldLayoutMkLst>
            <pc:docMk/>
            <pc:sldMasterMk cId="0" sldId="2147493455"/>
            <pc:sldLayoutMk cId="1522699082" sldId="2147493640"/>
          </pc:sldLayoutMkLst>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2" creationId="{00000000-0000-0000-0000-000000000000}"/>
            </ac:spMkLst>
          </pc:spChg>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3" creationId="{00000000-0000-0000-0000-000000000000}"/>
            </ac:spMkLst>
          </pc:spChg>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19" creationId="{00000000-0000-0000-0000-000000000000}"/>
            </ac:spMkLst>
          </pc:spChg>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20" creationId="{00000000-0000-0000-0000-000000000000}"/>
            </ac:spMkLst>
          </pc:spChg>
          <pc:picChg chg="add mod">
            <ac:chgData name="Alexandre SCHIFFER - ESMO" userId="8f28390f-5a5f-4efd-a760-7656bfa7277a" providerId="ADAL" clId="{D216AFA8-A31E-2E46-B872-594E3A80A82F}" dt="2022-09-02T11:29:52.682" v="32" actId="1035"/>
            <ac:picMkLst>
              <pc:docMk/>
              <pc:sldMasterMk cId="0" sldId="2147493455"/>
              <pc:sldLayoutMk cId="1522699082" sldId="2147493640"/>
              <ac:picMk id="5" creationId="{B1799B51-4051-EACC-54A5-4EC907A781A0}"/>
            </ac:picMkLst>
          </pc:picChg>
          <pc:picChg chg="add mod modCrop">
            <ac:chgData name="Alexandre SCHIFFER - ESMO" userId="8f28390f-5a5f-4efd-a760-7656bfa7277a" providerId="ADAL" clId="{D216AFA8-A31E-2E46-B872-594E3A80A82F}" dt="2022-09-02T11:30:44.322" v="39" actId="732"/>
            <ac:picMkLst>
              <pc:docMk/>
              <pc:sldMasterMk cId="0" sldId="2147493455"/>
              <pc:sldLayoutMk cId="1522699082" sldId="2147493640"/>
              <ac:picMk id="7" creationId="{2364033B-D50C-FDEF-517A-EE102C38EAD0}"/>
            </ac:picMkLst>
          </pc:picChg>
          <pc:picChg chg="del">
            <ac:chgData name="Alexandre SCHIFFER - ESMO" userId="8f28390f-5a5f-4efd-a760-7656bfa7277a" providerId="ADAL" clId="{D216AFA8-A31E-2E46-B872-594E3A80A82F}" dt="2022-09-02T11:30:35.931" v="38" actId="478"/>
            <ac:picMkLst>
              <pc:docMk/>
              <pc:sldMasterMk cId="0" sldId="2147493455"/>
              <pc:sldLayoutMk cId="1522699082" sldId="2147493640"/>
              <ac:picMk id="8" creationId="{FEB53687-162B-4C40-BB3B-9C963DA59839}"/>
            </ac:picMkLst>
          </pc:picChg>
          <pc:picChg chg="del">
            <ac:chgData name="Alexandre SCHIFFER - ESMO" userId="8f28390f-5a5f-4efd-a760-7656bfa7277a" providerId="ADAL" clId="{D216AFA8-A31E-2E46-B872-594E3A80A82F}" dt="2022-09-02T11:29:49.676" v="22" actId="478"/>
            <ac:picMkLst>
              <pc:docMk/>
              <pc:sldMasterMk cId="0" sldId="2147493455"/>
              <pc:sldLayoutMk cId="1522699082" sldId="2147493640"/>
              <ac:picMk id="11" creationId="{F5CA1F5C-B5A3-4123-8BC9-D5C2AFD0F4E3}"/>
            </ac:picMkLst>
          </pc:picChg>
        </pc:sldLayoutChg>
        <pc:sldLayoutChg chg="addSp delSp modSp mod">
          <pc:chgData name="Alexandre SCHIFFER - ESMO" userId="8f28390f-5a5f-4efd-a760-7656bfa7277a" providerId="ADAL" clId="{D216AFA8-A31E-2E46-B872-594E3A80A82F}" dt="2022-09-02T11:35:21.523" v="102" actId="478"/>
          <pc:sldLayoutMkLst>
            <pc:docMk/>
            <pc:sldMasterMk cId="0" sldId="2147493455"/>
            <pc:sldLayoutMk cId="115419589" sldId="2147493641"/>
          </pc:sldLayoutMkLst>
          <pc:spChg chg="add del mod">
            <ac:chgData name="Alexandre SCHIFFER - ESMO" userId="8f28390f-5a5f-4efd-a760-7656bfa7277a" providerId="ADAL" clId="{D216AFA8-A31E-2E46-B872-594E3A80A82F}" dt="2022-09-02T11:35:21.523" v="102" actId="478"/>
            <ac:spMkLst>
              <pc:docMk/>
              <pc:sldMasterMk cId="0" sldId="2147493455"/>
              <pc:sldLayoutMk cId="115419589" sldId="2147493641"/>
              <ac:spMk id="8" creationId="{1EE3B7DB-29FB-9CFB-0916-CD4669D77287}"/>
            </ac:spMkLst>
          </pc:spChg>
          <pc:spChg chg="mod">
            <ac:chgData name="Alexandre SCHIFFER - ESMO" userId="8f28390f-5a5f-4efd-a760-7656bfa7277a" providerId="ADAL" clId="{D216AFA8-A31E-2E46-B872-594E3A80A82F}" dt="2022-09-02T11:31:20.182" v="41" actId="207"/>
            <ac:spMkLst>
              <pc:docMk/>
              <pc:sldMasterMk cId="0" sldId="2147493455"/>
              <pc:sldLayoutMk cId="115419589" sldId="2147493641"/>
              <ac:spMk id="17" creationId="{AFC72EBA-B0C4-D443-A6BD-5873D63C0F3D}"/>
            </ac:spMkLst>
          </pc:spChg>
          <pc:spChg chg="mod">
            <ac:chgData name="Alexandre SCHIFFER - ESMO" userId="8f28390f-5a5f-4efd-a760-7656bfa7277a" providerId="ADAL" clId="{D216AFA8-A31E-2E46-B872-594E3A80A82F}" dt="2022-09-02T11:31:20.182" v="41" actId="207"/>
            <ac:spMkLst>
              <pc:docMk/>
              <pc:sldMasterMk cId="0" sldId="2147493455"/>
              <pc:sldLayoutMk cId="115419589" sldId="2147493641"/>
              <ac:spMk id="18" creationId="{F92C0E05-3816-894C-B4B3-7FBBFA805BC0}"/>
            </ac:spMkLst>
          </pc:spChg>
          <pc:picChg chg="add del">
            <ac:chgData name="Alexandre SCHIFFER - ESMO" userId="8f28390f-5a5f-4efd-a760-7656bfa7277a" providerId="ADAL" clId="{D216AFA8-A31E-2E46-B872-594E3A80A82F}" dt="2022-09-02T11:32:11.658" v="43" actId="478"/>
            <ac:picMkLst>
              <pc:docMk/>
              <pc:sldMasterMk cId="0" sldId="2147493455"/>
              <pc:sldLayoutMk cId="115419589" sldId="2147493641"/>
              <ac:picMk id="2" creationId="{1BC1D576-4AE8-02EF-E8EA-ECF60B825C3B}"/>
            </ac:picMkLst>
          </pc:picChg>
          <pc:picChg chg="add mod">
            <ac:chgData name="Alexandre SCHIFFER - ESMO" userId="8f28390f-5a5f-4efd-a760-7656bfa7277a" providerId="ADAL" clId="{D216AFA8-A31E-2E46-B872-594E3A80A82F}" dt="2022-09-02T11:34:44.237" v="90" actId="1037"/>
            <ac:picMkLst>
              <pc:docMk/>
              <pc:sldMasterMk cId="0" sldId="2147493455"/>
              <pc:sldLayoutMk cId="115419589" sldId="2147493641"/>
              <ac:picMk id="5" creationId="{0168DDA7-28E2-8299-D685-C2DF891FF7AA}"/>
            </ac:picMkLst>
          </pc:picChg>
          <pc:picChg chg="add mod modCrop">
            <ac:chgData name="Alexandre SCHIFFER - ESMO" userId="8f28390f-5a5f-4efd-a760-7656bfa7277a" providerId="ADAL" clId="{D216AFA8-A31E-2E46-B872-594E3A80A82F}" dt="2022-09-02T11:35:17.456" v="100" actId="732"/>
            <ac:picMkLst>
              <pc:docMk/>
              <pc:sldMasterMk cId="0" sldId="2147493455"/>
              <pc:sldLayoutMk cId="115419589" sldId="2147493641"/>
              <ac:picMk id="6" creationId="{65F8672A-E5DF-79D7-630C-ECA4AD6EDF35}"/>
            </ac:picMkLst>
          </pc:picChg>
          <pc:picChg chg="del">
            <ac:chgData name="Alexandre SCHIFFER - ESMO" userId="8f28390f-5a5f-4efd-a760-7656bfa7277a" providerId="ADAL" clId="{D216AFA8-A31E-2E46-B872-594E3A80A82F}" dt="2022-09-02T11:34:41.649" v="80" actId="478"/>
            <ac:picMkLst>
              <pc:docMk/>
              <pc:sldMasterMk cId="0" sldId="2147493455"/>
              <pc:sldLayoutMk cId="115419589" sldId="2147493641"/>
              <ac:picMk id="7" creationId="{4E964CE2-E14D-24E4-8485-12AA027CC681}"/>
            </ac:picMkLst>
          </pc:picChg>
          <pc:picChg chg="del">
            <ac:chgData name="Alexandre SCHIFFER - ESMO" userId="8f28390f-5a5f-4efd-a760-7656bfa7277a" providerId="ADAL" clId="{D216AFA8-A31E-2E46-B872-594E3A80A82F}" dt="2022-09-02T11:34:54.441" v="93" actId="478"/>
            <ac:picMkLst>
              <pc:docMk/>
              <pc:sldMasterMk cId="0" sldId="2147493455"/>
              <pc:sldLayoutMk cId="115419589" sldId="2147493641"/>
              <ac:picMk id="9" creationId="{AEADE49E-3B8E-E348-BD74-4C4AA970790B}"/>
            </ac:picMkLst>
          </pc:picChg>
        </pc:sldLayoutChg>
        <pc:sldLayoutChg chg="addSp delSp modSp mod">
          <pc:chgData name="Alexandre SCHIFFER - ESMO" userId="8f28390f-5a5f-4efd-a760-7656bfa7277a" providerId="ADAL" clId="{D216AFA8-A31E-2E46-B872-594E3A80A82F}" dt="2022-09-02T11:38:13.182" v="127" actId="478"/>
          <pc:sldLayoutMkLst>
            <pc:docMk/>
            <pc:sldMasterMk cId="0" sldId="2147493455"/>
            <pc:sldLayoutMk cId="309067468" sldId="2147493642"/>
          </pc:sldLayoutMkLst>
          <pc:spChg chg="mod">
            <ac:chgData name="Alexandre SCHIFFER - ESMO" userId="8f28390f-5a5f-4efd-a760-7656bfa7277a" providerId="ADAL" clId="{D216AFA8-A31E-2E46-B872-594E3A80A82F}" dt="2022-09-02T11:38:00.518" v="123" actId="207"/>
            <ac:spMkLst>
              <pc:docMk/>
              <pc:sldMasterMk cId="0" sldId="2147493455"/>
              <pc:sldLayoutMk cId="309067468" sldId="2147493642"/>
              <ac:spMk id="6" creationId="{27F7AA40-7A81-D207-E333-3A001F04E1FC}"/>
            </ac:spMkLst>
          </pc:spChg>
          <pc:spChg chg="mod">
            <ac:chgData name="Alexandre SCHIFFER - ESMO" userId="8f28390f-5a5f-4efd-a760-7656bfa7277a" providerId="ADAL" clId="{D216AFA8-A31E-2E46-B872-594E3A80A82F}" dt="2022-09-02T11:38:00.518" v="123" actId="207"/>
            <ac:spMkLst>
              <pc:docMk/>
              <pc:sldMasterMk cId="0" sldId="2147493455"/>
              <pc:sldLayoutMk cId="309067468" sldId="2147493642"/>
              <ac:spMk id="8" creationId="{57FE9247-F0F6-E52B-8DF0-9A7B422C1700}"/>
            </ac:spMkLst>
          </pc:spChg>
          <pc:spChg chg="mod">
            <ac:chgData name="Alexandre SCHIFFER - ESMO" userId="8f28390f-5a5f-4efd-a760-7656bfa7277a" providerId="ADAL" clId="{D216AFA8-A31E-2E46-B872-594E3A80A82F}" dt="2022-09-02T11:37:55.865" v="122" actId="207"/>
            <ac:spMkLst>
              <pc:docMk/>
              <pc:sldMasterMk cId="0" sldId="2147493455"/>
              <pc:sldLayoutMk cId="309067468" sldId="2147493642"/>
              <ac:spMk id="10" creationId="{FE623330-BFFB-F448-AA2F-26160B58BDC3}"/>
            </ac:spMkLst>
          </pc:spChg>
          <pc:spChg chg="mod">
            <ac:chgData name="Alexandre SCHIFFER - ESMO" userId="8f28390f-5a5f-4efd-a760-7656bfa7277a" providerId="ADAL" clId="{D216AFA8-A31E-2E46-B872-594E3A80A82F}" dt="2022-09-02T11:37:55.865" v="122" actId="207"/>
            <ac:spMkLst>
              <pc:docMk/>
              <pc:sldMasterMk cId="0" sldId="2147493455"/>
              <pc:sldLayoutMk cId="309067468" sldId="2147493642"/>
              <ac:spMk id="11" creationId="{F292DDDC-1EEA-5646-B219-7866C459EC59}"/>
            </ac:spMkLst>
          </pc:spChg>
          <pc:spChg chg="mod">
            <ac:chgData name="Alexandre SCHIFFER - ESMO" userId="8f28390f-5a5f-4efd-a760-7656bfa7277a" providerId="ADAL" clId="{D216AFA8-A31E-2E46-B872-594E3A80A82F}" dt="2022-09-02T11:37:55.865" v="122" actId="207"/>
            <ac:spMkLst>
              <pc:docMk/>
              <pc:sldMasterMk cId="0" sldId="2147493455"/>
              <pc:sldLayoutMk cId="309067468" sldId="2147493642"/>
              <ac:spMk id="13" creationId="{00000000-0000-0000-0000-000000000000}"/>
            </ac:spMkLst>
          </pc:spChg>
          <pc:picChg chg="add mod">
            <ac:chgData name="Alexandre SCHIFFER - ESMO" userId="8f28390f-5a5f-4efd-a760-7656bfa7277a" providerId="ADAL" clId="{D216AFA8-A31E-2E46-B872-594E3A80A82F}" dt="2022-09-02T11:38:07.102" v="125"/>
            <ac:picMkLst>
              <pc:docMk/>
              <pc:sldMasterMk cId="0" sldId="2147493455"/>
              <pc:sldLayoutMk cId="309067468" sldId="2147493642"/>
              <ac:picMk id="2" creationId="{1D3DBB02-F6AC-8FE4-7CB4-6ABA935EA940}"/>
            </ac:picMkLst>
          </pc:picChg>
          <pc:picChg chg="add del mod">
            <ac:chgData name="Alexandre SCHIFFER - ESMO" userId="8f28390f-5a5f-4efd-a760-7656bfa7277a" providerId="ADAL" clId="{D216AFA8-A31E-2E46-B872-594E3A80A82F}" dt="2022-09-02T11:38:13.182" v="127" actId="478"/>
            <ac:picMkLst>
              <pc:docMk/>
              <pc:sldMasterMk cId="0" sldId="2147493455"/>
              <pc:sldLayoutMk cId="309067468" sldId="2147493642"/>
              <ac:picMk id="3" creationId="{088D91E5-AC2E-C687-E372-D5EF7541A09C}"/>
            </ac:picMkLst>
          </pc:picChg>
          <pc:picChg chg="del">
            <ac:chgData name="Alexandre SCHIFFER - ESMO" userId="8f28390f-5a5f-4efd-a760-7656bfa7277a" providerId="ADAL" clId="{D216AFA8-A31E-2E46-B872-594E3A80A82F}" dt="2022-09-02T11:38:06.364" v="124" actId="478"/>
            <ac:picMkLst>
              <pc:docMk/>
              <pc:sldMasterMk cId="0" sldId="2147493455"/>
              <pc:sldLayoutMk cId="309067468" sldId="2147493642"/>
              <ac:picMk id="7" creationId="{87C3FE98-6177-0DBA-01F1-B72EC47C907B}"/>
            </ac:picMkLst>
          </pc:picChg>
        </pc:sldLayoutChg>
        <pc:sldLayoutChg chg="addSp delSp modSp mod">
          <pc:chgData name="Alexandre SCHIFFER - ESMO" userId="8f28390f-5a5f-4efd-a760-7656bfa7277a" providerId="ADAL" clId="{D216AFA8-A31E-2E46-B872-594E3A80A82F}" dt="2022-09-02T11:38:31.947" v="131"/>
          <pc:sldLayoutMkLst>
            <pc:docMk/>
            <pc:sldMasterMk cId="0" sldId="2147493455"/>
            <pc:sldLayoutMk cId="1840261251" sldId="2147493643"/>
          </pc:sldLayoutMkLst>
          <pc:spChg chg="mod">
            <ac:chgData name="Alexandre SCHIFFER - ESMO" userId="8f28390f-5a5f-4efd-a760-7656bfa7277a" providerId="ADAL" clId="{D216AFA8-A31E-2E46-B872-594E3A80A82F}" dt="2022-09-02T11:38:19.797" v="128" actId="207"/>
            <ac:spMkLst>
              <pc:docMk/>
              <pc:sldMasterMk cId="0" sldId="2147493455"/>
              <pc:sldLayoutMk cId="1840261251" sldId="2147493643"/>
              <ac:spMk id="7" creationId="{00000000-0000-0000-0000-000000000000}"/>
            </ac:spMkLst>
          </pc:spChg>
          <pc:spChg chg="mod">
            <ac:chgData name="Alexandre SCHIFFER - ESMO" userId="8f28390f-5a5f-4efd-a760-7656bfa7277a" providerId="ADAL" clId="{D216AFA8-A31E-2E46-B872-594E3A80A82F}" dt="2022-09-02T11:38:24.993" v="129" actId="207"/>
            <ac:spMkLst>
              <pc:docMk/>
              <pc:sldMasterMk cId="0" sldId="2147493455"/>
              <pc:sldLayoutMk cId="1840261251" sldId="2147493643"/>
              <ac:spMk id="8" creationId="{BF70F8C5-E68A-9352-0257-3229D3B0460E}"/>
            </ac:spMkLst>
          </pc:spChg>
          <pc:spChg chg="mod">
            <ac:chgData name="Alexandre SCHIFFER - ESMO" userId="8f28390f-5a5f-4efd-a760-7656bfa7277a" providerId="ADAL" clId="{D216AFA8-A31E-2E46-B872-594E3A80A82F}" dt="2022-09-02T11:38:24.993" v="129" actId="207"/>
            <ac:spMkLst>
              <pc:docMk/>
              <pc:sldMasterMk cId="0" sldId="2147493455"/>
              <pc:sldLayoutMk cId="1840261251" sldId="2147493643"/>
              <ac:spMk id="10" creationId="{269B08A0-083C-B8BB-DECE-F33E055CCE4A}"/>
            </ac:spMkLst>
          </pc:spChg>
          <pc:spChg chg="mod">
            <ac:chgData name="Alexandre SCHIFFER - ESMO" userId="8f28390f-5a5f-4efd-a760-7656bfa7277a" providerId="ADAL" clId="{D216AFA8-A31E-2E46-B872-594E3A80A82F}" dt="2022-09-02T11:38:19.797" v="128" actId="207"/>
            <ac:spMkLst>
              <pc:docMk/>
              <pc:sldMasterMk cId="0" sldId="2147493455"/>
              <pc:sldLayoutMk cId="1840261251" sldId="2147493643"/>
              <ac:spMk id="12" creationId="{C682912B-9D64-B94C-9A5C-32A715E7D1A3}"/>
            </ac:spMkLst>
          </pc:spChg>
          <pc:spChg chg="mod">
            <ac:chgData name="Alexandre SCHIFFER - ESMO" userId="8f28390f-5a5f-4efd-a760-7656bfa7277a" providerId="ADAL" clId="{D216AFA8-A31E-2E46-B872-594E3A80A82F}" dt="2022-09-02T11:38:19.797" v="128" actId="207"/>
            <ac:spMkLst>
              <pc:docMk/>
              <pc:sldMasterMk cId="0" sldId="2147493455"/>
              <pc:sldLayoutMk cId="1840261251" sldId="2147493643"/>
              <ac:spMk id="13" creationId="{507AD564-F74B-5F48-A178-810FBAC66F63}"/>
            </ac:spMkLst>
          </pc:spChg>
          <pc:picChg chg="add mod">
            <ac:chgData name="Alexandre SCHIFFER - ESMO" userId="8f28390f-5a5f-4efd-a760-7656bfa7277a" providerId="ADAL" clId="{D216AFA8-A31E-2E46-B872-594E3A80A82F}" dt="2022-09-02T11:38:31.947" v="131"/>
            <ac:picMkLst>
              <pc:docMk/>
              <pc:sldMasterMk cId="0" sldId="2147493455"/>
              <pc:sldLayoutMk cId="1840261251" sldId="2147493643"/>
              <ac:picMk id="2" creationId="{6C3816CF-49E5-6B52-36AB-3F58A3A84FD7}"/>
            </ac:picMkLst>
          </pc:picChg>
          <pc:picChg chg="del">
            <ac:chgData name="Alexandre SCHIFFER - ESMO" userId="8f28390f-5a5f-4efd-a760-7656bfa7277a" providerId="ADAL" clId="{D216AFA8-A31E-2E46-B872-594E3A80A82F}" dt="2022-09-02T11:38:31.114" v="130" actId="478"/>
            <ac:picMkLst>
              <pc:docMk/>
              <pc:sldMasterMk cId="0" sldId="2147493455"/>
              <pc:sldLayoutMk cId="1840261251" sldId="2147493643"/>
              <ac:picMk id="9" creationId="{014E34F2-3E26-0ED6-CBEF-08BAD58EE6B1}"/>
            </ac:picMkLst>
          </pc:picChg>
        </pc:sldLayoutChg>
        <pc:sldLayoutChg chg="addSp delSp modSp mod">
          <pc:chgData name="Alexandre SCHIFFER - ESMO" userId="8f28390f-5a5f-4efd-a760-7656bfa7277a" providerId="ADAL" clId="{D216AFA8-A31E-2E46-B872-594E3A80A82F}" dt="2022-09-02T11:38:51.689" v="135"/>
          <pc:sldLayoutMkLst>
            <pc:docMk/>
            <pc:sldMasterMk cId="0" sldId="2147493455"/>
            <pc:sldLayoutMk cId="2192703510" sldId="2147493644"/>
          </pc:sldLayoutMkLst>
          <pc:spChg chg="mod">
            <ac:chgData name="Alexandre SCHIFFER - ESMO" userId="8f28390f-5a5f-4efd-a760-7656bfa7277a" providerId="ADAL" clId="{D216AFA8-A31E-2E46-B872-594E3A80A82F}" dt="2022-09-02T11:38:44.101" v="133" actId="207"/>
            <ac:spMkLst>
              <pc:docMk/>
              <pc:sldMasterMk cId="0" sldId="2147493455"/>
              <pc:sldLayoutMk cId="2192703510" sldId="2147493644"/>
              <ac:spMk id="7" creationId="{055BE348-D0FE-F68D-BBAD-7952FF6F3AF8}"/>
            </ac:spMkLst>
          </pc:spChg>
          <pc:spChg chg="mod">
            <ac:chgData name="Alexandre SCHIFFER - ESMO" userId="8f28390f-5a5f-4efd-a760-7656bfa7277a" providerId="ADAL" clId="{D216AFA8-A31E-2E46-B872-594E3A80A82F}" dt="2022-09-02T11:38:39.322" v="132" actId="207"/>
            <ac:spMkLst>
              <pc:docMk/>
              <pc:sldMasterMk cId="0" sldId="2147493455"/>
              <pc:sldLayoutMk cId="2192703510" sldId="2147493644"/>
              <ac:spMk id="9" creationId="{9565B337-2BB0-464E-93A5-A2DD46984BA7}"/>
            </ac:spMkLst>
          </pc:spChg>
          <pc:spChg chg="mod">
            <ac:chgData name="Alexandre SCHIFFER - ESMO" userId="8f28390f-5a5f-4efd-a760-7656bfa7277a" providerId="ADAL" clId="{D216AFA8-A31E-2E46-B872-594E3A80A82F}" dt="2022-09-02T11:38:44.101" v="133" actId="207"/>
            <ac:spMkLst>
              <pc:docMk/>
              <pc:sldMasterMk cId="0" sldId="2147493455"/>
              <pc:sldLayoutMk cId="2192703510" sldId="2147493644"/>
              <ac:spMk id="10" creationId="{8B149236-0DC6-DA50-08AE-D551CDB2A615}"/>
            </ac:spMkLst>
          </pc:spChg>
          <pc:spChg chg="mod">
            <ac:chgData name="Alexandre SCHIFFER - ESMO" userId="8f28390f-5a5f-4efd-a760-7656bfa7277a" providerId="ADAL" clId="{D216AFA8-A31E-2E46-B872-594E3A80A82F}" dt="2022-09-02T11:38:39.322" v="132" actId="207"/>
            <ac:spMkLst>
              <pc:docMk/>
              <pc:sldMasterMk cId="0" sldId="2147493455"/>
              <pc:sldLayoutMk cId="2192703510" sldId="2147493644"/>
              <ac:spMk id="12" creationId="{1181E350-664D-B74F-BC18-EC5488FF6F70}"/>
            </ac:spMkLst>
          </pc:spChg>
          <pc:spChg chg="mod">
            <ac:chgData name="Alexandre SCHIFFER - ESMO" userId="8f28390f-5a5f-4efd-a760-7656bfa7277a" providerId="ADAL" clId="{D216AFA8-A31E-2E46-B872-594E3A80A82F}" dt="2022-09-02T11:38:39.322" v="132" actId="207"/>
            <ac:spMkLst>
              <pc:docMk/>
              <pc:sldMasterMk cId="0" sldId="2147493455"/>
              <pc:sldLayoutMk cId="2192703510" sldId="2147493644"/>
              <ac:spMk id="13" creationId="{C5C35293-ECC7-C64B-B3A9-CA64DE4E3139}"/>
            </ac:spMkLst>
          </pc:spChg>
          <pc:picChg chg="add mod">
            <ac:chgData name="Alexandre SCHIFFER - ESMO" userId="8f28390f-5a5f-4efd-a760-7656bfa7277a" providerId="ADAL" clId="{D216AFA8-A31E-2E46-B872-594E3A80A82F}" dt="2022-09-02T11:38:51.689" v="135"/>
            <ac:picMkLst>
              <pc:docMk/>
              <pc:sldMasterMk cId="0" sldId="2147493455"/>
              <pc:sldLayoutMk cId="2192703510" sldId="2147493644"/>
              <ac:picMk id="2" creationId="{AD496942-2A5E-02AB-DC1E-B09BC5461C3E}"/>
            </ac:picMkLst>
          </pc:picChg>
          <pc:picChg chg="del">
            <ac:chgData name="Alexandre SCHIFFER - ESMO" userId="8f28390f-5a5f-4efd-a760-7656bfa7277a" providerId="ADAL" clId="{D216AFA8-A31E-2E46-B872-594E3A80A82F}" dt="2022-09-02T11:38:50.971" v="134" actId="478"/>
            <ac:picMkLst>
              <pc:docMk/>
              <pc:sldMasterMk cId="0" sldId="2147493455"/>
              <pc:sldLayoutMk cId="2192703510" sldId="2147493644"/>
              <ac:picMk id="8" creationId="{F8ACEAA3-74C9-FE29-B25F-125BFF001F61}"/>
            </ac:picMkLst>
          </pc:picChg>
        </pc:sldLayoutChg>
        <pc:sldLayoutChg chg="addSp delSp modSp mod">
          <pc:chgData name="Alexandre SCHIFFER - ESMO" userId="8f28390f-5a5f-4efd-a760-7656bfa7277a" providerId="ADAL" clId="{D216AFA8-A31E-2E46-B872-594E3A80A82F}" dt="2022-09-02T11:39:15.776" v="139"/>
          <pc:sldLayoutMkLst>
            <pc:docMk/>
            <pc:sldMasterMk cId="0" sldId="2147493455"/>
            <pc:sldLayoutMk cId="3278467359" sldId="2147493645"/>
          </pc:sldLayoutMkLst>
          <pc:spChg chg="mod">
            <ac:chgData name="Alexandre SCHIFFER - ESMO" userId="8f28390f-5a5f-4efd-a760-7656bfa7277a" providerId="ADAL" clId="{D216AFA8-A31E-2E46-B872-594E3A80A82F}" dt="2022-09-02T11:39:01.090" v="136" actId="207"/>
            <ac:spMkLst>
              <pc:docMk/>
              <pc:sldMasterMk cId="0" sldId="2147493455"/>
              <pc:sldLayoutMk cId="3278467359" sldId="2147493645"/>
              <ac:spMk id="4" creationId="{00000000-0000-0000-0000-000000000000}"/>
            </ac:spMkLst>
          </pc:spChg>
          <pc:spChg chg="mod">
            <ac:chgData name="Alexandre SCHIFFER - ESMO" userId="8f28390f-5a5f-4efd-a760-7656bfa7277a" providerId="ADAL" clId="{D216AFA8-A31E-2E46-B872-594E3A80A82F}" dt="2022-09-02T11:39:07.194" v="137" actId="207"/>
            <ac:spMkLst>
              <pc:docMk/>
              <pc:sldMasterMk cId="0" sldId="2147493455"/>
              <pc:sldLayoutMk cId="3278467359" sldId="2147493645"/>
              <ac:spMk id="6" creationId="{A3E5BA2A-6D5F-C0C1-259F-58853D5D2834}"/>
            </ac:spMkLst>
          </pc:spChg>
          <pc:spChg chg="mod">
            <ac:chgData name="Alexandre SCHIFFER - ESMO" userId="8f28390f-5a5f-4efd-a760-7656bfa7277a" providerId="ADAL" clId="{D216AFA8-A31E-2E46-B872-594E3A80A82F}" dt="2022-09-02T11:39:07.194" v="137" actId="207"/>
            <ac:spMkLst>
              <pc:docMk/>
              <pc:sldMasterMk cId="0" sldId="2147493455"/>
              <pc:sldLayoutMk cId="3278467359" sldId="2147493645"/>
              <ac:spMk id="8" creationId="{FD24CB7B-599B-2C3B-1A69-AFB0164AD004}"/>
            </ac:spMkLst>
          </pc:spChg>
          <pc:spChg chg="mod">
            <ac:chgData name="Alexandre SCHIFFER - ESMO" userId="8f28390f-5a5f-4efd-a760-7656bfa7277a" providerId="ADAL" clId="{D216AFA8-A31E-2E46-B872-594E3A80A82F}" dt="2022-09-02T11:39:01.090" v="136" actId="207"/>
            <ac:spMkLst>
              <pc:docMk/>
              <pc:sldMasterMk cId="0" sldId="2147493455"/>
              <pc:sldLayoutMk cId="3278467359" sldId="2147493645"/>
              <ac:spMk id="9" creationId="{8C288732-EB0A-AF40-8B00-28C2C3A92668}"/>
            </ac:spMkLst>
          </pc:spChg>
          <pc:spChg chg="mod">
            <ac:chgData name="Alexandre SCHIFFER - ESMO" userId="8f28390f-5a5f-4efd-a760-7656bfa7277a" providerId="ADAL" clId="{D216AFA8-A31E-2E46-B872-594E3A80A82F}" dt="2022-09-02T11:39:01.090" v="136" actId="207"/>
            <ac:spMkLst>
              <pc:docMk/>
              <pc:sldMasterMk cId="0" sldId="2147493455"/>
              <pc:sldLayoutMk cId="3278467359" sldId="2147493645"/>
              <ac:spMk id="11" creationId="{8FEDD8DF-DD02-1242-9795-AE505DBDACEA}"/>
            </ac:spMkLst>
          </pc:spChg>
          <pc:picChg chg="add mod">
            <ac:chgData name="Alexandre SCHIFFER - ESMO" userId="8f28390f-5a5f-4efd-a760-7656bfa7277a" providerId="ADAL" clId="{D216AFA8-A31E-2E46-B872-594E3A80A82F}" dt="2022-09-02T11:39:15.776" v="139"/>
            <ac:picMkLst>
              <pc:docMk/>
              <pc:sldMasterMk cId="0" sldId="2147493455"/>
              <pc:sldLayoutMk cId="3278467359" sldId="2147493645"/>
              <ac:picMk id="2" creationId="{44627870-4790-A883-864C-35998624F503}"/>
            </ac:picMkLst>
          </pc:picChg>
          <pc:picChg chg="del">
            <ac:chgData name="Alexandre SCHIFFER - ESMO" userId="8f28390f-5a5f-4efd-a760-7656bfa7277a" providerId="ADAL" clId="{D216AFA8-A31E-2E46-B872-594E3A80A82F}" dt="2022-09-02T11:39:15.018" v="138" actId="478"/>
            <ac:picMkLst>
              <pc:docMk/>
              <pc:sldMasterMk cId="0" sldId="2147493455"/>
              <pc:sldLayoutMk cId="3278467359" sldId="2147493645"/>
              <ac:picMk id="7" creationId="{82A975A2-28C1-DD7A-3571-27E7E49E2723}"/>
            </ac:picMkLst>
          </pc:picChg>
        </pc:sldLayoutChg>
        <pc:sldLayoutChg chg="addSp delSp modSp mod">
          <pc:chgData name="Alexandre SCHIFFER - ESMO" userId="8f28390f-5a5f-4efd-a760-7656bfa7277a" providerId="ADAL" clId="{D216AFA8-A31E-2E46-B872-594E3A80A82F}" dt="2022-09-02T11:40:11.943" v="157"/>
          <pc:sldLayoutMkLst>
            <pc:docMk/>
            <pc:sldMasterMk cId="0" sldId="2147493455"/>
            <pc:sldLayoutMk cId="2599831872" sldId="2147493646"/>
          </pc:sldLayoutMkLst>
          <pc:spChg chg="mod">
            <ac:chgData name="Alexandre SCHIFFER - ESMO" userId="8f28390f-5a5f-4efd-a760-7656bfa7277a" providerId="ADAL" clId="{D216AFA8-A31E-2E46-B872-594E3A80A82F}" dt="2022-09-02T11:39:30.839" v="142" actId="207"/>
            <ac:spMkLst>
              <pc:docMk/>
              <pc:sldMasterMk cId="0" sldId="2147493455"/>
              <pc:sldLayoutMk cId="2599831872" sldId="2147493646"/>
              <ac:spMk id="6" creationId="{15FC2D28-59C5-FC59-BAA5-DCF983AAFA38}"/>
            </ac:spMkLst>
          </pc:spChg>
          <pc:spChg chg="mod">
            <ac:chgData name="Alexandre SCHIFFER - ESMO" userId="8f28390f-5a5f-4efd-a760-7656bfa7277a" providerId="ADAL" clId="{D216AFA8-A31E-2E46-B872-594E3A80A82F}" dt="2022-09-02T11:39:30.839" v="142" actId="207"/>
            <ac:spMkLst>
              <pc:docMk/>
              <pc:sldMasterMk cId="0" sldId="2147493455"/>
              <pc:sldLayoutMk cId="2599831872" sldId="2147493646"/>
              <ac:spMk id="7" creationId="{C5C79E24-B503-ABCD-C85F-8FAE1E7AEE73}"/>
            </ac:spMkLst>
          </pc:spChg>
          <pc:spChg chg="add del mod">
            <ac:chgData name="Alexandre SCHIFFER - ESMO" userId="8f28390f-5a5f-4efd-a760-7656bfa7277a" providerId="ADAL" clId="{D216AFA8-A31E-2E46-B872-594E3A80A82F}" dt="2022-09-02T11:40:11.943" v="157"/>
            <ac:spMkLst>
              <pc:docMk/>
              <pc:sldMasterMk cId="0" sldId="2147493455"/>
              <pc:sldLayoutMk cId="2599831872" sldId="2147493646"/>
              <ac:spMk id="8" creationId="{750A67AD-05A7-613C-5178-0FA19C68708B}"/>
            </ac:spMkLst>
          </pc:spChg>
          <pc:picChg chg="add mod">
            <ac:chgData name="Alexandre SCHIFFER - ESMO" userId="8f28390f-5a5f-4efd-a760-7656bfa7277a" providerId="ADAL" clId="{D216AFA8-A31E-2E46-B872-594E3A80A82F}" dt="2022-09-02T11:39:27.722" v="141"/>
            <ac:picMkLst>
              <pc:docMk/>
              <pc:sldMasterMk cId="0" sldId="2147493455"/>
              <pc:sldLayoutMk cId="2599831872" sldId="2147493646"/>
              <ac:picMk id="2" creationId="{18843404-EE51-A36D-BA82-579DA2FB25EE}"/>
            </ac:picMkLst>
          </pc:picChg>
          <pc:picChg chg="add mod modCrop">
            <ac:chgData name="Alexandre SCHIFFER - ESMO" userId="8f28390f-5a5f-4efd-a760-7656bfa7277a" providerId="ADAL" clId="{D216AFA8-A31E-2E46-B872-594E3A80A82F}" dt="2022-09-02T11:40:07.504" v="154" actId="732"/>
            <ac:picMkLst>
              <pc:docMk/>
              <pc:sldMasterMk cId="0" sldId="2147493455"/>
              <pc:sldLayoutMk cId="2599831872" sldId="2147493646"/>
              <ac:picMk id="3" creationId="{CAC983CD-5CEA-9807-296F-0502DAEC01F6}"/>
            </ac:picMkLst>
          </pc:picChg>
          <pc:picChg chg="del">
            <ac:chgData name="Alexandre SCHIFFER - ESMO" userId="8f28390f-5a5f-4efd-a760-7656bfa7277a" providerId="ADAL" clId="{D216AFA8-A31E-2E46-B872-594E3A80A82F}" dt="2022-09-02T11:39:26.758" v="140" actId="478"/>
            <ac:picMkLst>
              <pc:docMk/>
              <pc:sldMasterMk cId="0" sldId="2147493455"/>
              <pc:sldLayoutMk cId="2599831872" sldId="2147493646"/>
              <ac:picMk id="4" creationId="{3D11F403-8A31-3BC3-BEAF-C65FA37C0176}"/>
            </ac:picMkLst>
          </pc:picChg>
          <pc:picChg chg="del">
            <ac:chgData name="Alexandre SCHIFFER - ESMO" userId="8f28390f-5a5f-4efd-a760-7656bfa7277a" providerId="ADAL" clId="{D216AFA8-A31E-2E46-B872-594E3A80A82F}" dt="2022-09-02T11:39:40.146" v="143" actId="478"/>
            <ac:picMkLst>
              <pc:docMk/>
              <pc:sldMasterMk cId="0" sldId="2147493455"/>
              <pc:sldLayoutMk cId="2599831872" sldId="2147493646"/>
              <ac:picMk id="5" creationId="{4642D201-847F-9E2A-C100-B5AB959538EA}"/>
            </ac:picMkLst>
          </pc:picChg>
        </pc:sldLayoutChg>
        <pc:sldLayoutChg chg="addSp delSp modSp mod">
          <pc:chgData name="Alexandre SCHIFFER - ESMO" userId="8f28390f-5a5f-4efd-a760-7656bfa7277a" providerId="ADAL" clId="{D216AFA8-A31E-2E46-B872-594E3A80A82F}" dt="2022-09-02T11:40:46.894" v="184"/>
          <pc:sldLayoutMkLst>
            <pc:docMk/>
            <pc:sldMasterMk cId="0" sldId="2147493455"/>
            <pc:sldLayoutMk cId="2229668312" sldId="2147493648"/>
          </pc:sldLayoutMkLst>
          <pc:spChg chg="mod">
            <ac:chgData name="Alexandre SCHIFFER - ESMO" userId="8f28390f-5a5f-4efd-a760-7656bfa7277a" providerId="ADAL" clId="{D216AFA8-A31E-2E46-B872-594E3A80A82F}" dt="2022-09-02T11:40:37.314" v="181" actId="207"/>
            <ac:spMkLst>
              <pc:docMk/>
              <pc:sldMasterMk cId="0" sldId="2147493455"/>
              <pc:sldLayoutMk cId="2229668312" sldId="2147493648"/>
              <ac:spMk id="12" creationId="{9C41762A-FB87-4D8B-8DB4-D9EEF6C059C3}"/>
            </ac:spMkLst>
          </pc:spChg>
          <pc:spChg chg="mod">
            <ac:chgData name="Alexandre SCHIFFER - ESMO" userId="8f28390f-5a5f-4efd-a760-7656bfa7277a" providerId="ADAL" clId="{D216AFA8-A31E-2E46-B872-594E3A80A82F}" dt="2022-09-02T11:40:40.570" v="182" actId="207"/>
            <ac:spMkLst>
              <pc:docMk/>
              <pc:sldMasterMk cId="0" sldId="2147493455"/>
              <pc:sldLayoutMk cId="2229668312" sldId="2147493648"/>
              <ac:spMk id="21" creationId="{A380C87E-3021-6640-B9B2-029B67F78CED}"/>
            </ac:spMkLst>
          </pc:spChg>
          <pc:picChg chg="add mod">
            <ac:chgData name="Alexandre SCHIFFER - ESMO" userId="8f28390f-5a5f-4efd-a760-7656bfa7277a" providerId="ADAL" clId="{D216AFA8-A31E-2E46-B872-594E3A80A82F}" dt="2022-09-02T11:40:27.005" v="179" actId="1035"/>
            <ac:picMkLst>
              <pc:docMk/>
              <pc:sldMasterMk cId="0" sldId="2147493455"/>
              <pc:sldLayoutMk cId="2229668312" sldId="2147493648"/>
              <ac:picMk id="2" creationId="{938B7C37-65DC-7D69-53AA-406D07F09891}"/>
            </ac:picMkLst>
          </pc:picChg>
          <pc:picChg chg="add mod">
            <ac:chgData name="Alexandre SCHIFFER - ESMO" userId="8f28390f-5a5f-4efd-a760-7656bfa7277a" providerId="ADAL" clId="{D216AFA8-A31E-2E46-B872-594E3A80A82F}" dt="2022-09-02T11:40:46.894" v="184"/>
            <ac:picMkLst>
              <pc:docMk/>
              <pc:sldMasterMk cId="0" sldId="2147493455"/>
              <pc:sldLayoutMk cId="2229668312" sldId="2147493648"/>
              <ac:picMk id="3" creationId="{854F015E-101D-D3AE-B830-AC487E013D8A}"/>
            </ac:picMkLst>
          </pc:picChg>
          <pc:picChg chg="del">
            <ac:chgData name="Alexandre SCHIFFER - ESMO" userId="8f28390f-5a5f-4efd-a760-7656bfa7277a" providerId="ADAL" clId="{D216AFA8-A31E-2E46-B872-594E3A80A82F}" dt="2022-09-02T11:40:46.261" v="183" actId="478"/>
            <ac:picMkLst>
              <pc:docMk/>
              <pc:sldMasterMk cId="0" sldId="2147493455"/>
              <pc:sldLayoutMk cId="2229668312" sldId="2147493648"/>
              <ac:picMk id="8" creationId="{20D3C550-9633-6F3E-B8A9-3525DF0A4508}"/>
            </ac:picMkLst>
          </pc:picChg>
          <pc:picChg chg="del">
            <ac:chgData name="Alexandre SCHIFFER - ESMO" userId="8f28390f-5a5f-4efd-a760-7656bfa7277a" providerId="ADAL" clId="{D216AFA8-A31E-2E46-B872-594E3A80A82F}" dt="2022-09-02T11:40:23.990" v="169" actId="478"/>
            <ac:picMkLst>
              <pc:docMk/>
              <pc:sldMasterMk cId="0" sldId="2147493455"/>
              <pc:sldLayoutMk cId="2229668312" sldId="2147493648"/>
              <ac:picMk id="9" creationId="{356458D3-6C32-48CE-A196-AFE6EE130621}"/>
            </ac:picMkLst>
          </pc:picChg>
        </pc:sldLayoutChg>
        <pc:sldLayoutChg chg="addSp delSp modSp mod">
          <pc:chgData name="Alexandre SCHIFFER - ESMO" userId="8f28390f-5a5f-4efd-a760-7656bfa7277a" providerId="ADAL" clId="{D216AFA8-A31E-2E46-B872-594E3A80A82F}" dt="2022-09-02T11:36:40.949" v="119" actId="478"/>
          <pc:sldLayoutMkLst>
            <pc:docMk/>
            <pc:sldMasterMk cId="0" sldId="2147493455"/>
            <pc:sldLayoutMk cId="3079577876" sldId="2147493649"/>
          </pc:sldLayoutMkLst>
          <pc:spChg chg="add del mod">
            <ac:chgData name="Alexandre SCHIFFER - ESMO" userId="8f28390f-5a5f-4efd-a760-7656bfa7277a" providerId="ADAL" clId="{D216AFA8-A31E-2E46-B872-594E3A80A82F}" dt="2022-09-02T11:36:40.949" v="119" actId="478"/>
            <ac:spMkLst>
              <pc:docMk/>
              <pc:sldMasterMk cId="0" sldId="2147493455"/>
              <pc:sldLayoutMk cId="3079577876" sldId="2147493649"/>
              <ac:spMk id="4" creationId="{9A1EB13C-3288-65D7-3912-EC834F3DE650}"/>
            </ac:spMkLst>
          </pc:spChg>
          <pc:spChg chg="mod">
            <ac:chgData name="Alexandre SCHIFFER - ESMO" userId="8f28390f-5a5f-4efd-a760-7656bfa7277a" providerId="ADAL" clId="{D216AFA8-A31E-2E46-B872-594E3A80A82F}" dt="2022-09-02T11:35:50.936" v="106" actId="207"/>
            <ac:spMkLst>
              <pc:docMk/>
              <pc:sldMasterMk cId="0" sldId="2147493455"/>
              <pc:sldLayoutMk cId="3079577876" sldId="2147493649"/>
              <ac:spMk id="7" creationId="{810421AB-953B-1FA1-B82F-5DEBE153DF13}"/>
            </ac:spMkLst>
          </pc:spChg>
          <pc:spChg chg="mod">
            <ac:chgData name="Alexandre SCHIFFER - ESMO" userId="8f28390f-5a5f-4efd-a760-7656bfa7277a" providerId="ADAL" clId="{D216AFA8-A31E-2E46-B872-594E3A80A82F}" dt="2022-09-02T11:35:32.759" v="103" actId="207"/>
            <ac:spMkLst>
              <pc:docMk/>
              <pc:sldMasterMk cId="0" sldId="2147493455"/>
              <pc:sldLayoutMk cId="3079577876" sldId="2147493649"/>
              <ac:spMk id="10" creationId="{FE623330-BFFB-F448-AA2F-26160B58BDC3}"/>
            </ac:spMkLst>
          </pc:spChg>
          <pc:spChg chg="mod">
            <ac:chgData name="Alexandre SCHIFFER - ESMO" userId="8f28390f-5a5f-4efd-a760-7656bfa7277a" providerId="ADAL" clId="{D216AFA8-A31E-2E46-B872-594E3A80A82F}" dt="2022-09-02T11:35:32.759" v="103" actId="207"/>
            <ac:spMkLst>
              <pc:docMk/>
              <pc:sldMasterMk cId="0" sldId="2147493455"/>
              <pc:sldLayoutMk cId="3079577876" sldId="2147493649"/>
              <ac:spMk id="11" creationId="{F292DDDC-1EEA-5646-B219-7866C459EC59}"/>
            </ac:spMkLst>
          </pc:spChg>
          <pc:spChg chg="mod">
            <ac:chgData name="Alexandre SCHIFFER - ESMO" userId="8f28390f-5a5f-4efd-a760-7656bfa7277a" providerId="ADAL" clId="{D216AFA8-A31E-2E46-B872-594E3A80A82F}" dt="2022-09-02T11:35:50.936" v="106" actId="207"/>
            <ac:spMkLst>
              <pc:docMk/>
              <pc:sldMasterMk cId="0" sldId="2147493455"/>
              <pc:sldLayoutMk cId="3079577876" sldId="2147493649"/>
              <ac:spMk id="12" creationId="{4CB48307-56F3-6E40-1AD0-15C847409A23}"/>
            </ac:spMkLst>
          </pc:spChg>
          <pc:spChg chg="mod">
            <ac:chgData name="Alexandre SCHIFFER - ESMO" userId="8f28390f-5a5f-4efd-a760-7656bfa7277a" providerId="ADAL" clId="{D216AFA8-A31E-2E46-B872-594E3A80A82F}" dt="2022-09-02T11:35:32.759" v="103" actId="207"/>
            <ac:spMkLst>
              <pc:docMk/>
              <pc:sldMasterMk cId="0" sldId="2147493455"/>
              <pc:sldLayoutMk cId="3079577876" sldId="2147493649"/>
              <ac:spMk id="13" creationId="{00000000-0000-0000-0000-000000000000}"/>
            </ac:spMkLst>
          </pc:spChg>
          <pc:picChg chg="add mod">
            <ac:chgData name="Alexandre SCHIFFER - ESMO" userId="8f28390f-5a5f-4efd-a760-7656bfa7277a" providerId="ADAL" clId="{D216AFA8-A31E-2E46-B872-594E3A80A82F}" dt="2022-09-02T11:35:38.977" v="105"/>
            <ac:picMkLst>
              <pc:docMk/>
              <pc:sldMasterMk cId="0" sldId="2147493455"/>
              <pc:sldLayoutMk cId="3079577876" sldId="2147493649"/>
              <ac:picMk id="2" creationId="{96FFEE3A-A756-0505-E663-C29B83403DE2}"/>
            </ac:picMkLst>
          </pc:picChg>
          <pc:picChg chg="add mod modCrop">
            <ac:chgData name="Alexandre SCHIFFER - ESMO" userId="8f28390f-5a5f-4efd-a760-7656bfa7277a" providerId="ADAL" clId="{D216AFA8-A31E-2E46-B872-594E3A80A82F}" dt="2022-09-02T11:36:35.522" v="117" actId="732"/>
            <ac:picMkLst>
              <pc:docMk/>
              <pc:sldMasterMk cId="0" sldId="2147493455"/>
              <pc:sldLayoutMk cId="3079577876" sldId="2147493649"/>
              <ac:picMk id="3" creationId="{D577711A-80C2-EA92-80C2-E8AD08D71473}"/>
            </ac:picMkLst>
          </pc:picChg>
          <pc:picChg chg="del">
            <ac:chgData name="Alexandre SCHIFFER - ESMO" userId="8f28390f-5a5f-4efd-a760-7656bfa7277a" providerId="ADAL" clId="{D216AFA8-A31E-2E46-B872-594E3A80A82F}" dt="2022-09-02T11:36:18.426" v="113" actId="478"/>
            <ac:picMkLst>
              <pc:docMk/>
              <pc:sldMasterMk cId="0" sldId="2147493455"/>
              <pc:sldLayoutMk cId="3079577876" sldId="2147493649"/>
              <ac:picMk id="8" creationId="{29680FEC-313C-10BE-AF5C-76561E07604D}"/>
            </ac:picMkLst>
          </pc:picChg>
          <pc:picChg chg="del">
            <ac:chgData name="Alexandre SCHIFFER - ESMO" userId="8f28390f-5a5f-4efd-a760-7656bfa7277a" providerId="ADAL" clId="{D216AFA8-A31E-2E46-B872-594E3A80A82F}" dt="2022-09-02T11:35:38.387" v="104" actId="478"/>
            <ac:picMkLst>
              <pc:docMk/>
              <pc:sldMasterMk cId="0" sldId="2147493455"/>
              <pc:sldLayoutMk cId="3079577876" sldId="2147493649"/>
              <ac:picMk id="9" creationId="{5370E34F-96AC-8901-3797-585F7773CCB7}"/>
            </ac:picMkLst>
          </pc:picChg>
        </pc:sldLayoutChg>
        <pc:sldLayoutChg chg="addSp delSp mod">
          <pc:chgData name="Alexandre SCHIFFER - ESMO" userId="8f28390f-5a5f-4efd-a760-7656bfa7277a" providerId="ADAL" clId="{D216AFA8-A31E-2E46-B872-594E3A80A82F}" dt="2022-09-02T11:37:46.413" v="121" actId="478"/>
          <pc:sldLayoutMkLst>
            <pc:docMk/>
            <pc:sldMasterMk cId="0" sldId="2147493455"/>
            <pc:sldLayoutMk cId="3930034910" sldId="2147493650"/>
          </pc:sldLayoutMkLst>
          <pc:picChg chg="add del">
            <ac:chgData name="Alexandre SCHIFFER - ESMO" userId="8f28390f-5a5f-4efd-a760-7656bfa7277a" providerId="ADAL" clId="{D216AFA8-A31E-2E46-B872-594E3A80A82F}" dt="2022-09-02T11:37:46.413" v="121" actId="478"/>
            <ac:picMkLst>
              <pc:docMk/>
              <pc:sldMasterMk cId="0" sldId="2147493455"/>
              <pc:sldLayoutMk cId="3930034910" sldId="2147493650"/>
              <ac:picMk id="3" creationId="{D577711A-80C2-EA92-80C2-E8AD08D71473}"/>
            </ac:picMkLst>
          </pc:picChg>
        </pc:sldLayoutChg>
      </pc:sldMasterChg>
    </pc:docChg>
  </pc:docChgLst>
  <pc:docChgLst>
    <pc:chgData name="Francesca MAINO - ESMO" userId="0e04cdf6-27b3-4e1e-8a38-161a3a714cd4" providerId="ADAL" clId="{9233D2F0-0F0F-4281-8535-169E8B56528E}"/>
    <pc:docChg chg="custSel modSld">
      <pc:chgData name="Francesca MAINO - ESMO" userId="0e04cdf6-27b3-4e1e-8a38-161a3a714cd4" providerId="ADAL" clId="{9233D2F0-0F0F-4281-8535-169E8B56528E}" dt="2022-05-12T12:23:49.572" v="0" actId="700"/>
      <pc:docMkLst>
        <pc:docMk/>
      </pc:docMkLst>
      <pc:sldChg chg="addSp delSp modSp mod chgLayout">
        <pc:chgData name="Francesca MAINO - ESMO" userId="0e04cdf6-27b3-4e1e-8a38-161a3a714cd4" providerId="ADAL" clId="{9233D2F0-0F0F-4281-8535-169E8B56528E}" dt="2022-05-12T12:23:49.572" v="0" actId="700"/>
        <pc:sldMkLst>
          <pc:docMk/>
          <pc:sldMk cId="427651307" sldId="272"/>
        </pc:sldMkLst>
        <pc:spChg chg="del">
          <ac:chgData name="Francesca MAINO - ESMO" userId="0e04cdf6-27b3-4e1e-8a38-161a3a714cd4" providerId="ADAL" clId="{9233D2F0-0F0F-4281-8535-169E8B56528E}" dt="2022-05-12T12:23:49.572" v="0" actId="700"/>
          <ac:spMkLst>
            <pc:docMk/>
            <pc:sldMk cId="427651307" sldId="272"/>
            <ac:spMk id="2" creationId="{6148EE18-136F-F442-A7CC-476A3BEFE2F2}"/>
          </ac:spMkLst>
        </pc:spChg>
        <pc:spChg chg="del">
          <ac:chgData name="Francesca MAINO - ESMO" userId="0e04cdf6-27b3-4e1e-8a38-161a3a714cd4" providerId="ADAL" clId="{9233D2F0-0F0F-4281-8535-169E8B56528E}" dt="2022-05-12T12:23:49.572" v="0" actId="700"/>
          <ac:spMkLst>
            <pc:docMk/>
            <pc:sldMk cId="427651307" sldId="272"/>
            <ac:spMk id="3" creationId="{7702FA82-1BBD-9A4D-9645-9913B237AC4B}"/>
          </ac:spMkLst>
        </pc:spChg>
        <pc:spChg chg="del">
          <ac:chgData name="Francesca MAINO - ESMO" userId="0e04cdf6-27b3-4e1e-8a38-161a3a714cd4" providerId="ADAL" clId="{9233D2F0-0F0F-4281-8535-169E8B56528E}" dt="2022-05-12T12:23:49.572" v="0" actId="700"/>
          <ac:spMkLst>
            <pc:docMk/>
            <pc:sldMk cId="427651307" sldId="272"/>
            <ac:spMk id="4" creationId="{9888315F-FD72-3249-BA2E-FCB07E31B19C}"/>
          </ac:spMkLst>
        </pc:spChg>
        <pc:spChg chg="add mod ord">
          <ac:chgData name="Francesca MAINO - ESMO" userId="0e04cdf6-27b3-4e1e-8a38-161a3a714cd4" providerId="ADAL" clId="{9233D2F0-0F0F-4281-8535-169E8B56528E}" dt="2022-05-12T12:23:49.572" v="0" actId="700"/>
          <ac:spMkLst>
            <pc:docMk/>
            <pc:sldMk cId="427651307" sldId="272"/>
            <ac:spMk id="5" creationId="{002631A9-957C-47E9-B60D-EF174D5582EA}"/>
          </ac:spMkLst>
        </pc:spChg>
        <pc:spChg chg="add mod ord">
          <ac:chgData name="Francesca MAINO - ESMO" userId="0e04cdf6-27b3-4e1e-8a38-161a3a714cd4" providerId="ADAL" clId="{9233D2F0-0F0F-4281-8535-169E8B56528E}" dt="2022-05-12T12:23:49.572" v="0" actId="700"/>
          <ac:spMkLst>
            <pc:docMk/>
            <pc:sldMk cId="427651307" sldId="272"/>
            <ac:spMk id="6" creationId="{6192DF3A-E627-4149-B4D6-0A2AF9F90CAB}"/>
          </ac:spMkLst>
        </pc:spChg>
        <pc:spChg chg="add mod ord">
          <ac:chgData name="Francesca MAINO - ESMO" userId="0e04cdf6-27b3-4e1e-8a38-161a3a714cd4" providerId="ADAL" clId="{9233D2F0-0F0F-4281-8535-169E8B56528E}" dt="2022-05-12T12:23:49.572" v="0" actId="700"/>
          <ac:spMkLst>
            <pc:docMk/>
            <pc:sldMk cId="427651307" sldId="272"/>
            <ac:spMk id="7" creationId="{4519D081-2036-43E6-91F1-EF6EFD2ABFC3}"/>
          </ac:spMkLst>
        </pc:spChg>
        <pc:spChg chg="add mod ord">
          <ac:chgData name="Francesca MAINO - ESMO" userId="0e04cdf6-27b3-4e1e-8a38-161a3a714cd4" providerId="ADAL" clId="{9233D2F0-0F0F-4281-8535-169E8B56528E}" dt="2022-05-12T12:23:49.572" v="0" actId="700"/>
          <ac:spMkLst>
            <pc:docMk/>
            <pc:sldMk cId="427651307" sldId="272"/>
            <ac:spMk id="8" creationId="{EEBAA192-36AE-4A8A-9AE7-C9B66581E9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10/15/2024</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15/10/2024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pic>
        <p:nvPicPr>
          <p:cNvPr id="10" name="Picture 9" descr="A blue and yellow text&#10;&#10;Description automatically generated">
            <a:extLst>
              <a:ext uri="{FF2B5EF4-FFF2-40B4-BE49-F238E27FC236}">
                <a16:creationId xmlns:a16="http://schemas.microsoft.com/office/drawing/2014/main" id="{ECFCB7D5-4853-C72B-5432-F311B3D05D54}"/>
              </a:ext>
            </a:extLst>
          </p:cNvPr>
          <p:cNvPicPr>
            <a:picLocks noChangeAspect="1"/>
          </p:cNvPicPr>
          <p:nvPr userDrawn="1"/>
        </p:nvPicPr>
        <p:blipFill>
          <a:blip r:embed="rId2"/>
          <a:stretch>
            <a:fillRect/>
          </a:stretch>
        </p:blipFill>
        <p:spPr>
          <a:xfrm>
            <a:off x="461448" y="511082"/>
            <a:ext cx="4221380" cy="550891"/>
          </a:xfrm>
          <a:prstGeom prst="rect">
            <a:avLst/>
          </a:prstGeom>
        </p:spPr>
      </p:pic>
      <p:sp>
        <p:nvSpPr>
          <p:cNvPr id="2" name="Title 1"/>
          <p:cNvSpPr>
            <a:spLocks noGrp="1"/>
          </p:cNvSpPr>
          <p:nvPr>
            <p:ph type="ctrTitle"/>
          </p:nvPr>
        </p:nvSpPr>
        <p:spPr>
          <a:xfrm>
            <a:off x="360000" y="1870902"/>
            <a:ext cx="4937117" cy="900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3" name="Subtitle 2"/>
          <p:cNvSpPr>
            <a:spLocks noGrp="1"/>
          </p:cNvSpPr>
          <p:nvPr>
            <p:ph type="subTitle" idx="1"/>
          </p:nvPr>
        </p:nvSpPr>
        <p:spPr>
          <a:xfrm>
            <a:off x="360000" y="2770902"/>
            <a:ext cx="4937117" cy="450000"/>
          </a:xfrm>
          <a:prstGeom prst="rect">
            <a:avLst/>
          </a:prstGeom>
        </p:spPr>
        <p:txBody>
          <a:bodyPr anchor="t">
            <a:noAutofit/>
          </a:bodyPr>
          <a:lstStyle>
            <a:lvl1pPr marL="0" indent="0" algn="l">
              <a:buNone/>
              <a:defRPr sz="2000">
                <a:solidFill>
                  <a:srgbClr val="4A519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9" name="Text Placeholder 18"/>
          <p:cNvSpPr>
            <a:spLocks noGrp="1"/>
          </p:cNvSpPr>
          <p:nvPr>
            <p:ph type="body" sz="quarter" idx="10"/>
          </p:nvPr>
        </p:nvSpPr>
        <p:spPr>
          <a:xfrm>
            <a:off x="360002" y="3428474"/>
            <a:ext cx="4967180" cy="230400"/>
          </a:xfrm>
          <a:prstGeom prst="rect">
            <a:avLst/>
          </a:prstGeom>
        </p:spPr>
        <p:txBody>
          <a:bodyPr tIns="46800" bIns="234000" anchor="t">
            <a:noAutofit/>
          </a:bodyPr>
          <a:lstStyle>
            <a:lvl1pPr marL="0" indent="0">
              <a:buFontTx/>
              <a:buNone/>
              <a:defRPr sz="1200" b="1">
                <a:solidFill>
                  <a:srgbClr val="331488"/>
                </a:solidFill>
                <a:latin typeface="+mn-lt"/>
              </a:defRPr>
            </a:lvl1pPr>
          </a:lstStyle>
          <a:p>
            <a:pPr lvl="0"/>
            <a:endParaRPr lang="en-US" dirty="0"/>
          </a:p>
        </p:txBody>
      </p:sp>
      <p:sp>
        <p:nvSpPr>
          <p:cNvPr id="20" name="Text Placeholder 18"/>
          <p:cNvSpPr>
            <a:spLocks noGrp="1"/>
          </p:cNvSpPr>
          <p:nvPr>
            <p:ph type="body" sz="quarter" idx="11"/>
          </p:nvPr>
        </p:nvSpPr>
        <p:spPr>
          <a:xfrm>
            <a:off x="360002" y="3664800"/>
            <a:ext cx="4967181" cy="230400"/>
          </a:xfrm>
          <a:prstGeom prst="rect">
            <a:avLst/>
          </a:prstGeom>
        </p:spPr>
        <p:txBody>
          <a:bodyPr tIns="46800" bIns="234000" anchor="t">
            <a:noAutofit/>
          </a:bodyPr>
          <a:lstStyle>
            <a:lvl1pPr marL="0" indent="0">
              <a:buFontTx/>
              <a:buNone/>
              <a:defRPr sz="1200" b="0">
                <a:solidFill>
                  <a:srgbClr val="331488"/>
                </a:solidFill>
                <a:latin typeface="+mn-lt"/>
                <a:cs typeface="Agency FB" panose="020F0502020204030204" pitchFamily="34" charset="0"/>
              </a:defRPr>
            </a:lvl1pPr>
          </a:lstStyle>
          <a:p>
            <a:pPr lvl="0"/>
            <a:endParaRPr lang="en-US" dirty="0"/>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3"/>
          <a:stretch>
            <a:fillRect/>
          </a:stretch>
        </p:blipFill>
        <p:spPr>
          <a:xfrm>
            <a:off x="468591" y="4629485"/>
            <a:ext cx="1008000" cy="262015"/>
          </a:xfrm>
          <a:prstGeom prst="rect">
            <a:avLst/>
          </a:prstGeom>
        </p:spPr>
      </p:pic>
      <p:grpSp>
        <p:nvGrpSpPr>
          <p:cNvPr id="12" name="Group 11">
            <a:extLst>
              <a:ext uri="{FF2B5EF4-FFF2-40B4-BE49-F238E27FC236}">
                <a16:creationId xmlns:a16="http://schemas.microsoft.com/office/drawing/2014/main" id="{F8C21139-CD76-2218-55E3-20DD83B9A4A1}"/>
              </a:ext>
            </a:extLst>
          </p:cNvPr>
          <p:cNvGrpSpPr/>
          <p:nvPr userDrawn="1"/>
        </p:nvGrpSpPr>
        <p:grpSpPr>
          <a:xfrm>
            <a:off x="5716160" y="0"/>
            <a:ext cx="3427840" cy="5143500"/>
            <a:chOff x="5716160" y="0"/>
            <a:chExt cx="3427840" cy="5143500"/>
          </a:xfrm>
        </p:grpSpPr>
        <p:pic>
          <p:nvPicPr>
            <p:cNvPr id="13" name="Picture 12" descr="A blue and white gradient&#10;&#10;Description automatically generated">
              <a:extLst>
                <a:ext uri="{FF2B5EF4-FFF2-40B4-BE49-F238E27FC236}">
                  <a16:creationId xmlns:a16="http://schemas.microsoft.com/office/drawing/2014/main" id="{0FD6A98E-8A6B-2A2E-C984-2C86BFE653FA}"/>
                </a:ext>
              </a:extLst>
            </p:cNvPr>
            <p:cNvPicPr>
              <a:picLocks noChangeAspect="1"/>
            </p:cNvPicPr>
            <p:nvPr userDrawn="1"/>
          </p:nvPicPr>
          <p:blipFill rotWithShape="1">
            <a:blip r:embed="rId4"/>
            <a:srcRect l="17900" r="11030"/>
            <a:stretch/>
          </p:blipFill>
          <p:spPr>
            <a:xfrm>
              <a:off x="5716160" y="0"/>
              <a:ext cx="3427839" cy="5143500"/>
            </a:xfrm>
            <a:prstGeom prst="rect">
              <a:avLst/>
            </a:prstGeom>
          </p:spPr>
        </p:pic>
        <p:pic>
          <p:nvPicPr>
            <p:cNvPr id="14" name="Picture 13" descr="A green and purple bubbles&#10;&#10;Description automatically generated">
              <a:extLst>
                <a:ext uri="{FF2B5EF4-FFF2-40B4-BE49-F238E27FC236}">
                  <a16:creationId xmlns:a16="http://schemas.microsoft.com/office/drawing/2014/main" id="{CCA1DCD3-5DDD-E063-0AF9-1377F35FE198}"/>
                </a:ext>
              </a:extLst>
            </p:cNvPr>
            <p:cNvPicPr>
              <a:picLocks noChangeAspect="1"/>
            </p:cNvPicPr>
            <p:nvPr userDrawn="1"/>
          </p:nvPicPr>
          <p:blipFill rotWithShape="1">
            <a:blip r:embed="rId5"/>
            <a:srcRect l="10366" r="10366"/>
            <a:stretch/>
          </p:blipFill>
          <p:spPr>
            <a:xfrm>
              <a:off x="5716160" y="1154558"/>
              <a:ext cx="3427840" cy="3053848"/>
            </a:xfrm>
            <a:prstGeom prst="rect">
              <a:avLst/>
            </a:prstGeom>
          </p:spPr>
        </p:pic>
      </p:grpSp>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pic>
        <p:nvPicPr>
          <p:cNvPr id="4" name="Picture 3" descr="A picture containing balloon, aircraft, vector graphics&#10;&#10;Description automatically generated">
            <a:extLst>
              <a:ext uri="{FF2B5EF4-FFF2-40B4-BE49-F238E27FC236}">
                <a16:creationId xmlns:a16="http://schemas.microsoft.com/office/drawing/2014/main" id="{B99BB18B-D5D1-5897-F63D-58922D59B1BF}"/>
              </a:ext>
            </a:extLst>
          </p:cNvPr>
          <p:cNvPicPr>
            <a:picLocks noChangeAspect="1"/>
          </p:cNvPicPr>
          <p:nvPr userDrawn="1"/>
        </p:nvPicPr>
        <p:blipFill rotWithShape="1">
          <a:blip r:embed="rId2"/>
          <a:srcRect l="4181" t="15803" r="10759" b="48889"/>
          <a:stretch/>
        </p:blipFill>
        <p:spPr>
          <a:xfrm>
            <a:off x="4724400" y="3327400"/>
            <a:ext cx="4419600" cy="1816100"/>
          </a:xfrm>
          <a:prstGeom prst="rect">
            <a:avLst/>
          </a:prstGeom>
        </p:spPr>
      </p:pic>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4A519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pic>
        <p:nvPicPr>
          <p:cNvPr id="2" name="Picture 1">
            <a:extLst>
              <a:ext uri="{FF2B5EF4-FFF2-40B4-BE49-F238E27FC236}">
                <a16:creationId xmlns:a16="http://schemas.microsoft.com/office/drawing/2014/main" id="{495CDC8A-EE19-118E-2C01-47DF45506B01}"/>
              </a:ext>
            </a:extLst>
          </p:cNvPr>
          <p:cNvPicPr>
            <a:picLocks noChangeAspect="1"/>
          </p:cNvPicPr>
          <p:nvPr userDrawn="1"/>
        </p:nvPicPr>
        <p:blipFill>
          <a:blip r:embed="rId3"/>
          <a:stretch>
            <a:fillRect/>
          </a:stretch>
        </p:blipFill>
        <p:spPr>
          <a:xfrm>
            <a:off x="377197" y="4729116"/>
            <a:ext cx="2427924" cy="174402"/>
          </a:xfrm>
          <a:prstGeom prst="rect">
            <a:avLst/>
          </a:prstGeom>
        </p:spPr>
      </p:pic>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2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pic>
        <p:nvPicPr>
          <p:cNvPr id="5" name="Picture 4" descr="A picture containing balloon, aircraft, vector graphics&#10;&#10;Description automatically generated">
            <a:extLst>
              <a:ext uri="{FF2B5EF4-FFF2-40B4-BE49-F238E27FC236}">
                <a16:creationId xmlns:a16="http://schemas.microsoft.com/office/drawing/2014/main" id="{EE14BBF5-1FA1-C83C-B62A-0C5B26144748}"/>
              </a:ext>
            </a:extLst>
          </p:cNvPr>
          <p:cNvPicPr>
            <a:picLocks noChangeAspect="1"/>
          </p:cNvPicPr>
          <p:nvPr userDrawn="1"/>
        </p:nvPicPr>
        <p:blipFill rotWithShape="1">
          <a:blip r:embed="rId2"/>
          <a:srcRect t="34551" r="14219" b="27559"/>
          <a:stretch/>
        </p:blipFill>
        <p:spPr>
          <a:xfrm>
            <a:off x="6572250" y="2131"/>
            <a:ext cx="2571750" cy="1124490"/>
          </a:xfrm>
          <a:prstGeom prst="rect">
            <a:avLst/>
          </a:prstGeom>
        </p:spPr>
      </p:pic>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4A519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4">
            <a:extLst>
              <a:ext uri="{FF2B5EF4-FFF2-40B4-BE49-F238E27FC236}">
                <a16:creationId xmlns:a16="http://schemas.microsoft.com/office/drawing/2014/main" id="{810421AB-953B-1FA1-B82F-5DEBE153DF13}"/>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D043"/>
                </a:solidFill>
                <a:effectLst/>
                <a:latin typeface="Arial Narrow" panose="020B0606020202030204" pitchFamily="34" charset="0"/>
              </a:rPr>
              <a:t>Content of this presentation is copyright</a:t>
            </a:r>
            <a:r>
              <a:rPr lang="en-CH" sz="900" b="0" i="0" dirty="0">
                <a:solidFill>
                  <a:srgbClr val="C9D043"/>
                </a:solidFill>
                <a:effectLst/>
                <a:latin typeface="Arial Narrow" panose="020B0606020202030204" pitchFamily="34" charset="0"/>
              </a:rPr>
              <a:t> </a:t>
            </a:r>
            <a:r>
              <a:rPr lang="en-US" sz="900" b="0" i="0" dirty="0">
                <a:solidFill>
                  <a:srgbClr val="C9D043"/>
                </a:solidFill>
                <a:effectLst/>
                <a:latin typeface="Arial Narrow" panose="020B0606020202030204" pitchFamily="34" charset="0"/>
              </a:rPr>
              <a:t>and responsibility of the author. Permission is required for re-use</a:t>
            </a:r>
            <a:r>
              <a:rPr lang="en-CH" sz="900" b="0" i="0" dirty="0">
                <a:solidFill>
                  <a:srgbClr val="C9D043"/>
                </a:solidFill>
                <a:effectLst/>
                <a:latin typeface="Arial Narrow" panose="020B0606020202030204" pitchFamily="34" charset="0"/>
              </a:rPr>
              <a:t>.</a:t>
            </a:r>
            <a:endParaRPr lang="en-US" sz="900" b="0" i="0" dirty="0">
              <a:solidFill>
                <a:srgbClr val="C9D043"/>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4CB48307-56F3-6E40-1AD0-15C847409A23}"/>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9D043"/>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Picture 2">
            <a:extLst>
              <a:ext uri="{FF2B5EF4-FFF2-40B4-BE49-F238E27FC236}">
                <a16:creationId xmlns:a16="http://schemas.microsoft.com/office/drawing/2014/main" id="{6F51815B-E1B5-C8E8-FDFD-1211C0FF12FE}"/>
              </a:ext>
            </a:extLst>
          </p:cNvPr>
          <p:cNvPicPr>
            <a:picLocks noChangeAspect="1"/>
          </p:cNvPicPr>
          <p:nvPr userDrawn="1"/>
        </p:nvPicPr>
        <p:blipFill>
          <a:blip r:embed="rId3"/>
          <a:stretch>
            <a:fillRect/>
          </a:stretch>
        </p:blipFill>
        <p:spPr>
          <a:xfrm>
            <a:off x="377197" y="4729116"/>
            <a:ext cx="2427924" cy="174402"/>
          </a:xfrm>
          <a:prstGeom prst="rect">
            <a:avLst/>
          </a:prstGeom>
        </p:spPr>
      </p:pic>
    </p:spTree>
    <p:extLst>
      <p:ext uri="{BB962C8B-B14F-4D97-AF65-F5344CB8AC3E}">
        <p14:creationId xmlns:p14="http://schemas.microsoft.com/office/powerpoint/2010/main" val="307957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p:nvPr>
        </p:nvSpPr>
        <p:spPr>
          <a:xfrm>
            <a:off x="367118" y="1614329"/>
            <a:ext cx="8409764" cy="2700000"/>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4A519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4">
            <a:extLst>
              <a:ext uri="{FF2B5EF4-FFF2-40B4-BE49-F238E27FC236}">
                <a16:creationId xmlns:a16="http://schemas.microsoft.com/office/drawing/2014/main" id="{27F7AA40-7A81-D207-E333-3A001F04E1FC}"/>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D043"/>
                </a:solidFill>
                <a:effectLst/>
                <a:latin typeface="Arial Narrow" panose="020B0606020202030204" pitchFamily="34" charset="0"/>
              </a:rPr>
              <a:t>Content of this presentation is copyright</a:t>
            </a:r>
            <a:r>
              <a:rPr lang="en-CH" sz="900" b="0" i="0" dirty="0">
                <a:solidFill>
                  <a:srgbClr val="C9D043"/>
                </a:solidFill>
                <a:effectLst/>
                <a:latin typeface="Arial Narrow" panose="020B0606020202030204" pitchFamily="34" charset="0"/>
              </a:rPr>
              <a:t> </a:t>
            </a:r>
            <a:r>
              <a:rPr lang="en-US" sz="900" b="0" i="0" dirty="0">
                <a:solidFill>
                  <a:srgbClr val="C9D043"/>
                </a:solidFill>
                <a:effectLst/>
                <a:latin typeface="Arial Narrow" panose="020B0606020202030204" pitchFamily="34" charset="0"/>
              </a:rPr>
              <a:t>and responsibility of the author. Permission is required for re-use</a:t>
            </a:r>
            <a:r>
              <a:rPr lang="en-CH" sz="900" b="0" i="0" dirty="0">
                <a:solidFill>
                  <a:srgbClr val="C9D043"/>
                </a:solidFill>
                <a:effectLst/>
                <a:latin typeface="Arial Narrow" panose="020B0606020202030204" pitchFamily="34" charset="0"/>
              </a:rPr>
              <a:t>.</a:t>
            </a:r>
            <a:endParaRPr lang="en-US" sz="900" b="0" i="0" dirty="0">
              <a:solidFill>
                <a:srgbClr val="C9D043"/>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57FE9247-F0F6-E52B-8DF0-9A7B422C1700}"/>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9D043"/>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Picture 1">
            <a:extLst>
              <a:ext uri="{FF2B5EF4-FFF2-40B4-BE49-F238E27FC236}">
                <a16:creationId xmlns:a16="http://schemas.microsoft.com/office/drawing/2014/main" id="{86E72372-2087-DC19-2280-829906066521}"/>
              </a:ext>
            </a:extLst>
          </p:cNvPr>
          <p:cNvPicPr>
            <a:picLocks noChangeAspect="1"/>
          </p:cNvPicPr>
          <p:nvPr userDrawn="1"/>
        </p:nvPicPr>
        <p:blipFill>
          <a:blip r:embed="rId2"/>
          <a:stretch>
            <a:fillRect/>
          </a:stretch>
        </p:blipFill>
        <p:spPr>
          <a:xfrm>
            <a:off x="377197" y="4729116"/>
            <a:ext cx="2427924" cy="174402"/>
          </a:xfrm>
          <a:prstGeom prst="rect">
            <a:avLst/>
          </a:prstGeom>
        </p:spPr>
      </p:pic>
    </p:spTree>
    <p:extLst>
      <p:ext uri="{BB962C8B-B14F-4D97-AF65-F5344CB8AC3E}">
        <p14:creationId xmlns:p14="http://schemas.microsoft.com/office/powerpoint/2010/main" val="30906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defRPr>
            </a:lvl1pPr>
          </a:lstStyle>
          <a:p>
            <a:pPr lvl="0"/>
            <a:r>
              <a:rPr lang="en-US"/>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4A519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4">
            <a:extLst>
              <a:ext uri="{FF2B5EF4-FFF2-40B4-BE49-F238E27FC236}">
                <a16:creationId xmlns:a16="http://schemas.microsoft.com/office/drawing/2014/main" id="{BF70F8C5-E68A-9352-0257-3229D3B0460E}"/>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D043"/>
                </a:solidFill>
                <a:effectLst/>
                <a:latin typeface="Arial Narrow" panose="020B0606020202030204" pitchFamily="34" charset="0"/>
              </a:rPr>
              <a:t>Content of this presentation is copyright</a:t>
            </a:r>
            <a:r>
              <a:rPr lang="en-CH" sz="900" b="0" i="0" dirty="0">
                <a:solidFill>
                  <a:srgbClr val="C9D043"/>
                </a:solidFill>
                <a:effectLst/>
                <a:latin typeface="Arial Narrow" panose="020B0606020202030204" pitchFamily="34" charset="0"/>
              </a:rPr>
              <a:t> </a:t>
            </a:r>
            <a:r>
              <a:rPr lang="en-US" sz="900" b="0" i="0" dirty="0">
                <a:solidFill>
                  <a:srgbClr val="C9D043"/>
                </a:solidFill>
                <a:effectLst/>
                <a:latin typeface="Arial Narrow" panose="020B0606020202030204" pitchFamily="34" charset="0"/>
              </a:rPr>
              <a:t>and responsibility of the author. Permission is required for re-use</a:t>
            </a:r>
            <a:r>
              <a:rPr lang="en-CH" sz="900" b="0" i="0" dirty="0">
                <a:solidFill>
                  <a:srgbClr val="C9D043"/>
                </a:solidFill>
                <a:effectLst/>
                <a:latin typeface="Arial Narrow" panose="020B0606020202030204" pitchFamily="34" charset="0"/>
              </a:rPr>
              <a:t>.</a:t>
            </a:r>
            <a:endParaRPr lang="en-US" sz="900" b="0" i="0" dirty="0">
              <a:solidFill>
                <a:srgbClr val="C9D043"/>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269B08A0-083C-B8BB-DECE-F33E055CCE4A}"/>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9D043"/>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Picture 1">
            <a:extLst>
              <a:ext uri="{FF2B5EF4-FFF2-40B4-BE49-F238E27FC236}">
                <a16:creationId xmlns:a16="http://schemas.microsoft.com/office/drawing/2014/main" id="{66949584-A355-31F7-5728-0368A5D851A7}"/>
              </a:ext>
            </a:extLst>
          </p:cNvPr>
          <p:cNvPicPr>
            <a:picLocks noChangeAspect="1"/>
          </p:cNvPicPr>
          <p:nvPr userDrawn="1"/>
        </p:nvPicPr>
        <p:blipFill>
          <a:blip r:embed="rId2"/>
          <a:stretch>
            <a:fillRect/>
          </a:stretch>
        </p:blipFill>
        <p:spPr>
          <a:xfrm>
            <a:off x="377197" y="4729116"/>
            <a:ext cx="2427924" cy="174402"/>
          </a:xfrm>
          <a:prstGeom prst="rect">
            <a:avLst/>
          </a:prstGeom>
        </p:spPr>
      </p:pic>
    </p:spTree>
    <p:extLst>
      <p:ext uri="{BB962C8B-B14F-4D97-AF65-F5344CB8AC3E}">
        <p14:creationId xmlns:p14="http://schemas.microsoft.com/office/powerpoint/2010/main" val="18402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solidFill>
                  <a:schemeClr val="tx1">
                    <a:lumMod val="75000"/>
                    <a:lumOff val="25000"/>
                  </a:schemeClr>
                </a:solidFill>
              </a:defRPr>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4A519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7" name="TextBox 4">
            <a:extLst>
              <a:ext uri="{FF2B5EF4-FFF2-40B4-BE49-F238E27FC236}">
                <a16:creationId xmlns:a16="http://schemas.microsoft.com/office/drawing/2014/main" id="{055BE348-D0FE-F68D-BBAD-7952FF6F3AF8}"/>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D043"/>
                </a:solidFill>
                <a:effectLst/>
                <a:latin typeface="Arial Narrow" panose="020B0606020202030204" pitchFamily="34" charset="0"/>
              </a:rPr>
              <a:t>Content of this presentation is copyright</a:t>
            </a:r>
            <a:r>
              <a:rPr lang="en-CH" sz="900" b="0" i="0" dirty="0">
                <a:solidFill>
                  <a:srgbClr val="C9D043"/>
                </a:solidFill>
                <a:effectLst/>
                <a:latin typeface="Arial Narrow" panose="020B0606020202030204" pitchFamily="34" charset="0"/>
              </a:rPr>
              <a:t> </a:t>
            </a:r>
            <a:r>
              <a:rPr lang="en-US" sz="900" b="0" i="0" dirty="0">
                <a:solidFill>
                  <a:srgbClr val="C9D043"/>
                </a:solidFill>
                <a:effectLst/>
                <a:latin typeface="Arial Narrow" panose="020B0606020202030204" pitchFamily="34" charset="0"/>
              </a:rPr>
              <a:t>and responsibility of the author. Permission is required for re-use</a:t>
            </a:r>
            <a:r>
              <a:rPr lang="en-CH" sz="900" b="0" i="0" dirty="0">
                <a:solidFill>
                  <a:srgbClr val="C9D043"/>
                </a:solidFill>
                <a:effectLst/>
                <a:latin typeface="Arial Narrow" panose="020B0606020202030204" pitchFamily="34" charset="0"/>
              </a:rPr>
              <a:t>.</a:t>
            </a:r>
            <a:endParaRPr lang="en-US" sz="900" b="0" i="0" dirty="0">
              <a:solidFill>
                <a:srgbClr val="C9D043"/>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8B149236-0DC6-DA50-08AE-D551CDB2A615}"/>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9D043"/>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Picture 1">
            <a:extLst>
              <a:ext uri="{FF2B5EF4-FFF2-40B4-BE49-F238E27FC236}">
                <a16:creationId xmlns:a16="http://schemas.microsoft.com/office/drawing/2014/main" id="{CB53A489-075C-CCD9-B3C9-C57FF14863F6}"/>
              </a:ext>
            </a:extLst>
          </p:cNvPr>
          <p:cNvPicPr>
            <a:picLocks noChangeAspect="1"/>
          </p:cNvPicPr>
          <p:nvPr userDrawn="1"/>
        </p:nvPicPr>
        <p:blipFill>
          <a:blip r:embed="rId2"/>
          <a:stretch>
            <a:fillRect/>
          </a:stretch>
        </p:blipFill>
        <p:spPr>
          <a:xfrm>
            <a:off x="377197" y="4729116"/>
            <a:ext cx="2427924" cy="174402"/>
          </a:xfrm>
          <a:prstGeom prst="rect">
            <a:avLst/>
          </a:prstGeom>
        </p:spPr>
      </p:pic>
    </p:spTree>
    <p:extLst>
      <p:ext uri="{BB962C8B-B14F-4D97-AF65-F5344CB8AC3E}">
        <p14:creationId xmlns:p14="http://schemas.microsoft.com/office/powerpoint/2010/main" val="219270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a:buClr>
                <a:srgbClr val="4A519A"/>
              </a:buClr>
              <a:defRPr>
                <a:solidFill>
                  <a:schemeClr val="tx1">
                    <a:lumMod val="75000"/>
                    <a:lumOff val="25000"/>
                  </a:schemeClr>
                </a:solidFill>
              </a:defRPr>
            </a:lvl1pPr>
            <a:lvl2pPr>
              <a:buClr>
                <a:srgbClr val="3F466D"/>
              </a:buClr>
              <a:defRPr>
                <a:solidFill>
                  <a:schemeClr val="tx1">
                    <a:lumMod val="75000"/>
                    <a:lumOff val="25000"/>
                  </a:schemeClr>
                </a:solidFill>
              </a:defRPr>
            </a:lvl2pPr>
            <a:lvl3pPr>
              <a:buClr>
                <a:srgbClr val="3F466D"/>
              </a:buClr>
              <a:defRPr>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4A519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4">
            <a:extLst>
              <a:ext uri="{FF2B5EF4-FFF2-40B4-BE49-F238E27FC236}">
                <a16:creationId xmlns:a16="http://schemas.microsoft.com/office/drawing/2014/main" id="{A3E5BA2A-6D5F-C0C1-259F-58853D5D2834}"/>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D043"/>
                </a:solidFill>
                <a:effectLst/>
                <a:latin typeface="Arial Narrow" panose="020B0606020202030204" pitchFamily="34" charset="0"/>
              </a:rPr>
              <a:t>Content of this presentation is copyright</a:t>
            </a:r>
            <a:r>
              <a:rPr lang="en-CH" sz="900" b="0" i="0" dirty="0">
                <a:solidFill>
                  <a:srgbClr val="C9D043"/>
                </a:solidFill>
                <a:effectLst/>
                <a:latin typeface="Arial Narrow" panose="020B0606020202030204" pitchFamily="34" charset="0"/>
              </a:rPr>
              <a:t> </a:t>
            </a:r>
            <a:r>
              <a:rPr lang="en-US" sz="900" b="0" i="0" dirty="0">
                <a:solidFill>
                  <a:srgbClr val="C9D043"/>
                </a:solidFill>
                <a:effectLst/>
                <a:latin typeface="Arial Narrow" panose="020B0606020202030204" pitchFamily="34" charset="0"/>
              </a:rPr>
              <a:t>and responsibility of the author. Permission is required for re-use</a:t>
            </a:r>
            <a:r>
              <a:rPr lang="en-CH" sz="900" b="0" i="0" dirty="0">
                <a:solidFill>
                  <a:srgbClr val="C9D043"/>
                </a:solidFill>
                <a:effectLst/>
                <a:latin typeface="Arial Narrow" panose="020B0606020202030204" pitchFamily="34" charset="0"/>
              </a:rPr>
              <a:t>.</a:t>
            </a:r>
            <a:endParaRPr lang="en-US" sz="900" b="0" i="0" dirty="0">
              <a:solidFill>
                <a:srgbClr val="C9D043"/>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FD24CB7B-599B-2C3B-1A69-AFB0164AD004}"/>
              </a:ext>
            </a:extLst>
          </p:cNvPr>
          <p:cNvSpPr txBox="1">
            <a:spLocks noGrp="1"/>
          </p:cNvSpPr>
          <p:nvPr>
            <p:ph type="body" idx="14"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9D043"/>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Picture 1">
            <a:extLst>
              <a:ext uri="{FF2B5EF4-FFF2-40B4-BE49-F238E27FC236}">
                <a16:creationId xmlns:a16="http://schemas.microsoft.com/office/drawing/2014/main" id="{CBD4689E-3B2C-D12D-322F-462419155942}"/>
              </a:ext>
            </a:extLst>
          </p:cNvPr>
          <p:cNvPicPr>
            <a:picLocks noChangeAspect="1"/>
          </p:cNvPicPr>
          <p:nvPr userDrawn="1"/>
        </p:nvPicPr>
        <p:blipFill>
          <a:blip r:embed="rId2"/>
          <a:stretch>
            <a:fillRect/>
          </a:stretch>
        </p:blipFill>
        <p:spPr>
          <a:xfrm>
            <a:off x="377197" y="4729116"/>
            <a:ext cx="2427924" cy="174402"/>
          </a:xfrm>
          <a:prstGeom prst="rect">
            <a:avLst/>
          </a:prstGeom>
        </p:spPr>
      </p:pic>
    </p:spTree>
    <p:extLst>
      <p:ext uri="{BB962C8B-B14F-4D97-AF65-F5344CB8AC3E}">
        <p14:creationId xmlns:p14="http://schemas.microsoft.com/office/powerpoint/2010/main" val="32784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pic>
        <p:nvPicPr>
          <p:cNvPr id="9" name="Picture 8" descr="A picture containing balloon, aircraft, vector graphics&#10;&#10;Description automatically generated">
            <a:extLst>
              <a:ext uri="{FF2B5EF4-FFF2-40B4-BE49-F238E27FC236}">
                <a16:creationId xmlns:a16="http://schemas.microsoft.com/office/drawing/2014/main" id="{B65773E8-1771-3885-4045-6EE88AF66C99}"/>
              </a:ext>
            </a:extLst>
          </p:cNvPr>
          <p:cNvPicPr>
            <a:picLocks noChangeAspect="1"/>
          </p:cNvPicPr>
          <p:nvPr userDrawn="1"/>
        </p:nvPicPr>
        <p:blipFill rotWithShape="1">
          <a:blip r:embed="rId2"/>
          <a:srcRect l="3815" t="25518" r="22253" b="26629"/>
          <a:stretch/>
        </p:blipFill>
        <p:spPr>
          <a:xfrm>
            <a:off x="5956128" y="2131"/>
            <a:ext cx="3187874" cy="2042569"/>
          </a:xfrm>
          <a:prstGeom prst="rect">
            <a:avLst/>
          </a:prstGeom>
        </p:spPr>
      </p:pic>
      <p:sp>
        <p:nvSpPr>
          <p:cNvPr id="6" name="TextBox 4">
            <a:extLst>
              <a:ext uri="{FF2B5EF4-FFF2-40B4-BE49-F238E27FC236}">
                <a16:creationId xmlns:a16="http://schemas.microsoft.com/office/drawing/2014/main" id="{15FC2D28-59C5-FC59-BAA5-DCF983AAFA38}"/>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D043"/>
                </a:solidFill>
                <a:effectLst/>
                <a:latin typeface="Arial Narrow" panose="020B0606020202030204" pitchFamily="34" charset="0"/>
              </a:rPr>
              <a:t>Content of this presentation is copyright</a:t>
            </a:r>
            <a:r>
              <a:rPr lang="en-CH" sz="900" b="0" i="0" dirty="0">
                <a:solidFill>
                  <a:srgbClr val="C9D043"/>
                </a:solidFill>
                <a:effectLst/>
                <a:latin typeface="Arial Narrow" panose="020B0606020202030204" pitchFamily="34" charset="0"/>
              </a:rPr>
              <a:t> </a:t>
            </a:r>
            <a:r>
              <a:rPr lang="en-US" sz="900" b="0" i="0" dirty="0">
                <a:solidFill>
                  <a:srgbClr val="C9D043"/>
                </a:solidFill>
                <a:effectLst/>
                <a:latin typeface="Arial Narrow" panose="020B0606020202030204" pitchFamily="34" charset="0"/>
              </a:rPr>
              <a:t>and responsibility of the author. Permission is required for re-use</a:t>
            </a:r>
            <a:r>
              <a:rPr lang="en-CH" sz="900" b="0" i="0" dirty="0">
                <a:solidFill>
                  <a:srgbClr val="C9D043"/>
                </a:solidFill>
                <a:effectLst/>
                <a:latin typeface="Arial Narrow" panose="020B0606020202030204" pitchFamily="34" charset="0"/>
              </a:rPr>
              <a:t>.</a:t>
            </a:r>
            <a:endParaRPr lang="en-US" sz="900" b="0" i="0" dirty="0">
              <a:solidFill>
                <a:srgbClr val="C9D043"/>
              </a:solidFill>
              <a:effectLst/>
              <a:latin typeface="Arial Narrow" panose="020B0606020202030204" pitchFamily="34" charset="0"/>
            </a:endParaRPr>
          </a:p>
        </p:txBody>
      </p:sp>
      <p:sp>
        <p:nvSpPr>
          <p:cNvPr id="7" name="Google Shape;17;p14">
            <a:extLst>
              <a:ext uri="{FF2B5EF4-FFF2-40B4-BE49-F238E27FC236}">
                <a16:creationId xmlns:a16="http://schemas.microsoft.com/office/drawing/2014/main" id="{C5C79E24-B503-ABCD-C85F-8FAE1E7AEE73}"/>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C9D043"/>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Picture 1">
            <a:extLst>
              <a:ext uri="{FF2B5EF4-FFF2-40B4-BE49-F238E27FC236}">
                <a16:creationId xmlns:a16="http://schemas.microsoft.com/office/drawing/2014/main" id="{ACAD2C65-80FB-8BD9-B3B5-9E18373A9AAD}"/>
              </a:ext>
            </a:extLst>
          </p:cNvPr>
          <p:cNvPicPr>
            <a:picLocks noChangeAspect="1"/>
          </p:cNvPicPr>
          <p:nvPr userDrawn="1"/>
        </p:nvPicPr>
        <p:blipFill>
          <a:blip r:embed="rId3"/>
          <a:stretch>
            <a:fillRect/>
          </a:stretch>
        </p:blipFill>
        <p:spPr>
          <a:xfrm>
            <a:off x="377197" y="4729116"/>
            <a:ext cx="2427924" cy="174402"/>
          </a:xfrm>
          <a:prstGeom prst="rect">
            <a:avLst/>
          </a:prstGeom>
        </p:spPr>
      </p:pic>
    </p:spTree>
    <p:extLst>
      <p:ext uri="{BB962C8B-B14F-4D97-AF65-F5344CB8AC3E}">
        <p14:creationId xmlns:p14="http://schemas.microsoft.com/office/powerpoint/2010/main" val="25998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37334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dirty="0">
                <a:solidFill>
                  <a:srgbClr val="3F466D"/>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dirty="0">
                <a:solidFill>
                  <a:srgbClr val="3F466D"/>
                </a:solidFill>
                <a:latin typeface="+mj-lt"/>
                <a:ea typeface="MS PGothic" pitchFamily="34" charset="-128"/>
                <a:cs typeface="+mn-cs"/>
              </a:rPr>
              <a:t>Via Ginevra 4, CH-6900 Lugano</a:t>
            </a:r>
            <a:br>
              <a:rPr lang="en-US" altLang="en-US" sz="1200" kern="1200" baseline="0" dirty="0">
                <a:solidFill>
                  <a:srgbClr val="3F466D"/>
                </a:solidFill>
                <a:latin typeface="+mj-lt"/>
                <a:ea typeface="MS PGothic" pitchFamily="34" charset="-128"/>
                <a:cs typeface="+mn-cs"/>
              </a:rPr>
            </a:br>
            <a:r>
              <a:rPr lang="en-US" altLang="en-US" sz="1200" kern="1200" baseline="0" dirty="0">
                <a:solidFill>
                  <a:srgbClr val="3F466D"/>
                </a:solidFill>
                <a:latin typeface="+mj-lt"/>
                <a:ea typeface="MS PGothic" pitchFamily="34" charset="-128"/>
                <a:cs typeface="+mn-cs"/>
              </a:rPr>
              <a:t>T. +41 (0)91 973 19 00</a:t>
            </a:r>
            <a:br>
              <a:rPr lang="en-US" altLang="en-US" sz="1200" kern="1200" baseline="0" dirty="0">
                <a:solidFill>
                  <a:srgbClr val="3F466D"/>
                </a:solidFill>
                <a:latin typeface="+mj-lt"/>
                <a:ea typeface="MS PGothic" pitchFamily="34" charset="-128"/>
                <a:cs typeface="+mn-cs"/>
              </a:rPr>
            </a:br>
            <a:r>
              <a:rPr lang="en-US" altLang="en-US" sz="1200" kern="1200" baseline="0" dirty="0" err="1">
                <a:solidFill>
                  <a:srgbClr val="3F466D"/>
                </a:solidFill>
                <a:latin typeface="+mj-lt"/>
                <a:ea typeface="MS PGothic" pitchFamily="34" charset="-128"/>
                <a:cs typeface="+mn-cs"/>
              </a:rPr>
              <a:t>esmo@esmo.org</a:t>
            </a:r>
            <a:br>
              <a:rPr lang="en-US" altLang="en-US" sz="1200" kern="1200" baseline="0" dirty="0">
                <a:solidFill>
                  <a:srgbClr val="3F466D"/>
                </a:solidFill>
                <a:latin typeface="+mj-lt"/>
                <a:ea typeface="MS PGothic" pitchFamily="34" charset="-128"/>
                <a:cs typeface="+mn-cs"/>
              </a:rPr>
            </a:br>
            <a:endParaRPr lang="en-US" altLang="en-US" sz="1200" kern="1200" baseline="0" dirty="0">
              <a:solidFill>
                <a:srgbClr val="3F466D"/>
              </a:solidFill>
              <a:latin typeface="+mj-lt"/>
              <a:ea typeface="MS PGothic" pitchFamily="34" charset="-128"/>
              <a:cs typeface="+mn-cs"/>
            </a:endParaRPr>
          </a:p>
          <a:p>
            <a:pPr eaLnBrk="1" hangingPunct="1">
              <a:lnSpc>
                <a:spcPct val="100000"/>
              </a:lnSpc>
              <a:defRPr/>
            </a:pPr>
            <a:r>
              <a:rPr lang="en-US" altLang="en-US" sz="1200" b="1" kern="1200" baseline="0" dirty="0" err="1">
                <a:solidFill>
                  <a:srgbClr val="3F466D"/>
                </a:solidFill>
                <a:latin typeface="+mj-lt"/>
                <a:ea typeface="MS PGothic" pitchFamily="34" charset="-128"/>
                <a:cs typeface="+mn-cs"/>
              </a:rPr>
              <a:t>esmo.org</a:t>
            </a:r>
            <a:endParaRPr lang="en-US" altLang="en-US" sz="1200" b="1" kern="1200" baseline="0" dirty="0">
              <a:solidFill>
                <a:srgbClr val="3F466D"/>
              </a:solidFill>
              <a:latin typeface="+mj-lt"/>
              <a:ea typeface="MS PGothic" pitchFamily="34" charset="-128"/>
              <a:cs typeface="+mn-cs"/>
            </a:endParaRP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p:nvPr>
        </p:nvSpPr>
        <p:spPr>
          <a:xfrm>
            <a:off x="372700" y="2081317"/>
            <a:ext cx="4212001" cy="1200330"/>
          </a:xfrm>
          <a:prstGeom prst="rect">
            <a:avLst/>
          </a:prstGeom>
        </p:spPr>
        <p:txBody>
          <a:bodyPr tIns="46800" bIns="234000" anchor="t">
            <a:noAutofit/>
          </a:bodyPr>
          <a:lstStyle>
            <a:lvl1pPr marL="0" indent="0">
              <a:buFontTx/>
              <a:buNone/>
              <a:defRPr sz="1200" b="1">
                <a:solidFill>
                  <a:srgbClr val="4A519A"/>
                </a:solidFill>
                <a:latin typeface="+mn-lt"/>
              </a:defRPr>
            </a:lvl1pPr>
          </a:lstStyle>
          <a:p>
            <a:pPr lvl="0"/>
            <a:r>
              <a:rPr lang="en-US" dirty="0"/>
              <a:t>Click to edit Master text styles</a:t>
            </a:r>
          </a:p>
        </p:txBody>
      </p:sp>
      <p:pic>
        <p:nvPicPr>
          <p:cNvPr id="2" name="Picture 1" descr="A blue and yellow text&#10;&#10;Description automatically generated">
            <a:extLst>
              <a:ext uri="{FF2B5EF4-FFF2-40B4-BE49-F238E27FC236}">
                <a16:creationId xmlns:a16="http://schemas.microsoft.com/office/drawing/2014/main" id="{F56C1441-5ED0-9713-8546-51CA93FC48C3}"/>
              </a:ext>
            </a:extLst>
          </p:cNvPr>
          <p:cNvPicPr>
            <a:picLocks noChangeAspect="1"/>
          </p:cNvPicPr>
          <p:nvPr userDrawn="1"/>
        </p:nvPicPr>
        <p:blipFill>
          <a:blip r:embed="rId2"/>
          <a:stretch>
            <a:fillRect/>
          </a:stretch>
        </p:blipFill>
        <p:spPr>
          <a:xfrm>
            <a:off x="461448" y="511082"/>
            <a:ext cx="4221380" cy="550891"/>
          </a:xfrm>
          <a:prstGeom prst="rect">
            <a:avLst/>
          </a:prstGeom>
        </p:spPr>
      </p:pic>
      <p:grpSp>
        <p:nvGrpSpPr>
          <p:cNvPr id="9" name="Group 8">
            <a:extLst>
              <a:ext uri="{FF2B5EF4-FFF2-40B4-BE49-F238E27FC236}">
                <a16:creationId xmlns:a16="http://schemas.microsoft.com/office/drawing/2014/main" id="{320FA8B3-663B-F21D-802F-5D04CBA5871E}"/>
              </a:ext>
            </a:extLst>
          </p:cNvPr>
          <p:cNvGrpSpPr/>
          <p:nvPr userDrawn="1"/>
        </p:nvGrpSpPr>
        <p:grpSpPr>
          <a:xfrm>
            <a:off x="5716160" y="0"/>
            <a:ext cx="3427840" cy="5143500"/>
            <a:chOff x="5716160" y="0"/>
            <a:chExt cx="3427840" cy="5143500"/>
          </a:xfrm>
        </p:grpSpPr>
        <p:pic>
          <p:nvPicPr>
            <p:cNvPr id="4" name="Picture 3" descr="A blue and white gradient&#10;&#10;Description automatically generated">
              <a:extLst>
                <a:ext uri="{FF2B5EF4-FFF2-40B4-BE49-F238E27FC236}">
                  <a16:creationId xmlns:a16="http://schemas.microsoft.com/office/drawing/2014/main" id="{ACC884DF-5135-CC20-2ABC-8C42BECAE80B}"/>
                </a:ext>
              </a:extLst>
            </p:cNvPr>
            <p:cNvPicPr>
              <a:picLocks noChangeAspect="1"/>
            </p:cNvPicPr>
            <p:nvPr userDrawn="1"/>
          </p:nvPicPr>
          <p:blipFill rotWithShape="1">
            <a:blip r:embed="rId3"/>
            <a:srcRect l="17900" r="11030"/>
            <a:stretch/>
          </p:blipFill>
          <p:spPr>
            <a:xfrm>
              <a:off x="5716160" y="0"/>
              <a:ext cx="3427839" cy="5143500"/>
            </a:xfrm>
            <a:prstGeom prst="rect">
              <a:avLst/>
            </a:prstGeom>
          </p:spPr>
        </p:pic>
        <p:pic>
          <p:nvPicPr>
            <p:cNvPr id="8" name="Picture 7" descr="A green and purple bubbles&#10;&#10;Description automatically generated">
              <a:extLst>
                <a:ext uri="{FF2B5EF4-FFF2-40B4-BE49-F238E27FC236}">
                  <a16:creationId xmlns:a16="http://schemas.microsoft.com/office/drawing/2014/main" id="{5C8CEF6C-526D-757A-AA28-D82A7D07DC8C}"/>
                </a:ext>
              </a:extLst>
            </p:cNvPr>
            <p:cNvPicPr>
              <a:picLocks noChangeAspect="1"/>
            </p:cNvPicPr>
            <p:nvPr userDrawn="1"/>
          </p:nvPicPr>
          <p:blipFill rotWithShape="1">
            <a:blip r:embed="rId4"/>
            <a:srcRect l="10366" r="10366"/>
            <a:stretch/>
          </p:blipFill>
          <p:spPr>
            <a:xfrm>
              <a:off x="5716160" y="1154558"/>
              <a:ext cx="3427840" cy="3053848"/>
            </a:xfrm>
            <a:prstGeom prst="rect">
              <a:avLst/>
            </a:prstGeom>
          </p:spPr>
        </p:pic>
      </p:grpSp>
    </p:spTree>
    <p:extLst>
      <p:ext uri="{BB962C8B-B14F-4D97-AF65-F5344CB8AC3E}">
        <p14:creationId xmlns:p14="http://schemas.microsoft.com/office/powerpoint/2010/main" val="22296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49" r:id="rId3"/>
    <p:sldLayoutId id="2147493642" r:id="rId4"/>
    <p:sldLayoutId id="2147493643" r:id="rId5"/>
    <p:sldLayoutId id="2147493644" r:id="rId6"/>
    <p:sldLayoutId id="2147493645" r:id="rId7"/>
    <p:sldLayoutId id="2147493646" r:id="rId8"/>
    <p:sldLayoutId id="2147493648" r:id="rId9"/>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50904-5233-EF40-BD18-524477B4A2AA}"/>
              </a:ext>
            </a:extLst>
          </p:cNvPr>
          <p:cNvSpPr>
            <a:spLocks noGrp="1"/>
          </p:cNvSpPr>
          <p:nvPr>
            <p:ph type="ctrTitle"/>
          </p:nvPr>
        </p:nvSpPr>
        <p:spPr/>
        <p:txBody>
          <a:bodyPr/>
          <a:lstStyle/>
          <a:p>
            <a:r>
              <a:rPr lang="fr-FR" dirty="0"/>
              <a:t>Click to </a:t>
            </a:r>
            <a:r>
              <a:rPr lang="fr-FR" dirty="0" err="1"/>
              <a:t>add</a:t>
            </a:r>
            <a:r>
              <a:rPr lang="fr-FR" dirty="0"/>
              <a:t> </a:t>
            </a:r>
            <a:br>
              <a:rPr lang="fr-FR" dirty="0"/>
            </a:br>
            <a:r>
              <a:rPr lang="fr-FR" dirty="0"/>
              <a:t>A </a:t>
            </a:r>
            <a:r>
              <a:rPr lang="fr-FR" dirty="0" err="1"/>
              <a:t>title</a:t>
            </a:r>
            <a:endParaRPr lang="fr-FR" dirty="0"/>
          </a:p>
        </p:txBody>
      </p:sp>
      <p:sp>
        <p:nvSpPr>
          <p:cNvPr id="3" name="Sous-titre 2">
            <a:extLst>
              <a:ext uri="{FF2B5EF4-FFF2-40B4-BE49-F238E27FC236}">
                <a16:creationId xmlns:a16="http://schemas.microsoft.com/office/drawing/2014/main" id="{CD1A6BC2-00B7-254C-9ED7-850AF3E18472}"/>
              </a:ext>
            </a:extLst>
          </p:cNvPr>
          <p:cNvSpPr>
            <a:spLocks noGrp="1"/>
          </p:cNvSpPr>
          <p:nvPr>
            <p:ph type="subTitle" idx="1"/>
          </p:nvPr>
        </p:nvSpPr>
        <p:spPr/>
        <p:txBody>
          <a:bodyPr/>
          <a:lstStyle/>
          <a:p>
            <a:r>
              <a:rPr lang="fr-FR" dirty="0"/>
              <a:t>Click to </a:t>
            </a:r>
            <a:r>
              <a:rPr lang="fr-FR" dirty="0" err="1"/>
              <a:t>add</a:t>
            </a:r>
            <a:r>
              <a:rPr lang="fr-FR" dirty="0"/>
              <a:t> a </a:t>
            </a:r>
            <a:r>
              <a:rPr lang="fr-FR" dirty="0" err="1"/>
              <a:t>subtitle</a:t>
            </a:r>
            <a:endParaRPr lang="fr-FR" dirty="0"/>
          </a:p>
        </p:txBody>
      </p:sp>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p:txBody>
          <a:bodyPr/>
          <a:lstStyle/>
          <a:p>
            <a:r>
              <a:rPr lang="fr-FR" dirty="0"/>
              <a:t>Click to </a:t>
            </a:r>
            <a:r>
              <a:rPr lang="fr-FR" dirty="0" err="1"/>
              <a:t>add</a:t>
            </a:r>
            <a:r>
              <a:rPr lang="fr-FR" dirty="0"/>
              <a:t> </a:t>
            </a:r>
            <a:r>
              <a:rPr lang="fr-FR" dirty="0" err="1"/>
              <a:t>text</a:t>
            </a:r>
            <a:endParaRPr lang="fr-FR" dirty="0"/>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p:txBody>
          <a:bodyPr/>
          <a:lstStyle/>
          <a:p>
            <a:r>
              <a:rPr lang="fr-FR" dirty="0"/>
              <a:t>Click to </a:t>
            </a:r>
            <a:r>
              <a:rPr lang="fr-FR" dirty="0" err="1"/>
              <a:t>add</a:t>
            </a:r>
            <a:r>
              <a:rPr lang="fr-FR" dirty="0"/>
              <a:t> </a:t>
            </a:r>
            <a:r>
              <a:rPr lang="fr-FR" dirty="0" err="1"/>
              <a:t>text</a:t>
            </a:r>
            <a:endParaRPr lang="fr-FR" dirty="0"/>
          </a:p>
        </p:txBody>
      </p:sp>
    </p:spTree>
    <p:extLst>
      <p:ext uri="{BB962C8B-B14F-4D97-AF65-F5344CB8AC3E}">
        <p14:creationId xmlns:p14="http://schemas.microsoft.com/office/powerpoint/2010/main" val="294868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2927BC56-D40D-E8FE-51E2-C05AF0227845}"/>
              </a:ext>
            </a:extLst>
          </p:cNvPr>
          <p:cNvSpPr txBox="1">
            <a:spLocks/>
          </p:cNvSpPr>
          <p:nvPr/>
        </p:nvSpPr>
        <p:spPr>
          <a:xfrm>
            <a:off x="4173308" y="4582630"/>
            <a:ext cx="2799039" cy="176972"/>
          </a:xfrm>
          <a:prstGeom prst="rect">
            <a:avLst/>
          </a:prstGeom>
        </p:spPr>
        <p:txBody>
          <a:bodyPr/>
          <a:lst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CH" sz="900" b="1" dirty="0">
                <a:solidFill>
                  <a:srgbClr val="C9D043"/>
                </a:solidFill>
              </a:rPr>
              <a:t>      Add name of presenter here </a:t>
            </a:r>
            <a:endParaRPr lang="en-US" sz="900" b="1" dirty="0">
              <a:solidFill>
                <a:srgbClr val="C9D043"/>
              </a:solidFill>
            </a:endParaRPr>
          </a:p>
        </p:txBody>
      </p:sp>
    </p:spTree>
    <p:extLst>
      <p:ext uri="{BB962C8B-B14F-4D97-AF65-F5344CB8AC3E}">
        <p14:creationId xmlns:p14="http://schemas.microsoft.com/office/powerpoint/2010/main" val="51907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78805C-E0E2-CE4D-A938-16EB8FAD20B2}"/>
              </a:ext>
            </a:extLst>
          </p:cNvPr>
          <p:cNvSpPr>
            <a:spLocks noGrp="1"/>
          </p:cNvSpPr>
          <p:nvPr>
            <p:ph type="body" sz="quarter" idx="14"/>
          </p:nvPr>
        </p:nvSpPr>
        <p:spPr>
          <a:xfrm>
            <a:off x="379740" y="2081317"/>
            <a:ext cx="4212001" cy="1200330"/>
          </a:xfrm>
        </p:spPr>
        <p:txBody>
          <a:bodyPr/>
          <a:lstStyle/>
          <a:p>
            <a:endParaRPr lang="fr-FR" dirty="0"/>
          </a:p>
        </p:txBody>
      </p:sp>
    </p:spTree>
    <p:extLst>
      <p:ext uri="{BB962C8B-B14F-4D97-AF65-F5344CB8AC3E}">
        <p14:creationId xmlns:p14="http://schemas.microsoft.com/office/powerpoint/2010/main" val="201640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75023" y="969640"/>
            <a:ext cx="8510202" cy="2700000"/>
          </a:xfrm>
        </p:spPr>
        <p:txBody>
          <a:bodyPr/>
          <a:lstStyle/>
          <a:p>
            <a:pPr algn="just"/>
            <a:r>
              <a:rPr lang="en-US" sz="1800" dirty="0"/>
              <a:t>Please declare all interests arising from your work or expertise which may be perceived to conflict with the integrity of ESMO and/or your work within the Society.</a:t>
            </a:r>
          </a:p>
          <a:p>
            <a:pPr algn="just"/>
            <a:endParaRPr lang="en-US" dirty="0"/>
          </a:p>
          <a:p>
            <a:pPr algn="just"/>
            <a:r>
              <a:rPr lang="en-US" dirty="0"/>
              <a:t>The Declaration of Interests included in your slide presentation(s) must specify all financial / non-financial interests you have in relation to the following </a:t>
            </a:r>
            <a:r>
              <a:rPr lang="en-US" b="1" dirty="0"/>
              <a:t>relevant </a:t>
            </a:r>
            <a:r>
              <a:rPr lang="en-US" b="1" dirty="0" err="1"/>
              <a:t>organisations</a:t>
            </a:r>
            <a:r>
              <a:rPr lang="en-US" b="1" dirty="0"/>
              <a:t> </a:t>
            </a:r>
            <a:r>
              <a:rPr lang="en-US" dirty="0"/>
              <a:t>and should cover the last two calendar years:</a:t>
            </a:r>
          </a:p>
          <a:p>
            <a:pPr algn="just"/>
            <a:endParaRPr lang="en-US" dirty="0"/>
          </a:p>
          <a:p>
            <a:pPr algn="just"/>
            <a:r>
              <a:rPr lang="en-US" b="1" dirty="0"/>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a:xfrm>
            <a:off x="267905" y="485244"/>
            <a:ext cx="8409765" cy="432000"/>
          </a:xfrm>
        </p:spPr>
        <p:txBody>
          <a:bodyPr/>
          <a:lstStyle/>
          <a:p>
            <a:r>
              <a:rPr lang="en-US" sz="2400" dirty="0"/>
              <a:t>DECLARATION OF INTERESTS</a:t>
            </a:r>
            <a:endParaRPr lang="fr-FR" sz="2400" dirty="0"/>
          </a:p>
        </p:txBody>
      </p:sp>
      <p:sp>
        <p:nvSpPr>
          <p:cNvPr id="5" name="Text Placeholder 4">
            <a:extLst>
              <a:ext uri="{FF2B5EF4-FFF2-40B4-BE49-F238E27FC236}">
                <a16:creationId xmlns:a16="http://schemas.microsoft.com/office/drawing/2014/main" id="{C7DDEEBA-FC7B-4845-A480-FD7926A03BA2}"/>
              </a:ext>
            </a:extLst>
          </p:cNvPr>
          <p:cNvSpPr>
            <a:spLocks noGrp="1"/>
          </p:cNvSpPr>
          <p:nvPr>
            <p:ph type="body" idx="4294967295"/>
          </p:nvPr>
        </p:nvSpPr>
        <p:spPr>
          <a:xfrm>
            <a:off x="4173308" y="4582630"/>
            <a:ext cx="2799039" cy="176972"/>
          </a:xfrm>
          <a:prstGeom prst="rect">
            <a:avLst/>
          </a:prstGeom>
        </p:spPr>
        <p:txBody>
          <a:bodyPr/>
          <a:lstStyle/>
          <a:p>
            <a:pPr marL="0" indent="0">
              <a:buNone/>
            </a:pPr>
            <a:r>
              <a:rPr lang="en-CH" sz="900" b="1" dirty="0">
                <a:solidFill>
                  <a:srgbClr val="C9D043"/>
                </a:solidFill>
              </a:rPr>
              <a:t>      Add name of presenter here</a:t>
            </a:r>
            <a:endParaRPr lang="en-US" sz="900" b="1" dirty="0">
              <a:solidFill>
                <a:srgbClr val="C9D043"/>
              </a:solidFill>
            </a:endParaRPr>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83715" y="318382"/>
            <a:ext cx="8526057" cy="2700000"/>
          </a:xfrm>
        </p:spPr>
        <p:txBody>
          <a:bodyPr/>
          <a:lstStyle/>
          <a:p>
            <a:pPr algn="just"/>
            <a:r>
              <a:rPr lang="en-US" dirty="0"/>
              <a:t>You should provide details about any financial / non-financial interests you may have in the above-mentioned </a:t>
            </a:r>
            <a:r>
              <a:rPr lang="en-US" dirty="0" err="1"/>
              <a:t>organisations</a:t>
            </a:r>
            <a:r>
              <a:rPr lang="en-US" dirty="0"/>
              <a:t>, including, but not limited to:</a:t>
            </a:r>
          </a:p>
          <a:p>
            <a:pPr algn="just"/>
            <a:endParaRPr lang="en-US" sz="900" dirty="0"/>
          </a:p>
          <a:p>
            <a:pPr algn="just">
              <a:spcBef>
                <a:spcPts val="0"/>
              </a:spcBef>
            </a:pPr>
            <a:r>
              <a:rPr lang="en-US" sz="900" dirty="0"/>
              <a:t>Compensation you have received for any speaker, consultancy or advisory role or similar activity (e.g. public speaking, writing engagements, expert testimony). </a:t>
            </a:r>
          </a:p>
          <a:p>
            <a:pPr algn="just">
              <a:spcBef>
                <a:spcPts val="0"/>
              </a:spcBef>
            </a:pPr>
            <a:endParaRPr lang="en-US" sz="900" dirty="0"/>
          </a:p>
          <a:p>
            <a:pPr algn="just">
              <a:spcBef>
                <a:spcPts val="0"/>
              </a:spcBef>
            </a:pPr>
            <a:r>
              <a:rPr lang="en-US" sz="900" dirty="0"/>
              <a:t>Any role in a relevant </a:t>
            </a:r>
            <a:r>
              <a:rPr lang="en-US" sz="900" dirty="0" err="1"/>
              <a:t>organisation</a:t>
            </a:r>
            <a:r>
              <a:rPr lang="en-US" sz="900" dirty="0"/>
              <a:t> for which you are financially compensated (e.g. as an employee, officer or member of the Board of Directors).</a:t>
            </a:r>
          </a:p>
          <a:p>
            <a:pPr algn="just">
              <a:spcBef>
                <a:spcPts val="0"/>
              </a:spcBef>
            </a:pPr>
            <a:endParaRPr lang="en-US" sz="900" dirty="0"/>
          </a:p>
          <a:p>
            <a:pPr algn="just">
              <a:spcBef>
                <a:spcPts val="0"/>
              </a:spcBef>
            </a:pPr>
            <a:r>
              <a:rPr lang="en-US" sz="900" dirty="0"/>
              <a:t>Details of any stocks or ownership interests that you have in a relevant </a:t>
            </a:r>
            <a:r>
              <a:rPr lang="en-US" sz="900" dirty="0" err="1"/>
              <a:t>organisation</a:t>
            </a:r>
            <a:r>
              <a:rPr lang="en-US" sz="900" dirty="0"/>
              <a:t> (as defined on the previous slide).</a:t>
            </a:r>
          </a:p>
          <a:p>
            <a:pPr algn="just">
              <a:spcBef>
                <a:spcPts val="0"/>
              </a:spcBef>
            </a:pPr>
            <a:endParaRPr lang="en-US" sz="900" dirty="0"/>
          </a:p>
          <a:p>
            <a:pPr algn="just">
              <a:spcBef>
                <a:spcPts val="0"/>
              </a:spcBef>
            </a:pPr>
            <a:r>
              <a:rPr lang="en-US" sz="900" dirty="0" err="1"/>
              <a:t>Licencing</a:t>
            </a:r>
            <a:r>
              <a:rPr lang="en-US" sz="900" dirty="0"/>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t>licence</a:t>
            </a:r>
            <a:r>
              <a:rPr lang="en-US" sz="900" dirty="0"/>
              <a:t> that has been granted).</a:t>
            </a:r>
          </a:p>
          <a:p>
            <a:pPr algn="just">
              <a:spcBef>
                <a:spcPts val="0"/>
              </a:spcBef>
            </a:pPr>
            <a:endParaRPr lang="en-US" sz="900" dirty="0"/>
          </a:p>
          <a:p>
            <a:pPr algn="just">
              <a:spcBef>
                <a:spcPts val="0"/>
              </a:spcBef>
            </a:pPr>
            <a:r>
              <a:rPr lang="en-US" sz="900" dirty="0"/>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dirty="0"/>
          </a:p>
          <a:p>
            <a:pPr algn="just">
              <a:spcBef>
                <a:spcPts val="0"/>
              </a:spcBef>
            </a:pPr>
            <a:r>
              <a:rPr lang="en-US" sz="900" dirty="0"/>
              <a:t>Details of any non-remunerated activities you have performed for any relevant </a:t>
            </a:r>
            <a:r>
              <a:rPr lang="en-US" sz="900" dirty="0" err="1"/>
              <a:t>organisation</a:t>
            </a:r>
            <a:r>
              <a:rPr lang="en-US" sz="900" dirty="0"/>
              <a:t> (e.g. a leadership position, advisory role, principal investigator or project lead).</a:t>
            </a:r>
          </a:p>
          <a:p>
            <a:pPr algn="just">
              <a:spcBef>
                <a:spcPts val="0"/>
              </a:spcBef>
            </a:pPr>
            <a:r>
              <a:rPr lang="en-US" sz="900" dirty="0"/>
              <a:t> </a:t>
            </a:r>
          </a:p>
          <a:p>
            <a:pPr algn="just">
              <a:spcBef>
                <a:spcPts val="0"/>
              </a:spcBef>
            </a:pPr>
            <a:r>
              <a:rPr lang="en-US" sz="900" dirty="0"/>
              <a:t>Details of any non-financial benefits received from a relevant </a:t>
            </a:r>
            <a:r>
              <a:rPr lang="en-US" sz="900" dirty="0" err="1"/>
              <a:t>organisation</a:t>
            </a:r>
            <a:r>
              <a:rPr lang="en-US" sz="900" dirty="0"/>
              <a:t> (as defined on the previous slide).For example, access to proprietary information or samples of medical products that are used in your research </a:t>
            </a:r>
            <a:r>
              <a:rPr lang="en-US" sz="900" dirty="0" err="1"/>
              <a:t>programme</a:t>
            </a:r>
            <a:r>
              <a:rPr lang="en-US" sz="900" dirty="0"/>
              <a:t>.</a:t>
            </a:r>
          </a:p>
          <a:p>
            <a:pPr algn="just">
              <a:spcBef>
                <a:spcPts val="0"/>
              </a:spcBef>
            </a:pPr>
            <a:endParaRPr lang="en-US" sz="900" dirty="0"/>
          </a:p>
          <a:p>
            <a:pPr algn="just">
              <a:spcBef>
                <a:spcPts val="0"/>
              </a:spcBef>
            </a:pPr>
            <a:r>
              <a:rPr lang="en-US" sz="900" dirty="0"/>
              <a:t>Details of membership or affiliation with any political </a:t>
            </a:r>
            <a:r>
              <a:rPr lang="en-US" sz="900" dirty="0" err="1"/>
              <a:t>organisation</a:t>
            </a:r>
            <a:r>
              <a:rPr lang="en-US" sz="900" dirty="0"/>
              <a:t>, pressure group, lobbying </a:t>
            </a:r>
            <a:r>
              <a:rPr lang="en-US" sz="900" dirty="0" err="1"/>
              <a:t>organisation</a:t>
            </a:r>
            <a:r>
              <a:rPr lang="en-US" sz="900" dirty="0"/>
              <a:t> or similar association operating in similar areas as ESMO or with relevance to cancer medicine.</a:t>
            </a:r>
          </a:p>
          <a:p>
            <a:pPr algn="just">
              <a:spcBef>
                <a:spcPts val="0"/>
              </a:spcBef>
            </a:pPr>
            <a:endParaRPr lang="en-US" sz="900" dirty="0"/>
          </a:p>
          <a:p>
            <a:pPr algn="just">
              <a:spcBef>
                <a:spcPts val="0"/>
              </a:spcBef>
            </a:pPr>
            <a:r>
              <a:rPr lang="en-US" sz="900" b="1" dirty="0"/>
              <a:t>If you have nothing to declare then please also state this.</a:t>
            </a:r>
          </a:p>
          <a:p>
            <a:pPr algn="just"/>
            <a:endParaRPr lang="en-GB" sz="900" dirty="0"/>
          </a:p>
          <a:p>
            <a:pPr algn="just"/>
            <a:endParaRPr lang="en-US" sz="900" dirty="0"/>
          </a:p>
          <a:p>
            <a:endParaRPr lang="en-CH" sz="900" dirty="0"/>
          </a:p>
        </p:txBody>
      </p:sp>
      <p:sp>
        <p:nvSpPr>
          <p:cNvPr id="5" name="Text Placeholder 4">
            <a:extLst>
              <a:ext uri="{FF2B5EF4-FFF2-40B4-BE49-F238E27FC236}">
                <a16:creationId xmlns:a16="http://schemas.microsoft.com/office/drawing/2014/main" id="{DAA1299C-A5E6-46A9-A7AA-1F70E3D27295}"/>
              </a:ext>
            </a:extLst>
          </p:cNvPr>
          <p:cNvSpPr>
            <a:spLocks noGrp="1"/>
          </p:cNvSpPr>
          <p:nvPr>
            <p:ph type="body" idx="4294967295"/>
          </p:nvPr>
        </p:nvSpPr>
        <p:spPr>
          <a:xfrm>
            <a:off x="4173308" y="4582630"/>
            <a:ext cx="2799039" cy="176972"/>
          </a:xfrm>
          <a:prstGeom prst="rect">
            <a:avLst/>
          </a:prstGeom>
        </p:spPr>
        <p:txBody>
          <a:bodyPr/>
          <a:lstStyle/>
          <a:p>
            <a:pPr marL="0" indent="0">
              <a:buNone/>
            </a:pPr>
            <a:r>
              <a:rPr lang="en-CH" sz="900" b="1" dirty="0">
                <a:solidFill>
                  <a:srgbClr val="C9D043"/>
                </a:solidFill>
              </a:rPr>
              <a:t>      Add name of presenter here</a:t>
            </a:r>
            <a:endParaRPr lang="en-US" sz="900" b="1" dirty="0">
              <a:solidFill>
                <a:srgbClr val="C9D043"/>
              </a:solidFill>
            </a:endParaRPr>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68443" y="1614329"/>
            <a:ext cx="8516782" cy="2700000"/>
          </a:xfrm>
        </p:spPr>
        <p:txBody>
          <a:bodyPr/>
          <a:lstStyle/>
          <a:p>
            <a:pPr algn="just"/>
            <a:r>
              <a:rPr lang="en-US" dirty="0"/>
              <a:t>First name Last name</a:t>
            </a:r>
          </a:p>
          <a:p>
            <a:pPr algn="just"/>
            <a:endParaRPr lang="en-GB" dirty="0"/>
          </a:p>
          <a:p>
            <a:pPr algn="just"/>
            <a:r>
              <a:rPr lang="en-US" dirty="0"/>
              <a:t>Please state your disclosures here</a:t>
            </a:r>
          </a:p>
        </p:txBody>
      </p:sp>
      <p:sp>
        <p:nvSpPr>
          <p:cNvPr id="5" name="Text Placeholder 4">
            <a:extLst>
              <a:ext uri="{FF2B5EF4-FFF2-40B4-BE49-F238E27FC236}">
                <a16:creationId xmlns:a16="http://schemas.microsoft.com/office/drawing/2014/main" id="{C9163343-88C9-44C5-B466-481512D080C4}"/>
              </a:ext>
            </a:extLst>
          </p:cNvPr>
          <p:cNvSpPr>
            <a:spLocks noGrp="1"/>
          </p:cNvSpPr>
          <p:nvPr>
            <p:ph type="body" idx="4294967295"/>
          </p:nvPr>
        </p:nvSpPr>
        <p:spPr>
          <a:xfrm>
            <a:off x="4173308" y="4582630"/>
            <a:ext cx="2799039" cy="176972"/>
          </a:xfrm>
          <a:prstGeom prst="rect">
            <a:avLst/>
          </a:prstGeom>
        </p:spPr>
        <p:txBody>
          <a:bodyPr/>
          <a:lstStyle/>
          <a:p>
            <a:pPr marL="0" indent="0">
              <a:buNone/>
            </a:pPr>
            <a:r>
              <a:rPr lang="en-CH" sz="900" b="1" dirty="0">
                <a:solidFill>
                  <a:srgbClr val="C9D043"/>
                </a:solidFill>
              </a:rPr>
              <a:t>      Add name of presenter here</a:t>
            </a:r>
            <a:endParaRPr lang="en-US" sz="900" b="1" dirty="0">
              <a:solidFill>
                <a:srgbClr val="C9D043"/>
              </a:solidFill>
            </a:endParaRPr>
          </a:p>
        </p:txBody>
      </p:sp>
      <p:sp>
        <p:nvSpPr>
          <p:cNvPr id="9" name="Titre 2">
            <a:extLst>
              <a:ext uri="{FF2B5EF4-FFF2-40B4-BE49-F238E27FC236}">
                <a16:creationId xmlns:a16="http://schemas.microsoft.com/office/drawing/2014/main" id="{1227D090-07A6-4FCA-816D-2164E6DA2DBA}"/>
              </a:ext>
            </a:extLst>
          </p:cNvPr>
          <p:cNvSpPr>
            <a:spLocks noGrp="1"/>
          </p:cNvSpPr>
          <p:nvPr>
            <p:ph type="ctrTitle"/>
          </p:nvPr>
        </p:nvSpPr>
        <p:spPr>
          <a:xfrm>
            <a:off x="267905" y="485244"/>
            <a:ext cx="8409765" cy="432000"/>
          </a:xfrm>
        </p:spPr>
        <p:txBody>
          <a:bodyPr/>
          <a:lstStyle/>
          <a:p>
            <a:r>
              <a:rPr lang="en-US" sz="2400" dirty="0"/>
              <a:t>DECLARATION OF INTERESTS</a:t>
            </a:r>
            <a:endParaRPr lang="fr-FR" sz="2400" dirty="0"/>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AC457-223E-3548-81BD-DDC171C92683}"/>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7A8C315D-B54D-B14C-A4AA-C793F1CB00B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2798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519D081-2036-43E6-91F1-EF6EFD2ABFC3}"/>
              </a:ext>
            </a:extLst>
          </p:cNvPr>
          <p:cNvSpPr>
            <a:spLocks noGrp="1"/>
          </p:cNvSpPr>
          <p:nvPr>
            <p:ph type="body" sz="quarter" idx="12"/>
          </p:nvPr>
        </p:nvSpPr>
        <p:spPr/>
        <p:txBody>
          <a:bodyPr/>
          <a:lstStyle/>
          <a:p>
            <a:endParaRPr lang="en-US"/>
          </a:p>
        </p:txBody>
      </p:sp>
      <p:sp>
        <p:nvSpPr>
          <p:cNvPr id="5" name="Title 4">
            <a:extLst>
              <a:ext uri="{FF2B5EF4-FFF2-40B4-BE49-F238E27FC236}">
                <a16:creationId xmlns:a16="http://schemas.microsoft.com/office/drawing/2014/main" id="{002631A9-957C-47E9-B60D-EF174D5582EA}"/>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6192DF3A-E627-4149-B4D6-0A2AF9F90CAB}"/>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EEBAA192-36AE-4A8A-9AE7-C9B66581E990}"/>
              </a:ext>
            </a:extLst>
          </p:cNvPr>
          <p:cNvSpPr>
            <a:spLocks noGrp="1"/>
          </p:cNvSpPr>
          <p:nvPr>
            <p:ph type="body" idx="4294967295"/>
          </p:nvPr>
        </p:nvSpPr>
        <p:spPr>
          <a:xfrm>
            <a:off x="4173308" y="4582630"/>
            <a:ext cx="2799039" cy="176972"/>
          </a:xfrm>
          <a:prstGeom prst="rect">
            <a:avLst/>
          </a:prstGeom>
        </p:spPr>
        <p:txBody>
          <a:bodyPr/>
          <a:lstStyle/>
          <a:p>
            <a:pPr marL="0" indent="0">
              <a:buNone/>
            </a:pPr>
            <a:r>
              <a:rPr lang="en-CH" sz="900" b="1" dirty="0">
                <a:solidFill>
                  <a:srgbClr val="C9D043"/>
                </a:solidFill>
              </a:rPr>
              <a:t>      Add name of presenter here</a:t>
            </a:r>
            <a:endParaRPr lang="en-US" sz="900" b="1" dirty="0">
              <a:solidFill>
                <a:srgbClr val="C9D043"/>
              </a:solidFill>
            </a:endParaRPr>
          </a:p>
        </p:txBody>
      </p:sp>
    </p:spTree>
    <p:extLst>
      <p:ext uri="{BB962C8B-B14F-4D97-AF65-F5344CB8AC3E}">
        <p14:creationId xmlns:p14="http://schemas.microsoft.com/office/powerpoint/2010/main" val="42765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C14F806-7431-614F-9A02-5312C0C80423}"/>
              </a:ext>
            </a:extLst>
          </p:cNvPr>
          <p:cNvSpPr>
            <a:spLocks noGrp="1"/>
          </p:cNvSpPr>
          <p:nvPr>
            <p:ph sz="quarter" idx="11"/>
          </p:nvPr>
        </p:nvSpPr>
        <p:spPr/>
        <p:txBody>
          <a:bodyPr/>
          <a:lstStyle/>
          <a:p>
            <a:endParaRPr lang="fr-FR"/>
          </a:p>
        </p:txBody>
      </p:sp>
      <p:sp>
        <p:nvSpPr>
          <p:cNvPr id="3" name="Espace réservé du texte 2">
            <a:extLst>
              <a:ext uri="{FF2B5EF4-FFF2-40B4-BE49-F238E27FC236}">
                <a16:creationId xmlns:a16="http://schemas.microsoft.com/office/drawing/2014/main" id="{CBE9B60B-8A29-D040-8808-CC574A05A0EF}"/>
              </a:ext>
            </a:extLst>
          </p:cNvPr>
          <p:cNvSpPr>
            <a:spLocks noGrp="1"/>
          </p:cNvSpPr>
          <p:nvPr>
            <p:ph type="body" sz="quarter" idx="12"/>
          </p:nvPr>
        </p:nvSpPr>
        <p:spPr/>
        <p:txBody>
          <a:bodyPr/>
          <a:lstStyle/>
          <a:p>
            <a:endParaRPr lang="fr-FR"/>
          </a:p>
        </p:txBody>
      </p:sp>
      <p:sp>
        <p:nvSpPr>
          <p:cNvPr id="4" name="Titre 3">
            <a:extLst>
              <a:ext uri="{FF2B5EF4-FFF2-40B4-BE49-F238E27FC236}">
                <a16:creationId xmlns:a16="http://schemas.microsoft.com/office/drawing/2014/main" id="{C651A880-A463-CE40-A4D6-A7949CC72FCC}"/>
              </a:ext>
            </a:extLst>
          </p:cNvPr>
          <p:cNvSpPr>
            <a:spLocks noGrp="1"/>
          </p:cNvSpPr>
          <p:nvPr>
            <p:ph type="ctrTitle"/>
          </p:nvPr>
        </p:nvSpPr>
        <p:spPr/>
        <p:txBody>
          <a:bodyPr/>
          <a:lstStyle/>
          <a:p>
            <a:endParaRPr lang="fr-FR"/>
          </a:p>
        </p:txBody>
      </p:sp>
      <p:sp>
        <p:nvSpPr>
          <p:cNvPr id="5" name="Sous-titre 4">
            <a:extLst>
              <a:ext uri="{FF2B5EF4-FFF2-40B4-BE49-F238E27FC236}">
                <a16:creationId xmlns:a16="http://schemas.microsoft.com/office/drawing/2014/main" id="{81A1F862-683B-6A4F-9908-8AAB377D023B}"/>
              </a:ext>
            </a:extLst>
          </p:cNvPr>
          <p:cNvSpPr>
            <a:spLocks noGrp="1"/>
          </p:cNvSpPr>
          <p:nvPr>
            <p:ph type="subTitle" idx="1"/>
          </p:nvPr>
        </p:nvSpPr>
        <p:spPr/>
        <p:txBody>
          <a:bodyPr/>
          <a:lstStyle/>
          <a:p>
            <a:endParaRPr lang="fr-FR"/>
          </a:p>
        </p:txBody>
      </p:sp>
      <p:sp>
        <p:nvSpPr>
          <p:cNvPr id="6" name="Text Placeholder 4">
            <a:extLst>
              <a:ext uri="{FF2B5EF4-FFF2-40B4-BE49-F238E27FC236}">
                <a16:creationId xmlns:a16="http://schemas.microsoft.com/office/drawing/2014/main" id="{289097FF-D16F-4BD1-BDBF-C54136AC1C41}"/>
              </a:ext>
            </a:extLst>
          </p:cNvPr>
          <p:cNvSpPr>
            <a:spLocks noGrp="1"/>
          </p:cNvSpPr>
          <p:nvPr>
            <p:ph type="body" idx="4294967295"/>
          </p:nvPr>
        </p:nvSpPr>
        <p:spPr>
          <a:xfrm>
            <a:off x="4173308" y="4582630"/>
            <a:ext cx="2799039" cy="176972"/>
          </a:xfrm>
          <a:prstGeom prst="rect">
            <a:avLst/>
          </a:prstGeom>
        </p:spPr>
        <p:txBody>
          <a:bodyPr/>
          <a:lstStyle/>
          <a:p>
            <a:pPr marL="0" indent="0">
              <a:buNone/>
            </a:pPr>
            <a:r>
              <a:rPr lang="en-CH" sz="900" b="1" dirty="0">
                <a:solidFill>
                  <a:srgbClr val="C9D043"/>
                </a:solidFill>
              </a:rPr>
              <a:t>      Add name of presenter here</a:t>
            </a:r>
            <a:endParaRPr lang="en-US" sz="900" b="1" dirty="0">
              <a:solidFill>
                <a:srgbClr val="C9D043"/>
              </a:solidFill>
            </a:endParaRPr>
          </a:p>
        </p:txBody>
      </p:sp>
    </p:spTree>
    <p:extLst>
      <p:ext uri="{BB962C8B-B14F-4D97-AF65-F5344CB8AC3E}">
        <p14:creationId xmlns:p14="http://schemas.microsoft.com/office/powerpoint/2010/main" val="327163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8D1FEB3-E0FE-3642-8AF8-94FDCD9E4BC7}"/>
              </a:ext>
            </a:extLst>
          </p:cNvPr>
          <p:cNvSpPr>
            <a:spLocks noGrp="1"/>
          </p:cNvSpPr>
          <p:nvPr>
            <p:ph sz="quarter" idx="11"/>
          </p:nvPr>
        </p:nvSpPr>
        <p:spPr/>
        <p:txBody>
          <a:bodyPr/>
          <a:lstStyle/>
          <a:p>
            <a:endParaRPr lang="fr-FR"/>
          </a:p>
        </p:txBody>
      </p:sp>
      <p:sp>
        <p:nvSpPr>
          <p:cNvPr id="3" name="Titre 2">
            <a:extLst>
              <a:ext uri="{FF2B5EF4-FFF2-40B4-BE49-F238E27FC236}">
                <a16:creationId xmlns:a16="http://schemas.microsoft.com/office/drawing/2014/main" id="{D39B8D44-A6A5-D548-BA0D-A16AABE71CA4}"/>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C129EDFA-ED0E-8F48-A230-08ACB41FD4D6}"/>
              </a:ext>
            </a:extLst>
          </p:cNvPr>
          <p:cNvSpPr>
            <a:spLocks noGrp="1"/>
          </p:cNvSpPr>
          <p:nvPr>
            <p:ph type="subTitle" idx="1"/>
          </p:nvPr>
        </p:nvSpPr>
        <p:spPr/>
        <p:txBody>
          <a:bodyPr/>
          <a:lstStyle/>
          <a:p>
            <a:endParaRPr lang="fr-FR"/>
          </a:p>
        </p:txBody>
      </p:sp>
      <p:sp>
        <p:nvSpPr>
          <p:cNvPr id="5" name="Espace réservé du texte 4">
            <a:extLst>
              <a:ext uri="{FF2B5EF4-FFF2-40B4-BE49-F238E27FC236}">
                <a16:creationId xmlns:a16="http://schemas.microsoft.com/office/drawing/2014/main" id="{9A155525-8C96-AD45-8426-F6670126C7D5}"/>
              </a:ext>
            </a:extLst>
          </p:cNvPr>
          <p:cNvSpPr>
            <a:spLocks noGrp="1"/>
          </p:cNvSpPr>
          <p:nvPr>
            <p:ph type="body" sz="quarter" idx="12"/>
          </p:nvPr>
        </p:nvSpPr>
        <p:spPr/>
        <p:txBody>
          <a:bodyPr/>
          <a:lstStyle/>
          <a:p>
            <a:endParaRPr lang="fr-FR"/>
          </a:p>
        </p:txBody>
      </p:sp>
      <p:sp>
        <p:nvSpPr>
          <p:cNvPr id="6" name="Text Placeholder 4">
            <a:extLst>
              <a:ext uri="{FF2B5EF4-FFF2-40B4-BE49-F238E27FC236}">
                <a16:creationId xmlns:a16="http://schemas.microsoft.com/office/drawing/2014/main" id="{0C3EF31C-10D7-4CD9-B13B-9BF18FC100F7}"/>
              </a:ext>
            </a:extLst>
          </p:cNvPr>
          <p:cNvSpPr>
            <a:spLocks noGrp="1"/>
          </p:cNvSpPr>
          <p:nvPr>
            <p:ph type="body" idx="4294967295"/>
          </p:nvPr>
        </p:nvSpPr>
        <p:spPr>
          <a:xfrm>
            <a:off x="4173308" y="4582630"/>
            <a:ext cx="2799039" cy="176972"/>
          </a:xfrm>
          <a:prstGeom prst="rect">
            <a:avLst/>
          </a:prstGeom>
        </p:spPr>
        <p:txBody>
          <a:bodyPr/>
          <a:lstStyle/>
          <a:p>
            <a:pPr marL="0" indent="0">
              <a:buNone/>
            </a:pPr>
            <a:r>
              <a:rPr lang="en-CH" sz="900" b="1" dirty="0">
                <a:solidFill>
                  <a:srgbClr val="C9D043"/>
                </a:solidFill>
              </a:rPr>
              <a:t>      Add name of presenter here</a:t>
            </a:r>
            <a:endParaRPr lang="en-US" sz="900" b="1" dirty="0">
              <a:solidFill>
                <a:srgbClr val="C9D043"/>
              </a:solidFill>
            </a:endParaRPr>
          </a:p>
        </p:txBody>
      </p:sp>
    </p:spTree>
    <p:extLst>
      <p:ext uri="{BB962C8B-B14F-4D97-AF65-F5344CB8AC3E}">
        <p14:creationId xmlns:p14="http://schemas.microsoft.com/office/powerpoint/2010/main" val="271639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A0D7EF-7471-4D1E-ACE4-E29DBE860ED1}"/>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E63C1C1F-F886-4F2B-810C-F48E3D9B9A98}"/>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41E38242-E4E9-4E7B-9C63-2920005A9EFB}"/>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CB04C66B-DB46-4D94-8500-457B6CFC2AD1}"/>
              </a:ext>
            </a:extLst>
          </p:cNvPr>
          <p:cNvSpPr>
            <a:spLocks noGrp="1"/>
          </p:cNvSpPr>
          <p:nvPr>
            <p:ph type="body" idx="4294967295"/>
          </p:nvPr>
        </p:nvSpPr>
        <p:spPr>
          <a:xfrm>
            <a:off x="4173308" y="4582630"/>
            <a:ext cx="2799039" cy="176972"/>
          </a:xfrm>
          <a:prstGeom prst="rect">
            <a:avLst/>
          </a:prstGeom>
        </p:spPr>
        <p:txBody>
          <a:bodyPr/>
          <a:lstStyle/>
          <a:p>
            <a:pPr marL="0" indent="0">
              <a:buNone/>
            </a:pPr>
            <a:r>
              <a:rPr lang="en-CH" sz="900" b="1" dirty="0">
                <a:solidFill>
                  <a:srgbClr val="C9D043"/>
                </a:solidFill>
              </a:rPr>
              <a:t>      Add name of presenter here </a:t>
            </a:r>
            <a:endParaRPr lang="en-US" sz="900" b="1" dirty="0">
              <a:solidFill>
                <a:srgbClr val="C9D043"/>
              </a:solidFill>
            </a:endParaRPr>
          </a:p>
        </p:txBody>
      </p:sp>
    </p:spTree>
    <p:extLst>
      <p:ext uri="{BB962C8B-B14F-4D97-AF65-F5344CB8AC3E}">
        <p14:creationId xmlns:p14="http://schemas.microsoft.com/office/powerpoint/2010/main" val="3385921794"/>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b9164d-fda5-458e-8fea-d6fc652a54e2">
      <Terms xmlns="http://schemas.microsoft.com/office/infopath/2007/PartnerControls"/>
    </lcf76f155ced4ddcb4097134ff3c332f>
    <TaxCatchAll xmlns="340f2541-9779-42e1-a2f4-053f49a111ff" xsi:nil="true"/>
    <_Flow_SignoffStatus xmlns="3fb9164d-fda5-458e-8fea-d6fc652a54e2" xsi:nil="true"/>
    <_dlc_DocId xmlns="340f2541-9779-42e1-a2f4-053f49a111ff">TMXMRNDZPUUE-625559567-465750</_dlc_DocId>
    <_dlc_DocIdUrl xmlns="340f2541-9779-42e1-a2f4-053f49a111ff">
      <Url>https://esmo365.sharepoint.com/sites/SharingPortal/_layouts/15/DocIdRedir.aspx?ID=TMXMRNDZPUUE-625559567-465750</Url>
      <Description>TMXMRNDZPUUE-625559567-465750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CFAB2FB1A7066B41B8D1DA16420F7345" ma:contentTypeVersion="19" ma:contentTypeDescription="Create a new document." ma:contentTypeScope="" ma:versionID="9dded6d803338c5c25d4f5960fa1bfe3">
  <xsd:schema xmlns:xsd="http://www.w3.org/2001/XMLSchema" xmlns:xs="http://www.w3.org/2001/XMLSchema" xmlns:p="http://schemas.microsoft.com/office/2006/metadata/properties" xmlns:ns2="340f2541-9779-42e1-a2f4-053f49a111ff" xmlns:ns3="3fb9164d-fda5-458e-8fea-d6fc652a54e2" targetNamespace="http://schemas.microsoft.com/office/2006/metadata/properties" ma:root="true" ma:fieldsID="4e35bb91b0bf5f65b6fba83b8461c28e" ns2:_="" ns3:_="">
    <xsd:import namespace="340f2541-9779-42e1-a2f4-053f49a111ff"/>
    <xsd:import namespace="3fb9164d-fda5-458e-8fea-d6fc652a54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Locatio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_Flow_SignoffStatu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2541-9779-42e1-a2f4-053f49a111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14e25e-b9ed-4fdb-8431-44b35201f6c9}" ma:internalName="TaxCatchAll" ma:showField="CatchAllData" ma:web="340f2541-9779-42e1-a2f4-053f49a11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b9164d-fda5-458e-8fea-d6fc652a54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_Flow_SignoffStatus" ma:index="28" nillable="true" ma:displayName="Sign-off status" ma:internalName="Sign_x002d_off_x0020_status">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DA2DDA-4E94-49B3-BE48-28E9F156685D}">
  <ds:schemaRef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elements/1.1/"/>
    <ds:schemaRef ds:uri="340f2541-9779-42e1-a2f4-053f49a111ff"/>
    <ds:schemaRef ds:uri="http://schemas.microsoft.com/office/infopath/2007/PartnerControls"/>
    <ds:schemaRef ds:uri="3fb9164d-fda5-458e-8fea-d6fc652a54e2"/>
    <ds:schemaRef ds:uri="http://www.w3.org/XML/1998/namespace"/>
    <ds:schemaRef ds:uri="http://purl.org/dc/terms/"/>
  </ds:schemaRefs>
</ds:datastoreItem>
</file>

<file path=customXml/itemProps2.xml><?xml version="1.0" encoding="utf-8"?>
<ds:datastoreItem xmlns:ds="http://schemas.openxmlformats.org/officeDocument/2006/customXml" ds:itemID="{72F0112F-14E6-44B4-B296-C97E5D800AF4}">
  <ds:schemaRefs>
    <ds:schemaRef ds:uri="http://schemas.microsoft.com/sharepoint/events"/>
  </ds:schemaRefs>
</ds:datastoreItem>
</file>

<file path=customXml/itemProps3.xml><?xml version="1.0" encoding="utf-8"?>
<ds:datastoreItem xmlns:ds="http://schemas.openxmlformats.org/officeDocument/2006/customXml" ds:itemID="{30AFBE11-AB42-4D39-9A90-29D2F146D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f2541-9779-42e1-a2f4-053f49a111ff"/>
    <ds:schemaRef ds:uri="3fb9164d-fda5-458e-8fea-d6fc652a5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3376612-D2A7-4E10-8A37-2C1D7883A0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549</Words>
  <Application>Microsoft Office PowerPoint</Application>
  <PresentationFormat>On-screen Show (16:9)</PresentationFormat>
  <Paragraphs>42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Noto Sans Symbols</vt:lpstr>
      <vt:lpstr>Wingdings</vt:lpstr>
      <vt:lpstr>Office Theme</vt:lpstr>
      <vt:lpstr>Click to add  A title</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Immuno-Oncology Congress 2024 PPTX Template</dc:title>
  <dc:creator>Daura MELLA - ESMO</dc:creator>
  <cp:keywords>European Society for Medical Oncology, ESMO, Immuno-Oncology, Congress, 2024, PPTX, Template</cp:keywords>
  <cp:lastModifiedBy>Ricard USTRELL - ESMO</cp:lastModifiedBy>
  <cp:revision>19</cp:revision>
  <dcterms:created xsi:type="dcterms:W3CDTF">2016-02-17T10:07:52Z</dcterms:created>
  <dcterms:modified xsi:type="dcterms:W3CDTF">2024-10-15T12:50:20Z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0x010100CFAB2FB1A7066B41B8D1DA16420F7345</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f08bcdab-269a-48d3-b6c9-cacacb00e148</vt:lpwstr>
  </property>
  <property fmtid="{D5CDD505-2E9C-101B-9397-08002B2CF9AE}" pid="13" name="MediaServiceImageTags">
    <vt:lpwstr/>
  </property>
</Properties>
</file>