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7"/>
  </p:notesMasterIdLst>
  <p:sldIdLst>
    <p:sldId id="281" r:id="rId6"/>
    <p:sldId id="257" r:id="rId7"/>
    <p:sldId id="276" r:id="rId8"/>
    <p:sldId id="259" r:id="rId9"/>
    <p:sldId id="283" r:id="rId10"/>
    <p:sldId id="284" r:id="rId11"/>
    <p:sldId id="285" r:id="rId12"/>
    <p:sldId id="287" r:id="rId13"/>
    <p:sldId id="288" r:id="rId14"/>
    <p:sldId id="289" r:id="rId15"/>
    <p:sldId id="286" r:id="rId16"/>
  </p:sldIdLst>
  <p:sldSz cx="9144000" cy="5143500" type="screen16x9"/>
  <p:notesSz cx="6858000" cy="9144000"/>
  <p:embeddedFontLst>
    <p:embeddedFont>
      <p:font typeface="Arial Narrow" panose="020B0606020202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pos="285">
          <p15:clr>
            <a:srgbClr val="A4A3A4"/>
          </p15:clr>
        </p15:guide>
        <p15:guide id="3" pos="158">
          <p15:clr>
            <a:srgbClr val="A4A3A4"/>
          </p15:clr>
        </p15:guide>
        <p15:guide id="4" pos="5475">
          <p15:clr>
            <a:srgbClr val="A4A3A4"/>
          </p15:clr>
        </p15:guide>
        <p15:guide id="5" pos="2880">
          <p15:clr>
            <a:srgbClr val="A4A3A4"/>
          </p15:clr>
        </p15:guide>
        <p15:guide id="6" orient="horz" pos="1329">
          <p15:clr>
            <a:srgbClr val="A4A3A4"/>
          </p15:clr>
        </p15:guide>
        <p15:guide id="7" orient="horz" pos="3707">
          <p15:clr>
            <a:srgbClr val="A4A3A4"/>
          </p15:clr>
        </p15:guide>
        <p15:guide id="8" orient="horz" pos="78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lUSs7IU0KRGgIVW8d9/dUtf8LW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D5A"/>
    <a:srgbClr val="781443"/>
    <a:srgbClr val="009C95"/>
    <a:srgbClr val="BB4141"/>
    <a:srgbClr val="6F1035"/>
    <a:srgbClr val="ED6582"/>
    <a:srgbClr val="0097C2"/>
    <a:srgbClr val="E9456A"/>
    <a:srgbClr val="08A845"/>
    <a:srgbClr val="068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67CB4-2907-4346-93A1-08ECABA500FE}" v="30" dt="2023-12-15T09:22:01.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a FERRANDINO - ESMO" userId="f3ee550b-2eb4-4329-988e-6df4d84fbf3e" providerId="ADAL" clId="{6D3474E6-9046-42C8-8683-03EB1C5B33FE}"/>
    <pc:docChg chg="undo custSel modSld modMainMaster">
      <pc:chgData name="Roberta FERRANDINO - ESMO" userId="f3ee550b-2eb4-4329-988e-6df4d84fbf3e" providerId="ADAL" clId="{6D3474E6-9046-42C8-8683-03EB1C5B33FE}" dt="2023-02-22T09:07:38.511" v="430" actId="207"/>
      <pc:docMkLst>
        <pc:docMk/>
      </pc:docMkLst>
      <pc:sldChg chg="modSp mod">
        <pc:chgData name="Roberta FERRANDINO - ESMO" userId="f3ee550b-2eb4-4329-988e-6df4d84fbf3e" providerId="ADAL" clId="{6D3474E6-9046-42C8-8683-03EB1C5B33FE}" dt="2023-02-22T09:07:32.844" v="429" actId="207"/>
        <pc:sldMkLst>
          <pc:docMk/>
          <pc:sldMk cId="0" sldId="257"/>
        </pc:sldMkLst>
        <pc:spChg chg="mod">
          <ac:chgData name="Roberta FERRANDINO - ESMO" userId="f3ee550b-2eb4-4329-988e-6df4d84fbf3e" providerId="ADAL" clId="{6D3474E6-9046-42C8-8683-03EB1C5B33FE}" dt="2023-02-22T09:07:32.844" v="429" actId="207"/>
          <ac:spMkLst>
            <pc:docMk/>
            <pc:sldMk cId="0" sldId="257"/>
            <ac:spMk id="69" creationId="{00000000-0000-0000-0000-000000000000}"/>
          </ac:spMkLst>
        </pc:spChg>
      </pc:sldChg>
      <pc:sldChg chg="modSp mod">
        <pc:chgData name="Roberta FERRANDINO - ESMO" userId="f3ee550b-2eb4-4329-988e-6df4d84fbf3e" providerId="ADAL" clId="{6D3474E6-9046-42C8-8683-03EB1C5B33FE}" dt="2023-02-22T09:06:29.181" v="425" actId="207"/>
        <pc:sldMkLst>
          <pc:docMk/>
          <pc:sldMk cId="0" sldId="259"/>
        </pc:sldMkLst>
        <pc:spChg chg="mod">
          <ac:chgData name="Roberta FERRANDINO - ESMO" userId="f3ee550b-2eb4-4329-988e-6df4d84fbf3e" providerId="ADAL" clId="{6D3474E6-9046-42C8-8683-03EB1C5B33FE}" dt="2023-02-22T09:06:29.181" v="425" actId="207"/>
          <ac:spMkLst>
            <pc:docMk/>
            <pc:sldMk cId="0" sldId="259"/>
            <ac:spMk id="80" creationId="{00000000-0000-0000-0000-000000000000}"/>
          </ac:spMkLst>
        </pc:spChg>
      </pc:sldChg>
      <pc:sldChg chg="modSp mod">
        <pc:chgData name="Roberta FERRANDINO - ESMO" userId="f3ee550b-2eb4-4329-988e-6df4d84fbf3e" providerId="ADAL" clId="{6D3474E6-9046-42C8-8683-03EB1C5B33FE}" dt="2023-02-22T09:07:38.511" v="430" actId="207"/>
        <pc:sldMkLst>
          <pc:docMk/>
          <pc:sldMk cId="2543102284" sldId="276"/>
        </pc:sldMkLst>
        <pc:spChg chg="mod">
          <ac:chgData name="Roberta FERRANDINO - ESMO" userId="f3ee550b-2eb4-4329-988e-6df4d84fbf3e" providerId="ADAL" clId="{6D3474E6-9046-42C8-8683-03EB1C5B33FE}" dt="2023-02-22T09:07:38.511" v="430" actId="207"/>
          <ac:spMkLst>
            <pc:docMk/>
            <pc:sldMk cId="2543102284" sldId="276"/>
            <ac:spMk id="3" creationId="{342AA0CB-1934-42CD-8EE8-40BC8DC60977}"/>
          </ac:spMkLst>
        </pc:spChg>
      </pc:sldChg>
      <pc:sldMasterChg chg="modSldLayout">
        <pc:chgData name="Roberta FERRANDINO - ESMO" userId="f3ee550b-2eb4-4329-988e-6df4d84fbf3e" providerId="ADAL" clId="{6D3474E6-9046-42C8-8683-03EB1C5B33FE}" dt="2023-02-22T09:04:27.318" v="424"/>
        <pc:sldMasterMkLst>
          <pc:docMk/>
          <pc:sldMasterMk cId="0" sldId="2147483648"/>
        </pc:sldMasterMkLst>
        <pc:sldLayoutChg chg="addSp delSp modSp mod">
          <pc:chgData name="Roberta FERRANDINO - ESMO" userId="f3ee550b-2eb4-4329-988e-6df4d84fbf3e" providerId="ADAL" clId="{6D3474E6-9046-42C8-8683-03EB1C5B33FE}" dt="2023-02-21T16:59:39.143" v="93" actId="207"/>
          <pc:sldLayoutMkLst>
            <pc:docMk/>
            <pc:sldMasterMk cId="0" sldId="2147483648"/>
            <pc:sldLayoutMk cId="0" sldId="2147483649"/>
          </pc:sldLayoutMkLst>
          <pc:spChg chg="mod">
            <ac:chgData name="Roberta FERRANDINO - ESMO" userId="f3ee550b-2eb4-4329-988e-6df4d84fbf3e" providerId="ADAL" clId="{6D3474E6-9046-42C8-8683-03EB1C5B33FE}" dt="2023-02-21T16:58:39.777" v="91" actId="207"/>
            <ac:spMkLst>
              <pc:docMk/>
              <pc:sldMasterMk cId="0" sldId="2147483648"/>
              <pc:sldLayoutMk cId="0" sldId="2147483649"/>
              <ac:spMk id="9" creationId="{6FD46E52-FF66-4403-A46F-CC79558F4353}"/>
            </ac:spMkLst>
          </pc:spChg>
          <pc:spChg chg="mod">
            <ac:chgData name="Roberta FERRANDINO - ESMO" userId="f3ee550b-2eb4-4329-988e-6df4d84fbf3e" providerId="ADAL" clId="{6D3474E6-9046-42C8-8683-03EB1C5B33FE}" dt="2023-02-21T16:59:04.978" v="92" actId="207"/>
            <ac:spMkLst>
              <pc:docMk/>
              <pc:sldMasterMk cId="0" sldId="2147483648"/>
              <pc:sldLayoutMk cId="0" sldId="2147483649"/>
              <ac:spMk id="10" creationId="{798FF270-290D-497B-871A-6ADB099AB048}"/>
            </ac:spMkLst>
          </pc:spChg>
          <pc:spChg chg="mod">
            <ac:chgData name="Roberta FERRANDINO - ESMO" userId="f3ee550b-2eb4-4329-988e-6df4d84fbf3e" providerId="ADAL" clId="{6D3474E6-9046-42C8-8683-03EB1C5B33FE}" dt="2023-02-21T16:59:39.143" v="93" actId="207"/>
            <ac:spMkLst>
              <pc:docMk/>
              <pc:sldMasterMk cId="0" sldId="2147483648"/>
              <pc:sldLayoutMk cId="0" sldId="2147483649"/>
              <ac:spMk id="17" creationId="{BDF40534-86AB-4408-9234-40E0777315E7}"/>
            </ac:spMkLst>
          </pc:spChg>
          <pc:picChg chg="del">
            <ac:chgData name="Roberta FERRANDINO - ESMO" userId="f3ee550b-2eb4-4329-988e-6df4d84fbf3e" providerId="ADAL" clId="{6D3474E6-9046-42C8-8683-03EB1C5B33FE}" dt="2023-02-21T16:52:24.392" v="44" actId="478"/>
            <ac:picMkLst>
              <pc:docMk/>
              <pc:sldMasterMk cId="0" sldId="2147483648"/>
              <pc:sldLayoutMk cId="0" sldId="2147483649"/>
              <ac:picMk id="3" creationId="{6AB2FB7A-6305-460C-86B4-D3C3E74FFF88}"/>
            </ac:picMkLst>
          </pc:picChg>
          <pc:picChg chg="add mod ord">
            <ac:chgData name="Roberta FERRANDINO - ESMO" userId="f3ee550b-2eb4-4329-988e-6df4d84fbf3e" providerId="ADAL" clId="{6D3474E6-9046-42C8-8683-03EB1C5B33FE}" dt="2023-02-21T16:52:22.028" v="43" actId="167"/>
            <ac:picMkLst>
              <pc:docMk/>
              <pc:sldMasterMk cId="0" sldId="2147483648"/>
              <pc:sldLayoutMk cId="0" sldId="2147483649"/>
              <ac:picMk id="4" creationId="{AFA710D4-C51D-CA7A-6FED-ED6329BB6C16}"/>
            </ac:picMkLst>
          </pc:picChg>
          <pc:picChg chg="add mod ord modCrop">
            <ac:chgData name="Roberta FERRANDINO - ESMO" userId="f3ee550b-2eb4-4329-988e-6df4d84fbf3e" providerId="ADAL" clId="{6D3474E6-9046-42C8-8683-03EB1C5B33FE}" dt="2023-02-21T16:58:08.895" v="90" actId="1038"/>
            <ac:picMkLst>
              <pc:docMk/>
              <pc:sldMasterMk cId="0" sldId="2147483648"/>
              <pc:sldLayoutMk cId="0" sldId="2147483649"/>
              <ac:picMk id="6" creationId="{3AE234F7-8BE1-AE30-993A-807D914924F8}"/>
            </ac:picMkLst>
          </pc:picChg>
          <pc:picChg chg="del">
            <ac:chgData name="Roberta FERRANDINO - ESMO" userId="f3ee550b-2eb4-4329-988e-6df4d84fbf3e" providerId="ADAL" clId="{6D3474E6-9046-42C8-8683-03EB1C5B33FE}" dt="2023-02-21T16:58:05.481" v="88" actId="478"/>
            <ac:picMkLst>
              <pc:docMk/>
              <pc:sldMasterMk cId="0" sldId="2147483648"/>
              <pc:sldLayoutMk cId="0" sldId="2147483649"/>
              <ac:picMk id="12" creationId="{42DC70F5-53B5-4CE1-93B9-3AB3685EFE6C}"/>
            </ac:picMkLst>
          </pc:picChg>
        </pc:sldLayoutChg>
        <pc:sldLayoutChg chg="addSp delSp modSp mod">
          <pc:chgData name="Roberta FERRANDINO - ESMO" userId="f3ee550b-2eb4-4329-988e-6df4d84fbf3e" providerId="ADAL" clId="{6D3474E6-9046-42C8-8683-03EB1C5B33FE}" dt="2023-02-22T09:04:09.204" v="414" actId="1076"/>
          <pc:sldLayoutMkLst>
            <pc:docMk/>
            <pc:sldMasterMk cId="0" sldId="2147483648"/>
            <pc:sldLayoutMk cId="0" sldId="2147483650"/>
          </pc:sldLayoutMkLst>
          <pc:spChg chg="mod">
            <ac:chgData name="Roberta FERRANDINO - ESMO" userId="f3ee550b-2eb4-4329-988e-6df4d84fbf3e" providerId="ADAL" clId="{6D3474E6-9046-42C8-8683-03EB1C5B33FE}" dt="2023-02-22T08:17:13.722" v="161" actId="207"/>
            <ac:spMkLst>
              <pc:docMk/>
              <pc:sldMasterMk cId="0" sldId="2147483648"/>
              <pc:sldLayoutMk cId="0" sldId="2147483650"/>
              <ac:spMk id="5" creationId="{D1D0B917-7AEC-4D84-A351-D9D66AC4FB77}"/>
            </ac:spMkLst>
          </pc:spChg>
          <pc:spChg chg="mod">
            <ac:chgData name="Roberta FERRANDINO - ESMO" userId="f3ee550b-2eb4-4329-988e-6df4d84fbf3e" providerId="ADAL" clId="{6D3474E6-9046-42C8-8683-03EB1C5B33FE}" dt="2023-02-22T08:17:11.242" v="160" actId="207"/>
            <ac:spMkLst>
              <pc:docMk/>
              <pc:sldMasterMk cId="0" sldId="2147483648"/>
              <pc:sldLayoutMk cId="0" sldId="2147483650"/>
              <ac:spMk id="10" creationId="{32714771-AEB2-FE40-AD3E-E93DB8F4ADCD}"/>
            </ac:spMkLst>
          </pc:spChg>
          <pc:spChg chg="mod">
            <ac:chgData name="Roberta FERRANDINO - ESMO" userId="f3ee550b-2eb4-4329-988e-6df4d84fbf3e" providerId="ADAL" clId="{6D3474E6-9046-42C8-8683-03EB1C5B33FE}" dt="2023-02-22T08:35:52.499" v="171" actId="207"/>
            <ac:spMkLst>
              <pc:docMk/>
              <pc:sldMasterMk cId="0" sldId="2147483648"/>
              <pc:sldLayoutMk cId="0" sldId="2147483650"/>
              <ac:spMk id="13" creationId="{329DFE97-3C37-2843-919B-76136B9C9557}"/>
            </ac:spMkLst>
          </pc:spChg>
          <pc:spChg chg="mod">
            <ac:chgData name="Roberta FERRANDINO - ESMO" userId="f3ee550b-2eb4-4329-988e-6df4d84fbf3e" providerId="ADAL" clId="{6D3474E6-9046-42C8-8683-03EB1C5B33FE}" dt="2023-02-22T08:38:19.926" v="179" actId="207"/>
            <ac:spMkLst>
              <pc:docMk/>
              <pc:sldMasterMk cId="0" sldId="2147483648"/>
              <pc:sldLayoutMk cId="0" sldId="2147483650"/>
              <ac:spMk id="14" creationId="{57D9B4DA-E208-4D4F-A1E1-2BB4BA0AFEC8}"/>
            </ac:spMkLst>
          </pc:spChg>
          <pc:spChg chg="mod">
            <ac:chgData name="Roberta FERRANDINO - ESMO" userId="f3ee550b-2eb4-4329-988e-6df4d84fbf3e" providerId="ADAL" clId="{6D3474E6-9046-42C8-8683-03EB1C5B33FE}" dt="2023-02-22T08:54:40.713" v="324" actId="207"/>
            <ac:spMkLst>
              <pc:docMk/>
              <pc:sldMasterMk cId="0" sldId="2147483648"/>
              <pc:sldLayoutMk cId="0" sldId="2147483650"/>
              <ac:spMk id="19" creationId="{00000000-0000-0000-0000-000000000000}"/>
            </ac:spMkLst>
          </pc:spChg>
          <pc:picChg chg="add mod ord">
            <ac:chgData name="Roberta FERRANDINO - ESMO" userId="f3ee550b-2eb4-4329-988e-6df4d84fbf3e" providerId="ADAL" clId="{6D3474E6-9046-42C8-8683-03EB1C5B33FE}" dt="2023-02-22T09:04:09.204" v="414" actId="1076"/>
            <ac:picMkLst>
              <pc:docMk/>
              <pc:sldMasterMk cId="0" sldId="2147483648"/>
              <pc:sldLayoutMk cId="0" sldId="2147483650"/>
              <ac:picMk id="2" creationId="{5925C031-CC37-6885-56F9-F291F296DD7C}"/>
            </ac:picMkLst>
          </pc:picChg>
          <pc:picChg chg="del">
            <ac:chgData name="Roberta FERRANDINO - ESMO" userId="f3ee550b-2eb4-4329-988e-6df4d84fbf3e" providerId="ADAL" clId="{6D3474E6-9046-42C8-8683-03EB1C5B33FE}" dt="2023-02-22T07:53:14.982" v="107" actId="478"/>
            <ac:picMkLst>
              <pc:docMk/>
              <pc:sldMasterMk cId="0" sldId="2147483648"/>
              <pc:sldLayoutMk cId="0" sldId="2147483650"/>
              <ac:picMk id="3" creationId="{677823B9-0E28-4952-87CC-83D4B92B713E}"/>
            </ac:picMkLst>
          </pc:picChg>
        </pc:sldLayoutChg>
        <pc:sldLayoutChg chg="addSp delSp modSp mod">
          <pc:chgData name="Roberta FERRANDINO - ESMO" userId="f3ee550b-2eb4-4329-988e-6df4d84fbf3e" providerId="ADAL" clId="{6D3474E6-9046-42C8-8683-03EB1C5B33FE}" dt="2023-02-22T08:18:30.917" v="170" actId="478"/>
          <pc:sldLayoutMkLst>
            <pc:docMk/>
            <pc:sldMasterMk cId="0" sldId="2147483648"/>
            <pc:sldLayoutMk cId="887419423" sldId="2147483664"/>
          </pc:sldLayoutMkLst>
          <pc:spChg chg="mod">
            <ac:chgData name="Roberta FERRANDINO - ESMO" userId="f3ee550b-2eb4-4329-988e-6df4d84fbf3e" providerId="ADAL" clId="{6D3474E6-9046-42C8-8683-03EB1C5B33FE}" dt="2023-02-22T08:15:07.295" v="155" actId="207"/>
            <ac:spMkLst>
              <pc:docMk/>
              <pc:sldMasterMk cId="0" sldId="2147483648"/>
              <pc:sldLayoutMk cId="887419423" sldId="2147483664"/>
              <ac:spMk id="13" creationId="{498DAD6E-FCAD-2643-993F-D0E0C28D61E7}"/>
            </ac:spMkLst>
          </pc:spChg>
          <pc:picChg chg="add mod">
            <ac:chgData name="Roberta FERRANDINO - ESMO" userId="f3ee550b-2eb4-4329-988e-6df4d84fbf3e" providerId="ADAL" clId="{6D3474E6-9046-42C8-8683-03EB1C5B33FE}" dt="2023-02-21T16:52:49.027" v="46"/>
            <ac:picMkLst>
              <pc:docMk/>
              <pc:sldMasterMk cId="0" sldId="2147483648"/>
              <pc:sldLayoutMk cId="887419423" sldId="2147483664"/>
              <ac:picMk id="2" creationId="{9323661A-3E48-2CFB-7C61-EC0768C000FD}"/>
            </ac:picMkLst>
          </pc:picChg>
          <pc:picChg chg="add mod ord">
            <ac:chgData name="Roberta FERRANDINO - ESMO" userId="f3ee550b-2eb4-4329-988e-6df4d84fbf3e" providerId="ADAL" clId="{6D3474E6-9046-42C8-8683-03EB1C5B33FE}" dt="2023-02-22T08:18:29.026" v="169" actId="167"/>
            <ac:picMkLst>
              <pc:docMk/>
              <pc:sldMasterMk cId="0" sldId="2147483648"/>
              <pc:sldLayoutMk cId="887419423" sldId="2147483664"/>
              <ac:picMk id="3" creationId="{D34F6A90-4DD9-4AC9-5F43-C0EE8E485B2D}"/>
            </ac:picMkLst>
          </pc:picChg>
          <pc:picChg chg="del">
            <ac:chgData name="Roberta FERRANDINO - ESMO" userId="f3ee550b-2eb4-4329-988e-6df4d84fbf3e" providerId="ADAL" clId="{6D3474E6-9046-42C8-8683-03EB1C5B33FE}" dt="2023-02-21T16:52:48.224" v="45" actId="478"/>
            <ac:picMkLst>
              <pc:docMk/>
              <pc:sldMasterMk cId="0" sldId="2147483648"/>
              <pc:sldLayoutMk cId="887419423" sldId="2147483664"/>
              <ac:picMk id="7" creationId="{284A8050-9839-4D05-B2DF-70484A0177E6}"/>
            </ac:picMkLst>
          </pc:picChg>
          <pc:picChg chg="del">
            <ac:chgData name="Roberta FERRANDINO - ESMO" userId="f3ee550b-2eb4-4329-988e-6df4d84fbf3e" providerId="ADAL" clId="{6D3474E6-9046-42C8-8683-03EB1C5B33FE}" dt="2023-02-22T08:18:30.917" v="170" actId="478"/>
            <ac:picMkLst>
              <pc:docMk/>
              <pc:sldMasterMk cId="0" sldId="2147483648"/>
              <pc:sldLayoutMk cId="887419423" sldId="2147483664"/>
              <ac:picMk id="8" creationId="{27AD3FC3-580D-45B2-816D-6779DE9E6315}"/>
            </ac:picMkLst>
          </pc:picChg>
        </pc:sldLayoutChg>
        <pc:sldLayoutChg chg="addSp delSp modSp mod">
          <pc:chgData name="Roberta FERRANDINO - ESMO" userId="f3ee550b-2eb4-4329-988e-6df4d84fbf3e" providerId="ADAL" clId="{6D3474E6-9046-42C8-8683-03EB1C5B33FE}" dt="2023-02-22T09:04:14.850" v="416"/>
          <pc:sldLayoutMkLst>
            <pc:docMk/>
            <pc:sldMasterMk cId="0" sldId="2147483648"/>
            <pc:sldLayoutMk cId="450987993" sldId="2147483694"/>
          </pc:sldLayoutMkLst>
          <pc:spChg chg="mod">
            <ac:chgData name="Roberta FERRANDINO - ESMO" userId="f3ee550b-2eb4-4329-988e-6df4d84fbf3e" providerId="ADAL" clId="{6D3474E6-9046-42C8-8683-03EB1C5B33FE}" dt="2023-02-22T08:55:59.543" v="340" actId="207"/>
            <ac:spMkLst>
              <pc:docMk/>
              <pc:sldMasterMk cId="0" sldId="2147483648"/>
              <pc:sldLayoutMk cId="450987993" sldId="2147483694"/>
              <ac:spMk id="13" creationId="{329DFE97-3C37-2843-919B-76136B9C9557}"/>
            </ac:spMkLst>
          </pc:spChg>
          <pc:spChg chg="mod">
            <ac:chgData name="Roberta FERRANDINO - ESMO" userId="f3ee550b-2eb4-4329-988e-6df4d84fbf3e" providerId="ADAL" clId="{6D3474E6-9046-42C8-8683-03EB1C5B33FE}" dt="2023-02-22T08:38:16.577" v="178" actId="207"/>
            <ac:spMkLst>
              <pc:docMk/>
              <pc:sldMasterMk cId="0" sldId="2147483648"/>
              <pc:sldLayoutMk cId="450987993" sldId="2147483694"/>
              <ac:spMk id="14" creationId="{57D9B4DA-E208-4D4F-A1E1-2BB4BA0AFEC8}"/>
            </ac:spMkLst>
          </pc:spChg>
          <pc:spChg chg="mod">
            <ac:chgData name="Roberta FERRANDINO - ESMO" userId="f3ee550b-2eb4-4329-988e-6df4d84fbf3e" providerId="ADAL" clId="{6D3474E6-9046-42C8-8683-03EB1C5B33FE}" dt="2023-02-22T08:54:48.001" v="325" actId="207"/>
            <ac:spMkLst>
              <pc:docMk/>
              <pc:sldMasterMk cId="0" sldId="2147483648"/>
              <pc:sldLayoutMk cId="450987993" sldId="2147483694"/>
              <ac:spMk id="19" creationId="{00000000-0000-0000-0000-000000000000}"/>
            </ac:spMkLst>
          </pc:spChg>
          <pc:picChg chg="add del mod">
            <ac:chgData name="Roberta FERRANDINO - ESMO" userId="f3ee550b-2eb4-4329-988e-6df4d84fbf3e" providerId="ADAL" clId="{6D3474E6-9046-42C8-8683-03EB1C5B33FE}" dt="2023-02-22T07:53:53.966" v="117" actId="478"/>
            <ac:picMkLst>
              <pc:docMk/>
              <pc:sldMasterMk cId="0" sldId="2147483648"/>
              <pc:sldLayoutMk cId="450987993" sldId="2147483694"/>
              <ac:picMk id="2" creationId="{3DADBA07-8A17-65D1-CBD8-4D03B9C8C7A2}"/>
            </ac:picMkLst>
          </pc:picChg>
          <pc:picChg chg="del">
            <ac:chgData name="Roberta FERRANDINO - ESMO" userId="f3ee550b-2eb4-4329-988e-6df4d84fbf3e" providerId="ADAL" clId="{6D3474E6-9046-42C8-8683-03EB1C5B33FE}" dt="2023-02-22T07:53:20.970" v="108" actId="478"/>
            <ac:picMkLst>
              <pc:docMk/>
              <pc:sldMasterMk cId="0" sldId="2147483648"/>
              <pc:sldLayoutMk cId="450987993" sldId="2147483694"/>
              <ac:picMk id="3" creationId="{677823B9-0E28-4952-87CC-83D4B92B713E}"/>
            </ac:picMkLst>
          </pc:picChg>
          <pc:picChg chg="add del mod">
            <ac:chgData name="Roberta FERRANDINO - ESMO" userId="f3ee550b-2eb4-4329-988e-6df4d84fbf3e" providerId="ADAL" clId="{6D3474E6-9046-42C8-8683-03EB1C5B33FE}" dt="2023-02-22T08:59:19.237" v="383" actId="478"/>
            <ac:picMkLst>
              <pc:docMk/>
              <pc:sldMasterMk cId="0" sldId="2147483648"/>
              <pc:sldLayoutMk cId="450987993" sldId="2147483694"/>
              <ac:picMk id="4" creationId="{7208BF67-6B70-C7A5-D763-EF4784F53D91}"/>
            </ac:picMkLst>
          </pc:picChg>
          <pc:picChg chg="add del mod">
            <ac:chgData name="Roberta FERRANDINO - ESMO" userId="f3ee550b-2eb4-4329-988e-6df4d84fbf3e" providerId="ADAL" clId="{6D3474E6-9046-42C8-8683-03EB1C5B33FE}" dt="2023-02-22T09:04:14.565" v="415" actId="478"/>
            <ac:picMkLst>
              <pc:docMk/>
              <pc:sldMasterMk cId="0" sldId="2147483648"/>
              <pc:sldLayoutMk cId="450987993" sldId="2147483694"/>
              <ac:picMk id="5" creationId="{05D3831D-FBE6-B4D6-DBE7-222F8520B0AE}"/>
            </ac:picMkLst>
          </pc:picChg>
          <pc:picChg chg="add mod">
            <ac:chgData name="Roberta FERRANDINO - ESMO" userId="f3ee550b-2eb4-4329-988e-6df4d84fbf3e" providerId="ADAL" clId="{6D3474E6-9046-42C8-8683-03EB1C5B33FE}" dt="2023-02-22T09:04:14.850" v="416"/>
            <ac:picMkLst>
              <pc:docMk/>
              <pc:sldMasterMk cId="0" sldId="2147483648"/>
              <pc:sldLayoutMk cId="450987993" sldId="2147483694"/>
              <ac:picMk id="6" creationId="{1BC936CE-5A24-85E3-5A2A-18C76E232DDB}"/>
            </ac:picMkLst>
          </pc:picChg>
        </pc:sldLayoutChg>
        <pc:sldLayoutChg chg="addSp delSp modSp mod">
          <pc:chgData name="Roberta FERRANDINO - ESMO" userId="f3ee550b-2eb4-4329-988e-6df4d84fbf3e" providerId="ADAL" clId="{6D3474E6-9046-42C8-8683-03EB1C5B33FE}" dt="2023-02-22T09:03:01.438" v="408" actId="1076"/>
          <pc:sldLayoutMkLst>
            <pc:docMk/>
            <pc:sldMasterMk cId="0" sldId="2147483648"/>
            <pc:sldLayoutMk cId="4227400784" sldId="2147483695"/>
          </pc:sldLayoutMkLst>
          <pc:spChg chg="mod">
            <ac:chgData name="Roberta FERRANDINO - ESMO" userId="f3ee550b-2eb4-4329-988e-6df4d84fbf3e" providerId="ADAL" clId="{6D3474E6-9046-42C8-8683-03EB1C5B33FE}" dt="2023-02-22T08:17:49.334" v="165" actId="207"/>
            <ac:spMkLst>
              <pc:docMk/>
              <pc:sldMasterMk cId="0" sldId="2147483648"/>
              <pc:sldLayoutMk cId="4227400784" sldId="2147483695"/>
              <ac:spMk id="6" creationId="{97E9A057-549B-4031-A600-0D2A90494047}"/>
            </ac:spMkLst>
          </pc:spChg>
          <pc:spChg chg="mod">
            <ac:chgData name="Roberta FERRANDINO - ESMO" userId="f3ee550b-2eb4-4329-988e-6df4d84fbf3e" providerId="ADAL" clId="{6D3474E6-9046-42C8-8683-03EB1C5B33FE}" dt="2023-02-22T08:17:47.296" v="164" actId="207"/>
            <ac:spMkLst>
              <pc:docMk/>
              <pc:sldMasterMk cId="0" sldId="2147483648"/>
              <pc:sldLayoutMk cId="4227400784" sldId="2147483695"/>
              <ac:spMk id="7" creationId="{D5BDE219-A8EE-427C-B50A-FFEA37A04D54}"/>
            </ac:spMkLst>
          </pc:spChg>
          <pc:spChg chg="mod">
            <ac:chgData name="Roberta FERRANDINO - ESMO" userId="f3ee550b-2eb4-4329-988e-6df4d84fbf3e" providerId="ADAL" clId="{6D3474E6-9046-42C8-8683-03EB1C5B33FE}" dt="2023-02-22T08:55:38.136" v="335" actId="207"/>
            <ac:spMkLst>
              <pc:docMk/>
              <pc:sldMasterMk cId="0" sldId="2147483648"/>
              <pc:sldLayoutMk cId="4227400784" sldId="2147483695"/>
              <ac:spMk id="13" creationId="{329DFE97-3C37-2843-919B-76136B9C9557}"/>
            </ac:spMkLst>
          </pc:spChg>
          <pc:spChg chg="mod">
            <ac:chgData name="Roberta FERRANDINO - ESMO" userId="f3ee550b-2eb4-4329-988e-6df4d84fbf3e" providerId="ADAL" clId="{6D3474E6-9046-42C8-8683-03EB1C5B33FE}" dt="2023-02-22T08:55:06.208" v="329" actId="207"/>
            <ac:spMkLst>
              <pc:docMk/>
              <pc:sldMasterMk cId="0" sldId="2147483648"/>
              <pc:sldLayoutMk cId="4227400784" sldId="2147483695"/>
              <ac:spMk id="19" creationId="{00000000-0000-0000-0000-000000000000}"/>
            </ac:spMkLst>
          </pc:spChg>
          <pc:picChg chg="add del mod ord">
            <ac:chgData name="Roberta FERRANDINO - ESMO" userId="f3ee550b-2eb4-4329-988e-6df4d84fbf3e" providerId="ADAL" clId="{6D3474E6-9046-42C8-8683-03EB1C5B33FE}" dt="2023-02-22T09:03:01.438" v="408" actId="1076"/>
            <ac:picMkLst>
              <pc:docMk/>
              <pc:sldMasterMk cId="0" sldId="2147483648"/>
              <pc:sldLayoutMk cId="4227400784" sldId="2147483695"/>
              <ac:picMk id="2" creationId="{FD23910E-4EB0-F20B-595C-BF795FEB118D}"/>
            </ac:picMkLst>
          </pc:picChg>
          <pc:picChg chg="del">
            <ac:chgData name="Roberta FERRANDINO - ESMO" userId="f3ee550b-2eb4-4329-988e-6df4d84fbf3e" providerId="ADAL" clId="{6D3474E6-9046-42C8-8683-03EB1C5B33FE}" dt="2023-02-22T08:14:33.777" v="150" actId="478"/>
            <ac:picMkLst>
              <pc:docMk/>
              <pc:sldMasterMk cId="0" sldId="2147483648"/>
              <pc:sldLayoutMk cId="4227400784" sldId="2147483695"/>
              <ac:picMk id="3" creationId="{677823B9-0E28-4952-87CC-83D4B92B713E}"/>
            </ac:picMkLst>
          </pc:picChg>
          <pc:picChg chg="add del mod">
            <ac:chgData name="Roberta FERRANDINO - ESMO" userId="f3ee550b-2eb4-4329-988e-6df4d84fbf3e" providerId="ADAL" clId="{6D3474E6-9046-42C8-8683-03EB1C5B33FE}" dt="2023-02-22T09:01:56.741" v="395"/>
            <ac:picMkLst>
              <pc:docMk/>
              <pc:sldMasterMk cId="0" sldId="2147483648"/>
              <pc:sldLayoutMk cId="4227400784" sldId="2147483695"/>
              <ac:picMk id="4" creationId="{CC4ED9F7-FCC9-3B77-F60B-005C3CC56705}"/>
            </ac:picMkLst>
          </pc:picChg>
          <pc:picChg chg="add del mod">
            <ac:chgData name="Roberta FERRANDINO - ESMO" userId="f3ee550b-2eb4-4329-988e-6df4d84fbf3e" providerId="ADAL" clId="{6D3474E6-9046-42C8-8683-03EB1C5B33FE}" dt="2023-02-22T09:02:01.580" v="398" actId="478"/>
            <ac:picMkLst>
              <pc:docMk/>
              <pc:sldMasterMk cId="0" sldId="2147483648"/>
              <pc:sldLayoutMk cId="4227400784" sldId="2147483695"/>
              <ac:picMk id="5" creationId="{BFC94D64-4E62-5B80-1937-4C662269A860}"/>
            </ac:picMkLst>
          </pc:picChg>
        </pc:sldLayoutChg>
        <pc:sldLayoutChg chg="addSp delSp modSp mod">
          <pc:chgData name="Roberta FERRANDINO - ESMO" userId="f3ee550b-2eb4-4329-988e-6df4d84fbf3e" providerId="ADAL" clId="{6D3474E6-9046-42C8-8683-03EB1C5B33FE}" dt="2023-02-22T09:03:20.799" v="410"/>
          <pc:sldLayoutMkLst>
            <pc:docMk/>
            <pc:sldMasterMk cId="0" sldId="2147483648"/>
            <pc:sldLayoutMk cId="573761998" sldId="2147483696"/>
          </pc:sldLayoutMkLst>
          <pc:spChg chg="mod">
            <ac:chgData name="Roberta FERRANDINO - ESMO" userId="f3ee550b-2eb4-4329-988e-6df4d84fbf3e" providerId="ADAL" clId="{6D3474E6-9046-42C8-8683-03EB1C5B33FE}" dt="2023-02-22T08:55:33.120" v="334" actId="207"/>
            <ac:spMkLst>
              <pc:docMk/>
              <pc:sldMasterMk cId="0" sldId="2147483648"/>
              <pc:sldLayoutMk cId="573761998" sldId="2147483696"/>
              <ac:spMk id="13" creationId="{329DFE97-3C37-2843-919B-76136B9C9557}"/>
            </ac:spMkLst>
          </pc:spChg>
          <pc:spChg chg="mod">
            <ac:chgData name="Roberta FERRANDINO - ESMO" userId="f3ee550b-2eb4-4329-988e-6df4d84fbf3e" providerId="ADAL" clId="{6D3474E6-9046-42C8-8683-03EB1C5B33FE}" dt="2023-02-22T08:55:09.775" v="330" actId="207"/>
            <ac:spMkLst>
              <pc:docMk/>
              <pc:sldMasterMk cId="0" sldId="2147483648"/>
              <pc:sldLayoutMk cId="573761998" sldId="2147483696"/>
              <ac:spMk id="19" creationId="{00000000-0000-0000-0000-000000000000}"/>
            </ac:spMkLst>
          </pc:spChg>
          <pc:picChg chg="add del mod">
            <ac:chgData name="Roberta FERRANDINO - ESMO" userId="f3ee550b-2eb4-4329-988e-6df4d84fbf3e" providerId="ADAL" clId="{6D3474E6-9046-42C8-8683-03EB1C5B33FE}" dt="2023-02-22T09:03:20.493" v="409" actId="478"/>
            <ac:picMkLst>
              <pc:docMk/>
              <pc:sldMasterMk cId="0" sldId="2147483648"/>
              <pc:sldLayoutMk cId="573761998" sldId="2147483696"/>
              <ac:picMk id="2" creationId="{67F0E4D2-859B-0111-0373-FECAD2616F79}"/>
            </ac:picMkLst>
          </pc:picChg>
          <pc:picChg chg="del">
            <ac:chgData name="Roberta FERRANDINO - ESMO" userId="f3ee550b-2eb4-4329-988e-6df4d84fbf3e" providerId="ADAL" clId="{6D3474E6-9046-42C8-8683-03EB1C5B33FE}" dt="2023-02-22T08:14:41.582" v="151" actId="478"/>
            <ac:picMkLst>
              <pc:docMk/>
              <pc:sldMasterMk cId="0" sldId="2147483648"/>
              <pc:sldLayoutMk cId="573761998" sldId="2147483696"/>
              <ac:picMk id="3" creationId="{677823B9-0E28-4952-87CC-83D4B92B713E}"/>
            </ac:picMkLst>
          </pc:picChg>
          <pc:picChg chg="add mod">
            <ac:chgData name="Roberta FERRANDINO - ESMO" userId="f3ee550b-2eb4-4329-988e-6df4d84fbf3e" providerId="ADAL" clId="{6D3474E6-9046-42C8-8683-03EB1C5B33FE}" dt="2023-02-22T08:58:20.921" v="379"/>
            <ac:picMkLst>
              <pc:docMk/>
              <pc:sldMasterMk cId="0" sldId="2147483648"/>
              <pc:sldLayoutMk cId="573761998" sldId="2147483696"/>
              <ac:picMk id="4" creationId="{5BA88019-EDD5-7833-8CF7-83AB8CF4F62F}"/>
            </ac:picMkLst>
          </pc:picChg>
          <pc:picChg chg="add mod">
            <ac:chgData name="Roberta FERRANDINO - ESMO" userId="f3ee550b-2eb4-4329-988e-6df4d84fbf3e" providerId="ADAL" clId="{6D3474E6-9046-42C8-8683-03EB1C5B33FE}" dt="2023-02-22T09:03:20.799" v="410"/>
            <ac:picMkLst>
              <pc:docMk/>
              <pc:sldMasterMk cId="0" sldId="2147483648"/>
              <pc:sldLayoutMk cId="573761998" sldId="2147483696"/>
              <ac:picMk id="5" creationId="{45B67628-30C6-E05D-413B-63E16B415250}"/>
            </ac:picMkLst>
          </pc:picChg>
          <pc:picChg chg="del">
            <ac:chgData name="Roberta FERRANDINO - ESMO" userId="f3ee550b-2eb4-4329-988e-6df4d84fbf3e" providerId="ADAL" clId="{6D3474E6-9046-42C8-8683-03EB1C5B33FE}" dt="2023-02-22T08:58:20.613" v="378" actId="478"/>
            <ac:picMkLst>
              <pc:docMk/>
              <pc:sldMasterMk cId="0" sldId="2147483648"/>
              <pc:sldLayoutMk cId="573761998" sldId="2147483696"/>
              <ac:picMk id="9" creationId="{8EBC2003-230B-4F5A-945F-6B991036B464}"/>
            </ac:picMkLst>
          </pc:picChg>
        </pc:sldLayoutChg>
        <pc:sldLayoutChg chg="addSp delSp modSp mod">
          <pc:chgData name="Roberta FERRANDINO - ESMO" userId="f3ee550b-2eb4-4329-988e-6df4d84fbf3e" providerId="ADAL" clId="{6D3474E6-9046-42C8-8683-03EB1C5B33FE}" dt="2023-02-22T09:04:18.072" v="418"/>
          <pc:sldLayoutMkLst>
            <pc:docMk/>
            <pc:sldMasterMk cId="0" sldId="2147483648"/>
            <pc:sldLayoutMk cId="656038612" sldId="2147483697"/>
          </pc:sldLayoutMkLst>
          <pc:spChg chg="mod">
            <ac:chgData name="Roberta FERRANDINO - ESMO" userId="f3ee550b-2eb4-4329-988e-6df4d84fbf3e" providerId="ADAL" clId="{6D3474E6-9046-42C8-8683-03EB1C5B33FE}" dt="2023-02-22T08:17:05.416" v="159" actId="207"/>
            <ac:spMkLst>
              <pc:docMk/>
              <pc:sldMasterMk cId="0" sldId="2147483648"/>
              <pc:sldLayoutMk cId="656038612" sldId="2147483697"/>
              <ac:spMk id="7" creationId="{9EBEDB21-1514-421C-AAAD-F6C182B89F64}"/>
            </ac:spMkLst>
          </pc:spChg>
          <pc:spChg chg="mod">
            <ac:chgData name="Roberta FERRANDINO - ESMO" userId="f3ee550b-2eb4-4329-988e-6df4d84fbf3e" providerId="ADAL" clId="{6D3474E6-9046-42C8-8683-03EB1C5B33FE}" dt="2023-02-22T08:17:02.397" v="158" actId="207"/>
            <ac:spMkLst>
              <pc:docMk/>
              <pc:sldMasterMk cId="0" sldId="2147483648"/>
              <pc:sldLayoutMk cId="656038612" sldId="2147483697"/>
              <ac:spMk id="8" creationId="{37A3618D-1431-49EE-ACC5-E5802C76AAEF}"/>
            </ac:spMkLst>
          </pc:spChg>
          <pc:spChg chg="mod">
            <ac:chgData name="Roberta FERRANDINO - ESMO" userId="f3ee550b-2eb4-4329-988e-6df4d84fbf3e" providerId="ADAL" clId="{6D3474E6-9046-42C8-8683-03EB1C5B33FE}" dt="2023-02-22T08:55:52.943" v="339" actId="207"/>
            <ac:spMkLst>
              <pc:docMk/>
              <pc:sldMasterMk cId="0" sldId="2147483648"/>
              <pc:sldLayoutMk cId="656038612" sldId="2147483697"/>
              <ac:spMk id="13" creationId="{329DFE97-3C37-2843-919B-76136B9C9557}"/>
            </ac:spMkLst>
          </pc:spChg>
          <pc:spChg chg="mod">
            <ac:chgData name="Roberta FERRANDINO - ESMO" userId="f3ee550b-2eb4-4329-988e-6df4d84fbf3e" providerId="ADAL" clId="{6D3474E6-9046-42C8-8683-03EB1C5B33FE}" dt="2023-02-22T08:38:12.183" v="177" actId="207"/>
            <ac:spMkLst>
              <pc:docMk/>
              <pc:sldMasterMk cId="0" sldId="2147483648"/>
              <pc:sldLayoutMk cId="656038612" sldId="2147483697"/>
              <ac:spMk id="14" creationId="{57D9B4DA-E208-4D4F-A1E1-2BB4BA0AFEC8}"/>
            </ac:spMkLst>
          </pc:spChg>
          <pc:spChg chg="mod">
            <ac:chgData name="Roberta FERRANDINO - ESMO" userId="f3ee550b-2eb4-4329-988e-6df4d84fbf3e" providerId="ADAL" clId="{6D3474E6-9046-42C8-8683-03EB1C5B33FE}" dt="2023-02-22T08:54:51.496" v="326" actId="207"/>
            <ac:spMkLst>
              <pc:docMk/>
              <pc:sldMasterMk cId="0" sldId="2147483648"/>
              <pc:sldLayoutMk cId="656038612" sldId="2147483697"/>
              <ac:spMk id="19" creationId="{00000000-0000-0000-0000-000000000000}"/>
            </ac:spMkLst>
          </pc:spChg>
          <pc:picChg chg="add del mod">
            <ac:chgData name="Roberta FERRANDINO - ESMO" userId="f3ee550b-2eb4-4329-988e-6df4d84fbf3e" providerId="ADAL" clId="{6D3474E6-9046-42C8-8683-03EB1C5B33FE}" dt="2023-02-22T07:53:56.532" v="118" actId="478"/>
            <ac:picMkLst>
              <pc:docMk/>
              <pc:sldMasterMk cId="0" sldId="2147483648"/>
              <pc:sldLayoutMk cId="656038612" sldId="2147483697"/>
              <ac:picMk id="2" creationId="{9B678819-00DD-BEE6-366E-A51865455D4E}"/>
            </ac:picMkLst>
          </pc:picChg>
          <pc:picChg chg="del">
            <ac:chgData name="Roberta FERRANDINO - ESMO" userId="f3ee550b-2eb4-4329-988e-6df4d84fbf3e" providerId="ADAL" clId="{6D3474E6-9046-42C8-8683-03EB1C5B33FE}" dt="2023-02-22T07:53:23.926" v="110" actId="478"/>
            <ac:picMkLst>
              <pc:docMk/>
              <pc:sldMasterMk cId="0" sldId="2147483648"/>
              <pc:sldLayoutMk cId="656038612" sldId="2147483697"/>
              <ac:picMk id="3" creationId="{677823B9-0E28-4952-87CC-83D4B92B713E}"/>
            </ac:picMkLst>
          </pc:picChg>
          <pc:picChg chg="del">
            <ac:chgData name="Roberta FERRANDINO - ESMO" userId="f3ee550b-2eb4-4329-988e-6df4d84fbf3e" providerId="ADAL" clId="{6D3474E6-9046-42C8-8683-03EB1C5B33FE}" dt="2023-02-22T08:42:39.719" v="204" actId="478"/>
            <ac:picMkLst>
              <pc:docMk/>
              <pc:sldMasterMk cId="0" sldId="2147483648"/>
              <pc:sldLayoutMk cId="656038612" sldId="2147483697"/>
              <ac:picMk id="4" creationId="{8AC0E0D4-703E-40D5-B2C3-CBD6FB764102}"/>
            </ac:picMkLst>
          </pc:picChg>
          <pc:picChg chg="add del mod">
            <ac:chgData name="Roberta FERRANDINO - ESMO" userId="f3ee550b-2eb4-4329-988e-6df4d84fbf3e" providerId="ADAL" clId="{6D3474E6-9046-42C8-8683-03EB1C5B33FE}" dt="2023-02-22T08:59:24.149" v="385" actId="478"/>
            <ac:picMkLst>
              <pc:docMk/>
              <pc:sldMasterMk cId="0" sldId="2147483648"/>
              <pc:sldLayoutMk cId="656038612" sldId="2147483697"/>
              <ac:picMk id="5" creationId="{343769D9-E661-796A-C50D-16D67EB5D72E}"/>
            </ac:picMkLst>
          </pc:picChg>
          <pc:picChg chg="add mod ord modCrop">
            <ac:chgData name="Roberta FERRANDINO - ESMO" userId="f3ee550b-2eb4-4329-988e-6df4d84fbf3e" providerId="ADAL" clId="{6D3474E6-9046-42C8-8683-03EB1C5B33FE}" dt="2023-02-22T08:57:42.085" v="373" actId="29295"/>
            <ac:picMkLst>
              <pc:docMk/>
              <pc:sldMasterMk cId="0" sldId="2147483648"/>
              <pc:sldLayoutMk cId="656038612" sldId="2147483697"/>
              <ac:picMk id="9" creationId="{3E104DA8-D90F-527D-9ADA-47B2C7624B5D}"/>
            </ac:picMkLst>
          </pc:picChg>
          <pc:picChg chg="add del mod">
            <ac:chgData name="Roberta FERRANDINO - ESMO" userId="f3ee550b-2eb4-4329-988e-6df4d84fbf3e" providerId="ADAL" clId="{6D3474E6-9046-42C8-8683-03EB1C5B33FE}" dt="2023-02-22T09:04:17.821" v="417" actId="478"/>
            <ac:picMkLst>
              <pc:docMk/>
              <pc:sldMasterMk cId="0" sldId="2147483648"/>
              <pc:sldLayoutMk cId="656038612" sldId="2147483697"/>
              <ac:picMk id="10" creationId="{CE880542-2282-19FF-4DF6-B2E8457E5A4F}"/>
            </ac:picMkLst>
          </pc:picChg>
          <pc:picChg chg="add mod">
            <ac:chgData name="Roberta FERRANDINO - ESMO" userId="f3ee550b-2eb4-4329-988e-6df4d84fbf3e" providerId="ADAL" clId="{6D3474E6-9046-42C8-8683-03EB1C5B33FE}" dt="2023-02-22T09:04:18.072" v="418"/>
            <ac:picMkLst>
              <pc:docMk/>
              <pc:sldMasterMk cId="0" sldId="2147483648"/>
              <pc:sldLayoutMk cId="656038612" sldId="2147483697"/>
              <ac:picMk id="11" creationId="{01C7C2E3-CFD1-2879-0755-F0F581B66A24}"/>
            </ac:picMkLst>
          </pc:picChg>
        </pc:sldLayoutChg>
        <pc:sldLayoutChg chg="addSp delSp modSp mod">
          <pc:chgData name="Roberta FERRANDINO - ESMO" userId="f3ee550b-2eb4-4329-988e-6df4d84fbf3e" providerId="ADAL" clId="{6D3474E6-9046-42C8-8683-03EB1C5B33FE}" dt="2023-02-22T09:04:21.111" v="420"/>
          <pc:sldLayoutMkLst>
            <pc:docMk/>
            <pc:sldMasterMk cId="0" sldId="2147483648"/>
            <pc:sldLayoutMk cId="1265237941" sldId="2147483698"/>
          </pc:sldLayoutMkLst>
          <pc:spChg chg="mod">
            <ac:chgData name="Roberta FERRANDINO - ESMO" userId="f3ee550b-2eb4-4329-988e-6df4d84fbf3e" providerId="ADAL" clId="{6D3474E6-9046-42C8-8683-03EB1C5B33FE}" dt="2023-02-22T08:55:49.177" v="338" actId="207"/>
            <ac:spMkLst>
              <pc:docMk/>
              <pc:sldMasterMk cId="0" sldId="2147483648"/>
              <pc:sldLayoutMk cId="1265237941" sldId="2147483698"/>
              <ac:spMk id="13" creationId="{329DFE97-3C37-2843-919B-76136B9C9557}"/>
            </ac:spMkLst>
          </pc:spChg>
          <pc:spChg chg="mod">
            <ac:chgData name="Roberta FERRANDINO - ESMO" userId="f3ee550b-2eb4-4329-988e-6df4d84fbf3e" providerId="ADAL" clId="{6D3474E6-9046-42C8-8683-03EB1C5B33FE}" dt="2023-02-22T08:54:55.048" v="327" actId="207"/>
            <ac:spMkLst>
              <pc:docMk/>
              <pc:sldMasterMk cId="0" sldId="2147483648"/>
              <pc:sldLayoutMk cId="1265237941" sldId="2147483698"/>
              <ac:spMk id="19" creationId="{00000000-0000-0000-0000-000000000000}"/>
            </ac:spMkLst>
          </pc:spChg>
          <pc:picChg chg="add del mod">
            <ac:chgData name="Roberta FERRANDINO - ESMO" userId="f3ee550b-2eb4-4329-988e-6df4d84fbf3e" providerId="ADAL" clId="{6D3474E6-9046-42C8-8683-03EB1C5B33FE}" dt="2023-02-22T08:11:55.939" v="125" actId="478"/>
            <ac:picMkLst>
              <pc:docMk/>
              <pc:sldMasterMk cId="0" sldId="2147483648"/>
              <pc:sldLayoutMk cId="1265237941" sldId="2147483698"/>
              <ac:picMk id="2" creationId="{A8834FC2-A75F-7D43-CDDF-4724945149EC}"/>
            </ac:picMkLst>
          </pc:picChg>
          <pc:picChg chg="del">
            <ac:chgData name="Roberta FERRANDINO - ESMO" userId="f3ee550b-2eb4-4329-988e-6df4d84fbf3e" providerId="ADAL" clId="{6D3474E6-9046-42C8-8683-03EB1C5B33FE}" dt="2023-02-22T07:53:26.578" v="112" actId="478"/>
            <ac:picMkLst>
              <pc:docMk/>
              <pc:sldMasterMk cId="0" sldId="2147483648"/>
              <pc:sldLayoutMk cId="1265237941" sldId="2147483698"/>
              <ac:picMk id="3" creationId="{677823B9-0E28-4952-87CC-83D4B92B713E}"/>
            </ac:picMkLst>
          </pc:picChg>
          <pc:picChg chg="add del mod">
            <ac:chgData name="Roberta FERRANDINO - ESMO" userId="f3ee550b-2eb4-4329-988e-6df4d84fbf3e" providerId="ADAL" clId="{6D3474E6-9046-42C8-8683-03EB1C5B33FE}" dt="2023-02-22T09:01:32.509" v="387" actId="478"/>
            <ac:picMkLst>
              <pc:docMk/>
              <pc:sldMasterMk cId="0" sldId="2147483648"/>
              <pc:sldLayoutMk cId="1265237941" sldId="2147483698"/>
              <ac:picMk id="4" creationId="{3196D527-B490-57E9-25AE-85B0AF43E6B7}"/>
            </ac:picMkLst>
          </pc:picChg>
          <pc:picChg chg="del">
            <ac:chgData name="Roberta FERRANDINO - ESMO" userId="f3ee550b-2eb4-4329-988e-6df4d84fbf3e" providerId="ADAL" clId="{6D3474E6-9046-42C8-8683-03EB1C5B33FE}" dt="2023-02-22T08:47:04.176" v="263" actId="478"/>
            <ac:picMkLst>
              <pc:docMk/>
              <pc:sldMasterMk cId="0" sldId="2147483648"/>
              <pc:sldLayoutMk cId="1265237941" sldId="2147483698"/>
              <ac:picMk id="5" creationId="{CA720929-006C-4D28-BA31-A71BEF36D16E}"/>
            </ac:picMkLst>
          </pc:picChg>
          <pc:picChg chg="add mod modCrop">
            <ac:chgData name="Roberta FERRANDINO - ESMO" userId="f3ee550b-2eb4-4329-988e-6df4d84fbf3e" providerId="ADAL" clId="{6D3474E6-9046-42C8-8683-03EB1C5B33FE}" dt="2023-02-22T08:57:29.898" v="368" actId="29295"/>
            <ac:picMkLst>
              <pc:docMk/>
              <pc:sldMasterMk cId="0" sldId="2147483648"/>
              <pc:sldLayoutMk cId="1265237941" sldId="2147483698"/>
              <ac:picMk id="7" creationId="{D2A166E2-070A-0CEB-F0F8-4E77245DD6C0}"/>
            </ac:picMkLst>
          </pc:picChg>
          <pc:picChg chg="add del mod">
            <ac:chgData name="Roberta FERRANDINO - ESMO" userId="f3ee550b-2eb4-4329-988e-6df4d84fbf3e" providerId="ADAL" clId="{6D3474E6-9046-42C8-8683-03EB1C5B33FE}" dt="2023-02-22T09:04:20.886" v="419" actId="478"/>
            <ac:picMkLst>
              <pc:docMk/>
              <pc:sldMasterMk cId="0" sldId="2147483648"/>
              <pc:sldLayoutMk cId="1265237941" sldId="2147483698"/>
              <ac:picMk id="8" creationId="{F40AD131-D508-6955-EBA8-CC0CB0913319}"/>
            </ac:picMkLst>
          </pc:picChg>
          <pc:picChg chg="add mod">
            <ac:chgData name="Roberta FERRANDINO - ESMO" userId="f3ee550b-2eb4-4329-988e-6df4d84fbf3e" providerId="ADAL" clId="{6D3474E6-9046-42C8-8683-03EB1C5B33FE}" dt="2023-02-22T09:04:21.111" v="420"/>
            <ac:picMkLst>
              <pc:docMk/>
              <pc:sldMasterMk cId="0" sldId="2147483648"/>
              <pc:sldLayoutMk cId="1265237941" sldId="2147483698"/>
              <ac:picMk id="9" creationId="{AEC3A6D4-708A-31A7-33C0-2533FBEB3145}"/>
            </ac:picMkLst>
          </pc:picChg>
        </pc:sldLayoutChg>
        <pc:sldLayoutChg chg="addSp delSp modSp mod">
          <pc:chgData name="Roberta FERRANDINO - ESMO" userId="f3ee550b-2eb4-4329-988e-6df4d84fbf3e" providerId="ADAL" clId="{6D3474E6-9046-42C8-8683-03EB1C5B33FE}" dt="2023-02-22T09:04:24.058" v="422"/>
          <pc:sldLayoutMkLst>
            <pc:docMk/>
            <pc:sldMasterMk cId="0" sldId="2147483648"/>
            <pc:sldLayoutMk cId="3386810931" sldId="2147483699"/>
          </pc:sldLayoutMkLst>
          <pc:spChg chg="mod">
            <ac:chgData name="Roberta FERRANDINO - ESMO" userId="f3ee550b-2eb4-4329-988e-6df4d84fbf3e" providerId="ADAL" clId="{6D3474E6-9046-42C8-8683-03EB1C5B33FE}" dt="2023-02-22T08:17:31.955" v="163" actId="207"/>
            <ac:spMkLst>
              <pc:docMk/>
              <pc:sldMasterMk cId="0" sldId="2147483648"/>
              <pc:sldLayoutMk cId="3386810931" sldId="2147483699"/>
              <ac:spMk id="7" creationId="{3B08DBB7-5D8A-4CA2-8386-8CB774BF02E2}"/>
            </ac:spMkLst>
          </pc:spChg>
          <pc:spChg chg="mod">
            <ac:chgData name="Roberta FERRANDINO - ESMO" userId="f3ee550b-2eb4-4329-988e-6df4d84fbf3e" providerId="ADAL" clId="{6D3474E6-9046-42C8-8683-03EB1C5B33FE}" dt="2023-02-22T08:17:29.764" v="162" actId="207"/>
            <ac:spMkLst>
              <pc:docMk/>
              <pc:sldMasterMk cId="0" sldId="2147483648"/>
              <pc:sldLayoutMk cId="3386810931" sldId="2147483699"/>
              <ac:spMk id="8" creationId="{61043069-0AC2-49E8-B39B-5B684CE0EF7F}"/>
            </ac:spMkLst>
          </pc:spChg>
          <pc:spChg chg="mod">
            <ac:chgData name="Roberta FERRANDINO - ESMO" userId="f3ee550b-2eb4-4329-988e-6df4d84fbf3e" providerId="ADAL" clId="{6D3474E6-9046-42C8-8683-03EB1C5B33FE}" dt="2023-02-22T08:55:45.752" v="337" actId="207"/>
            <ac:spMkLst>
              <pc:docMk/>
              <pc:sldMasterMk cId="0" sldId="2147483648"/>
              <pc:sldLayoutMk cId="3386810931" sldId="2147483699"/>
              <ac:spMk id="13" creationId="{329DFE97-3C37-2843-919B-76136B9C9557}"/>
            </ac:spMkLst>
          </pc:spChg>
          <pc:spChg chg="mod">
            <ac:chgData name="Roberta FERRANDINO - ESMO" userId="f3ee550b-2eb4-4329-988e-6df4d84fbf3e" providerId="ADAL" clId="{6D3474E6-9046-42C8-8683-03EB1C5B33FE}" dt="2023-02-22T08:55:00.071" v="328" actId="207"/>
            <ac:spMkLst>
              <pc:docMk/>
              <pc:sldMasterMk cId="0" sldId="2147483648"/>
              <pc:sldLayoutMk cId="3386810931" sldId="2147483699"/>
              <ac:spMk id="19" creationId="{00000000-0000-0000-0000-000000000000}"/>
            </ac:spMkLst>
          </pc:spChg>
          <pc:picChg chg="add del mod">
            <ac:chgData name="Roberta FERRANDINO - ESMO" userId="f3ee550b-2eb4-4329-988e-6df4d84fbf3e" providerId="ADAL" clId="{6D3474E6-9046-42C8-8683-03EB1C5B33FE}" dt="2023-02-22T09:01:38.325" v="389" actId="478"/>
            <ac:picMkLst>
              <pc:docMk/>
              <pc:sldMasterMk cId="0" sldId="2147483648"/>
              <pc:sldLayoutMk cId="3386810931" sldId="2147483699"/>
              <ac:picMk id="2" creationId="{4EE904D7-9983-505C-6F26-0B5F5038CC6C}"/>
            </ac:picMkLst>
          </pc:picChg>
          <pc:picChg chg="del">
            <ac:chgData name="Roberta FERRANDINO - ESMO" userId="f3ee550b-2eb4-4329-988e-6df4d84fbf3e" providerId="ADAL" clId="{6D3474E6-9046-42C8-8683-03EB1C5B33FE}" dt="2023-02-22T08:11:59.169" v="127" actId="478"/>
            <ac:picMkLst>
              <pc:docMk/>
              <pc:sldMasterMk cId="0" sldId="2147483648"/>
              <pc:sldLayoutMk cId="3386810931" sldId="2147483699"/>
              <ac:picMk id="3" creationId="{677823B9-0E28-4952-87CC-83D4B92B713E}"/>
            </ac:picMkLst>
          </pc:picChg>
          <pc:picChg chg="del">
            <ac:chgData name="Roberta FERRANDINO - ESMO" userId="f3ee550b-2eb4-4329-988e-6df4d84fbf3e" providerId="ADAL" clId="{6D3474E6-9046-42C8-8683-03EB1C5B33FE}" dt="2023-02-22T08:53:05.488" v="319" actId="478"/>
            <ac:picMkLst>
              <pc:docMk/>
              <pc:sldMasterMk cId="0" sldId="2147483648"/>
              <pc:sldLayoutMk cId="3386810931" sldId="2147483699"/>
              <ac:picMk id="4" creationId="{9FA5699D-DF24-4D90-BFE0-18BBC8907CC4}"/>
            </ac:picMkLst>
          </pc:picChg>
          <pc:picChg chg="add mod">
            <ac:chgData name="Roberta FERRANDINO - ESMO" userId="f3ee550b-2eb4-4329-988e-6df4d84fbf3e" providerId="ADAL" clId="{6D3474E6-9046-42C8-8683-03EB1C5B33FE}" dt="2023-02-22T08:57:55.198" v="375" actId="29295"/>
            <ac:picMkLst>
              <pc:docMk/>
              <pc:sldMasterMk cId="0" sldId="2147483648"/>
              <pc:sldLayoutMk cId="3386810931" sldId="2147483699"/>
              <ac:picMk id="5" creationId="{7711A017-33A4-E645-DB9D-368F2C026E14}"/>
            </ac:picMkLst>
          </pc:picChg>
          <pc:picChg chg="add del mod">
            <ac:chgData name="Roberta FERRANDINO - ESMO" userId="f3ee550b-2eb4-4329-988e-6df4d84fbf3e" providerId="ADAL" clId="{6D3474E6-9046-42C8-8683-03EB1C5B33FE}" dt="2023-02-22T09:04:23.830" v="421" actId="478"/>
            <ac:picMkLst>
              <pc:docMk/>
              <pc:sldMasterMk cId="0" sldId="2147483648"/>
              <pc:sldLayoutMk cId="3386810931" sldId="2147483699"/>
              <ac:picMk id="6" creationId="{F0E5E07E-70F1-F401-E598-4A6F57ECA275}"/>
            </ac:picMkLst>
          </pc:picChg>
          <pc:picChg chg="add mod">
            <ac:chgData name="Roberta FERRANDINO - ESMO" userId="f3ee550b-2eb4-4329-988e-6df4d84fbf3e" providerId="ADAL" clId="{6D3474E6-9046-42C8-8683-03EB1C5B33FE}" dt="2023-02-22T09:04:24.058" v="422"/>
            <ac:picMkLst>
              <pc:docMk/>
              <pc:sldMasterMk cId="0" sldId="2147483648"/>
              <pc:sldLayoutMk cId="3386810931" sldId="2147483699"/>
              <ac:picMk id="9" creationId="{C30DAF60-515D-3059-55F1-2A3794B759C8}"/>
            </ac:picMkLst>
          </pc:picChg>
        </pc:sldLayoutChg>
        <pc:sldLayoutChg chg="addSp delSp modSp mod">
          <pc:chgData name="Roberta FERRANDINO - ESMO" userId="f3ee550b-2eb4-4329-988e-6df4d84fbf3e" providerId="ADAL" clId="{6D3474E6-9046-42C8-8683-03EB1C5B33FE}" dt="2023-02-22T09:03:25.933" v="412"/>
          <pc:sldLayoutMkLst>
            <pc:docMk/>
            <pc:sldMasterMk cId="0" sldId="2147483648"/>
            <pc:sldLayoutMk cId="1555306030" sldId="2147483700"/>
          </pc:sldLayoutMkLst>
          <pc:spChg chg="mod">
            <ac:chgData name="Roberta FERRANDINO - ESMO" userId="f3ee550b-2eb4-4329-988e-6df4d84fbf3e" providerId="ADAL" clId="{6D3474E6-9046-42C8-8683-03EB1C5B33FE}" dt="2023-02-22T08:17:57.333" v="167" actId="207"/>
            <ac:spMkLst>
              <pc:docMk/>
              <pc:sldMasterMk cId="0" sldId="2147483648"/>
              <pc:sldLayoutMk cId="1555306030" sldId="2147483700"/>
              <ac:spMk id="8" creationId="{E0FDF24D-B558-41AC-9603-A8B6D5E1E551}"/>
            </ac:spMkLst>
          </pc:spChg>
          <pc:spChg chg="mod">
            <ac:chgData name="Roberta FERRANDINO - ESMO" userId="f3ee550b-2eb4-4329-988e-6df4d84fbf3e" providerId="ADAL" clId="{6D3474E6-9046-42C8-8683-03EB1C5B33FE}" dt="2023-02-22T08:17:55.030" v="166" actId="207"/>
            <ac:spMkLst>
              <pc:docMk/>
              <pc:sldMasterMk cId="0" sldId="2147483648"/>
              <pc:sldLayoutMk cId="1555306030" sldId="2147483700"/>
              <ac:spMk id="9" creationId="{8A77ABE1-4FB5-4652-8015-E26BDA63A163}"/>
            </ac:spMkLst>
          </pc:spChg>
          <pc:spChg chg="mod">
            <ac:chgData name="Roberta FERRANDINO - ESMO" userId="f3ee550b-2eb4-4329-988e-6df4d84fbf3e" providerId="ADAL" clId="{6D3474E6-9046-42C8-8683-03EB1C5B33FE}" dt="2023-02-22T08:55:25.167" v="332" actId="207"/>
            <ac:spMkLst>
              <pc:docMk/>
              <pc:sldMasterMk cId="0" sldId="2147483648"/>
              <pc:sldLayoutMk cId="1555306030" sldId="2147483700"/>
              <ac:spMk id="13" creationId="{329DFE97-3C37-2843-919B-76136B9C9557}"/>
            </ac:spMkLst>
          </pc:spChg>
          <pc:spChg chg="mod">
            <ac:chgData name="Roberta FERRANDINO - ESMO" userId="f3ee550b-2eb4-4329-988e-6df4d84fbf3e" providerId="ADAL" clId="{6D3474E6-9046-42C8-8683-03EB1C5B33FE}" dt="2023-02-22T08:55:13.127" v="331" actId="207"/>
            <ac:spMkLst>
              <pc:docMk/>
              <pc:sldMasterMk cId="0" sldId="2147483648"/>
              <pc:sldLayoutMk cId="1555306030" sldId="2147483700"/>
              <ac:spMk id="19" creationId="{00000000-0000-0000-0000-000000000000}"/>
            </ac:spMkLst>
          </pc:spChg>
          <pc:picChg chg="add del mod">
            <ac:chgData name="Roberta FERRANDINO - ESMO" userId="f3ee550b-2eb4-4329-988e-6df4d84fbf3e" providerId="ADAL" clId="{6D3474E6-9046-42C8-8683-03EB1C5B33FE}" dt="2023-02-22T09:03:25.654" v="411" actId="478"/>
            <ac:picMkLst>
              <pc:docMk/>
              <pc:sldMasterMk cId="0" sldId="2147483648"/>
              <pc:sldLayoutMk cId="1555306030" sldId="2147483700"/>
              <ac:picMk id="2" creationId="{CAE686E1-843E-FA38-7F9F-48C2BDD61F53}"/>
            </ac:picMkLst>
          </pc:picChg>
          <pc:picChg chg="del">
            <ac:chgData name="Roberta FERRANDINO - ESMO" userId="f3ee550b-2eb4-4329-988e-6df4d84fbf3e" providerId="ADAL" clId="{6D3474E6-9046-42C8-8683-03EB1C5B33FE}" dt="2023-02-22T08:14:44.713" v="153" actId="478"/>
            <ac:picMkLst>
              <pc:docMk/>
              <pc:sldMasterMk cId="0" sldId="2147483648"/>
              <pc:sldLayoutMk cId="1555306030" sldId="2147483700"/>
              <ac:picMk id="3" creationId="{677823B9-0E28-4952-87CC-83D4B92B713E}"/>
            </ac:picMkLst>
          </pc:picChg>
          <pc:picChg chg="add mod">
            <ac:chgData name="Roberta FERRANDINO - ESMO" userId="f3ee550b-2eb4-4329-988e-6df4d84fbf3e" providerId="ADAL" clId="{6D3474E6-9046-42C8-8683-03EB1C5B33FE}" dt="2023-02-22T08:58:28.992" v="381"/>
            <ac:picMkLst>
              <pc:docMk/>
              <pc:sldMasterMk cId="0" sldId="2147483648"/>
              <pc:sldLayoutMk cId="1555306030" sldId="2147483700"/>
              <ac:picMk id="4" creationId="{7260156F-90F7-6109-C9E3-E45927CB246F}"/>
            </ac:picMkLst>
          </pc:picChg>
          <pc:picChg chg="add mod">
            <ac:chgData name="Roberta FERRANDINO - ESMO" userId="f3ee550b-2eb4-4329-988e-6df4d84fbf3e" providerId="ADAL" clId="{6D3474E6-9046-42C8-8683-03EB1C5B33FE}" dt="2023-02-22T09:03:25.933" v="412"/>
            <ac:picMkLst>
              <pc:docMk/>
              <pc:sldMasterMk cId="0" sldId="2147483648"/>
              <pc:sldLayoutMk cId="1555306030" sldId="2147483700"/>
              <ac:picMk id="5" creationId="{06A417A5-C548-5C4C-972F-8958DCFE9F2B}"/>
            </ac:picMkLst>
          </pc:picChg>
          <pc:picChg chg="del">
            <ac:chgData name="Roberta FERRANDINO - ESMO" userId="f3ee550b-2eb4-4329-988e-6df4d84fbf3e" providerId="ADAL" clId="{6D3474E6-9046-42C8-8683-03EB1C5B33FE}" dt="2023-02-22T08:58:28.774" v="380" actId="478"/>
            <ac:picMkLst>
              <pc:docMk/>
              <pc:sldMasterMk cId="0" sldId="2147483648"/>
              <pc:sldLayoutMk cId="1555306030" sldId="2147483700"/>
              <ac:picMk id="7" creationId="{9607CEF7-117D-4027-B62C-377676767C0F}"/>
            </ac:picMkLst>
          </pc:picChg>
        </pc:sldLayoutChg>
        <pc:sldLayoutChg chg="addSp delSp modSp mod">
          <pc:chgData name="Roberta FERRANDINO - ESMO" userId="f3ee550b-2eb4-4329-988e-6df4d84fbf3e" providerId="ADAL" clId="{6D3474E6-9046-42C8-8683-03EB1C5B33FE}" dt="2023-02-22T09:04:27.318" v="424"/>
          <pc:sldLayoutMkLst>
            <pc:docMk/>
            <pc:sldMasterMk cId="0" sldId="2147483648"/>
            <pc:sldLayoutMk cId="3000145883" sldId="2147483701"/>
          </pc:sldLayoutMkLst>
          <pc:spChg chg="mod">
            <ac:chgData name="Roberta FERRANDINO - ESMO" userId="f3ee550b-2eb4-4329-988e-6df4d84fbf3e" providerId="ADAL" clId="{6D3474E6-9046-42C8-8683-03EB1C5B33FE}" dt="2023-02-22T08:55:41.822" v="336" actId="207"/>
            <ac:spMkLst>
              <pc:docMk/>
              <pc:sldMasterMk cId="0" sldId="2147483648"/>
              <pc:sldLayoutMk cId="3000145883" sldId="2147483701"/>
              <ac:spMk id="13" creationId="{329DFE97-3C37-2843-919B-76136B9C9557}"/>
            </ac:spMkLst>
          </pc:spChg>
          <pc:spChg chg="mod">
            <ac:chgData name="Roberta FERRANDINO - ESMO" userId="f3ee550b-2eb4-4329-988e-6df4d84fbf3e" providerId="ADAL" clId="{6D3474E6-9046-42C8-8683-03EB1C5B33FE}" dt="2023-02-22T08:56:16.099" v="341" actId="207"/>
            <ac:spMkLst>
              <pc:docMk/>
              <pc:sldMasterMk cId="0" sldId="2147483648"/>
              <pc:sldLayoutMk cId="3000145883" sldId="2147483701"/>
              <ac:spMk id="19" creationId="{00000000-0000-0000-0000-000000000000}"/>
            </ac:spMkLst>
          </pc:spChg>
          <pc:picChg chg="add del mod">
            <ac:chgData name="Roberta FERRANDINO - ESMO" userId="f3ee550b-2eb4-4329-988e-6df4d84fbf3e" providerId="ADAL" clId="{6D3474E6-9046-42C8-8683-03EB1C5B33FE}" dt="2023-02-22T09:01:48.956" v="391" actId="478"/>
            <ac:picMkLst>
              <pc:docMk/>
              <pc:sldMasterMk cId="0" sldId="2147483648"/>
              <pc:sldLayoutMk cId="3000145883" sldId="2147483701"/>
              <ac:picMk id="2" creationId="{81A85724-10B5-038B-A133-0A0AA9B64885}"/>
            </ac:picMkLst>
          </pc:picChg>
          <pc:picChg chg="del">
            <ac:chgData name="Roberta FERRANDINO - ESMO" userId="f3ee550b-2eb4-4329-988e-6df4d84fbf3e" providerId="ADAL" clId="{6D3474E6-9046-42C8-8683-03EB1C5B33FE}" dt="2023-02-22T08:12:14.943" v="134" actId="478"/>
            <ac:picMkLst>
              <pc:docMk/>
              <pc:sldMasterMk cId="0" sldId="2147483648"/>
              <pc:sldLayoutMk cId="3000145883" sldId="2147483701"/>
              <ac:picMk id="3" creationId="{677823B9-0E28-4952-87CC-83D4B92B713E}"/>
            </ac:picMkLst>
          </pc:picChg>
          <pc:picChg chg="del">
            <ac:chgData name="Roberta FERRANDINO - ESMO" userId="f3ee550b-2eb4-4329-988e-6df4d84fbf3e" providerId="ADAL" clId="{6D3474E6-9046-42C8-8683-03EB1C5B33FE}" dt="2023-02-22T08:52:04.602" v="311" actId="478"/>
            <ac:picMkLst>
              <pc:docMk/>
              <pc:sldMasterMk cId="0" sldId="2147483648"/>
              <pc:sldLayoutMk cId="3000145883" sldId="2147483701"/>
              <ac:picMk id="4" creationId="{9FA5699D-DF24-4D90-BFE0-18BBC8907CC4}"/>
            </ac:picMkLst>
          </pc:picChg>
          <pc:picChg chg="add mod ord modCrop">
            <ac:chgData name="Roberta FERRANDINO - ESMO" userId="f3ee550b-2eb4-4329-988e-6df4d84fbf3e" providerId="ADAL" clId="{6D3474E6-9046-42C8-8683-03EB1C5B33FE}" dt="2023-02-22T08:58:11.102" v="377" actId="29295"/>
            <ac:picMkLst>
              <pc:docMk/>
              <pc:sldMasterMk cId="0" sldId="2147483648"/>
              <pc:sldLayoutMk cId="3000145883" sldId="2147483701"/>
              <ac:picMk id="6" creationId="{0F559777-DA2A-6025-F506-072B012A1BE7}"/>
            </ac:picMkLst>
          </pc:picChg>
          <pc:picChg chg="add del mod">
            <ac:chgData name="Roberta FERRANDINO - ESMO" userId="f3ee550b-2eb4-4329-988e-6df4d84fbf3e" providerId="ADAL" clId="{6D3474E6-9046-42C8-8683-03EB1C5B33FE}" dt="2023-02-22T09:04:27.005" v="423" actId="478"/>
            <ac:picMkLst>
              <pc:docMk/>
              <pc:sldMasterMk cId="0" sldId="2147483648"/>
              <pc:sldLayoutMk cId="3000145883" sldId="2147483701"/>
              <ac:picMk id="7" creationId="{12F4F3A3-CD13-2C66-2D5A-573F7D694E29}"/>
            </ac:picMkLst>
          </pc:picChg>
          <pc:picChg chg="add mod">
            <ac:chgData name="Roberta FERRANDINO - ESMO" userId="f3ee550b-2eb4-4329-988e-6df4d84fbf3e" providerId="ADAL" clId="{6D3474E6-9046-42C8-8683-03EB1C5B33FE}" dt="2023-02-22T09:04:27.318" v="424"/>
            <ac:picMkLst>
              <pc:docMk/>
              <pc:sldMasterMk cId="0" sldId="2147483648"/>
              <pc:sldLayoutMk cId="3000145883" sldId="2147483701"/>
              <ac:picMk id="8" creationId="{FAC09F85-7F5A-028C-3B56-F75CF5A4A16B}"/>
            </ac:picMkLst>
          </pc:picChg>
        </pc:sldLayoutChg>
      </pc:sldMasterChg>
    </pc:docChg>
  </pc:docChgLst>
  <pc:docChgLst>
    <pc:chgData name="Daiana BETTI - ESMO" userId="378896f3-2f46-4d43-b352-c06e120c4d31" providerId="ADAL" clId="{D5392DB3-B0C8-479C-9E1D-50ED27F1924D}"/>
    <pc:docChg chg="modSld">
      <pc:chgData name="Daiana BETTI - ESMO" userId="378896f3-2f46-4d43-b352-c06e120c4d31" providerId="ADAL" clId="{D5392DB3-B0C8-479C-9E1D-50ED27F1924D}" dt="2022-09-05T13:33:52.156" v="1" actId="729"/>
      <pc:docMkLst>
        <pc:docMk/>
      </pc:docMkLst>
      <pc:sldChg chg="mod modShow">
        <pc:chgData name="Daiana BETTI - ESMO" userId="378896f3-2f46-4d43-b352-c06e120c4d31" providerId="ADAL" clId="{D5392DB3-B0C8-479C-9E1D-50ED27F1924D}" dt="2022-09-05T13:33:47.229" v="0" actId="729"/>
        <pc:sldMkLst>
          <pc:docMk/>
          <pc:sldMk cId="0" sldId="257"/>
        </pc:sldMkLst>
      </pc:sldChg>
      <pc:sldChg chg="mod modShow">
        <pc:chgData name="Daiana BETTI - ESMO" userId="378896f3-2f46-4d43-b352-c06e120c4d31" providerId="ADAL" clId="{D5392DB3-B0C8-479C-9E1D-50ED27F1924D}" dt="2022-09-05T13:33:52.156" v="1" actId="729"/>
        <pc:sldMkLst>
          <pc:docMk/>
          <pc:sldMk cId="2543102284" sldId="276"/>
        </pc:sldMkLst>
      </pc:sldChg>
    </pc:docChg>
  </pc:docChgLst>
  <pc:docChgLst>
    <pc:chgData name="Francesca MAINO - ESMO" userId="0e04cdf6-27b3-4e1e-8a38-161a3a714cd4" providerId="ADAL" clId="{40BE3202-D8DB-478A-A48A-67F009AD78B2}"/>
    <pc:docChg chg="undo redo custSel addSld delSld modSld modMainMaster">
      <pc:chgData name="Francesca MAINO - ESMO" userId="0e04cdf6-27b3-4e1e-8a38-161a3a714cd4" providerId="ADAL" clId="{40BE3202-D8DB-478A-A48A-67F009AD78B2}" dt="2021-07-28T09:29:44.390" v="979" actId="313"/>
      <pc:docMkLst>
        <pc:docMk/>
      </pc:docMkLst>
      <pc:sldChg chg="addSp delSp modSp mod chgLayout">
        <pc:chgData name="Francesca MAINO - ESMO" userId="0e04cdf6-27b3-4e1e-8a38-161a3a714cd4" providerId="ADAL" clId="{40BE3202-D8DB-478A-A48A-67F009AD78B2}" dt="2021-07-27T14:50:51.795" v="976" actId="20577"/>
        <pc:sldMkLst>
          <pc:docMk/>
          <pc:sldMk cId="0" sldId="257"/>
        </pc:sldMkLst>
        <pc:spChg chg="add del mod ord">
          <ac:chgData name="Francesca MAINO - ESMO" userId="0e04cdf6-27b3-4e1e-8a38-161a3a714cd4" providerId="ADAL" clId="{40BE3202-D8DB-478A-A48A-67F009AD78B2}" dt="2021-07-19T07:53:09.155" v="238" actId="700"/>
          <ac:spMkLst>
            <pc:docMk/>
            <pc:sldMk cId="0" sldId="257"/>
            <ac:spMk id="2" creationId="{58988E7A-8831-4435-941B-68FDD70C36FA}"/>
          </ac:spMkLst>
        </pc:spChg>
        <pc:spChg chg="add del mod ord">
          <ac:chgData name="Francesca MAINO - ESMO" userId="0e04cdf6-27b3-4e1e-8a38-161a3a714cd4" providerId="ADAL" clId="{40BE3202-D8DB-478A-A48A-67F009AD78B2}" dt="2021-07-20T06:56:44.241" v="789" actId="478"/>
          <ac:spMkLst>
            <pc:docMk/>
            <pc:sldMk cId="0" sldId="257"/>
            <ac:spMk id="2" creationId="{82B1005B-ACB0-49E6-B8D0-DF1FFAC8257A}"/>
          </ac:spMkLst>
        </pc:spChg>
        <pc:spChg chg="add del mod ord">
          <ac:chgData name="Francesca MAINO - ESMO" userId="0e04cdf6-27b3-4e1e-8a38-161a3a714cd4" providerId="ADAL" clId="{40BE3202-D8DB-478A-A48A-67F009AD78B2}" dt="2021-07-19T07:53:09.155" v="238" actId="700"/>
          <ac:spMkLst>
            <pc:docMk/>
            <pc:sldMk cId="0" sldId="257"/>
            <ac:spMk id="3" creationId="{72AAD4B7-B58D-46B5-8928-B2630B0AD726}"/>
          </ac:spMkLst>
        </pc:spChg>
        <pc:spChg chg="add mod ord">
          <ac:chgData name="Francesca MAINO - ESMO" userId="0e04cdf6-27b3-4e1e-8a38-161a3a714cd4" providerId="ADAL" clId="{40BE3202-D8DB-478A-A48A-67F009AD78B2}" dt="2021-07-27T14:50:51.795" v="976" actId="20577"/>
          <ac:spMkLst>
            <pc:docMk/>
            <pc:sldMk cId="0" sldId="257"/>
            <ac:spMk id="3" creationId="{D4F8898C-E20C-41A1-BB8F-FDF7B22B6BD1}"/>
          </ac:spMkLst>
        </pc:spChg>
        <pc:spChg chg="add mod">
          <ac:chgData name="Francesca MAINO - ESMO" userId="0e04cdf6-27b3-4e1e-8a38-161a3a714cd4" providerId="ADAL" clId="{40BE3202-D8DB-478A-A48A-67F009AD78B2}" dt="2021-07-19T16:09:31.368" v="587" actId="2711"/>
          <ac:spMkLst>
            <pc:docMk/>
            <pc:sldMk cId="0" sldId="257"/>
            <ac:spMk id="4" creationId="{D1D57EE8-ECEB-4C1B-B1A9-C53403B11F15}"/>
          </ac:spMkLst>
        </pc:spChg>
        <pc:spChg chg="mod ord">
          <ac:chgData name="Francesca MAINO - ESMO" userId="0e04cdf6-27b3-4e1e-8a38-161a3a714cd4" providerId="ADAL" clId="{40BE3202-D8DB-478A-A48A-67F009AD78B2}" dt="2021-07-20T06:56:52.144" v="827" actId="1036"/>
          <ac:spMkLst>
            <pc:docMk/>
            <pc:sldMk cId="0" sldId="257"/>
            <ac:spMk id="69" creationId="{00000000-0000-0000-0000-000000000000}"/>
          </ac:spMkLst>
        </pc:spChg>
        <pc:spChg chg="mod ord">
          <ac:chgData name="Francesca MAINO - ESMO" userId="0e04cdf6-27b3-4e1e-8a38-161a3a714cd4" providerId="ADAL" clId="{40BE3202-D8DB-478A-A48A-67F009AD78B2}" dt="2021-07-20T06:56:35.109" v="788" actId="700"/>
          <ac:spMkLst>
            <pc:docMk/>
            <pc:sldMk cId="0" sldId="257"/>
            <ac:spMk id="70" creationId="{00000000-0000-0000-0000-000000000000}"/>
          </ac:spMkLst>
        </pc:spChg>
      </pc:sldChg>
      <pc:sldChg chg="addSp delSp modSp del mod modClrScheme chgLayout">
        <pc:chgData name="Francesca MAINO - ESMO" userId="0e04cdf6-27b3-4e1e-8a38-161a3a714cd4" providerId="ADAL" clId="{40BE3202-D8DB-478A-A48A-67F009AD78B2}" dt="2021-07-20T06:57:10.170" v="831" actId="47"/>
        <pc:sldMkLst>
          <pc:docMk/>
          <pc:sldMk cId="0" sldId="258"/>
        </pc:sldMkLst>
        <pc:spChg chg="add del mod ord">
          <ac:chgData name="Francesca MAINO - ESMO" userId="0e04cdf6-27b3-4e1e-8a38-161a3a714cd4" providerId="ADAL" clId="{40BE3202-D8DB-478A-A48A-67F009AD78B2}" dt="2021-07-19T07:53:07.865" v="236" actId="700"/>
          <ac:spMkLst>
            <pc:docMk/>
            <pc:sldMk cId="0" sldId="258"/>
            <ac:spMk id="2" creationId="{A1691E89-1FC5-4ADA-9D71-F4AE8685A599}"/>
          </ac:spMkLst>
        </pc:spChg>
        <pc:spChg chg="add del mod ord">
          <ac:chgData name="Francesca MAINO - ESMO" userId="0e04cdf6-27b3-4e1e-8a38-161a3a714cd4" providerId="ADAL" clId="{40BE3202-D8DB-478A-A48A-67F009AD78B2}" dt="2021-07-19T07:53:07.865" v="236" actId="700"/>
          <ac:spMkLst>
            <pc:docMk/>
            <pc:sldMk cId="0" sldId="258"/>
            <ac:spMk id="3" creationId="{2A9A4E91-7C33-4488-A9FF-BCE3F13C7417}"/>
          </ac:spMkLst>
        </pc:spChg>
        <pc:spChg chg="add del mod">
          <ac:chgData name="Francesca MAINO - ESMO" userId="0e04cdf6-27b3-4e1e-8a38-161a3a714cd4" providerId="ADAL" clId="{40BE3202-D8DB-478A-A48A-67F009AD78B2}" dt="2021-07-19T16:05:26.799" v="314" actId="478"/>
          <ac:spMkLst>
            <pc:docMk/>
            <pc:sldMk cId="0" sldId="258"/>
            <ac:spMk id="3" creationId="{6C044946-F376-410A-BA0C-21DD41891FBB}"/>
          </ac:spMkLst>
        </pc:spChg>
        <pc:spChg chg="add mod">
          <ac:chgData name="Francesca MAINO - ESMO" userId="0e04cdf6-27b3-4e1e-8a38-161a3a714cd4" providerId="ADAL" clId="{40BE3202-D8DB-478A-A48A-67F009AD78B2}" dt="2021-07-19T16:05:27.112" v="315"/>
          <ac:spMkLst>
            <pc:docMk/>
            <pc:sldMk cId="0" sldId="258"/>
            <ac:spMk id="4" creationId="{9F1D6325-DCAC-42C4-9AA2-BBECDF8C0B49}"/>
          </ac:spMkLst>
        </pc:spChg>
        <pc:spChg chg="add del mod ord">
          <ac:chgData name="Francesca MAINO - ESMO" userId="0e04cdf6-27b3-4e1e-8a38-161a3a714cd4" providerId="ADAL" clId="{40BE3202-D8DB-478A-A48A-67F009AD78B2}" dt="2021-07-19T07:53:07.865" v="236" actId="700"/>
          <ac:spMkLst>
            <pc:docMk/>
            <pc:sldMk cId="0" sldId="258"/>
            <ac:spMk id="4" creationId="{AD8753DD-54EA-493F-9FD3-CC9C225C39C7}"/>
          </ac:spMkLst>
        </pc:spChg>
        <pc:spChg chg="mod ord">
          <ac:chgData name="Francesca MAINO - ESMO" userId="0e04cdf6-27b3-4e1e-8a38-161a3a714cd4" providerId="ADAL" clId="{40BE3202-D8DB-478A-A48A-67F009AD78B2}" dt="2021-07-19T07:53:07.865" v="236" actId="700"/>
          <ac:spMkLst>
            <pc:docMk/>
            <pc:sldMk cId="0" sldId="258"/>
            <ac:spMk id="75" creationId="{00000000-0000-0000-0000-000000000000}"/>
          </ac:spMkLst>
        </pc:spChg>
      </pc:sldChg>
      <pc:sldChg chg="addSp delSp modSp mod chgLayout">
        <pc:chgData name="Francesca MAINO - ESMO" userId="0e04cdf6-27b3-4e1e-8a38-161a3a714cd4" providerId="ADAL" clId="{40BE3202-D8DB-478A-A48A-67F009AD78B2}" dt="2021-07-20T06:57:40.482" v="870" actId="1035"/>
        <pc:sldMkLst>
          <pc:docMk/>
          <pc:sldMk cId="0" sldId="259"/>
        </pc:sldMkLst>
        <pc:spChg chg="add del mod ord">
          <ac:chgData name="Francesca MAINO - ESMO" userId="0e04cdf6-27b3-4e1e-8a38-161a3a714cd4" providerId="ADAL" clId="{40BE3202-D8DB-478A-A48A-67F009AD78B2}" dt="2021-07-20T06:57:27.809" v="835" actId="478"/>
          <ac:spMkLst>
            <pc:docMk/>
            <pc:sldMk cId="0" sldId="259"/>
            <ac:spMk id="2" creationId="{EEDD0CF3-0AA6-4456-A203-5A9740F9B783}"/>
          </ac:spMkLst>
        </pc:spChg>
        <pc:spChg chg="add del mod ord">
          <ac:chgData name="Francesca MAINO - ESMO" userId="0e04cdf6-27b3-4e1e-8a38-161a3a714cd4" providerId="ADAL" clId="{40BE3202-D8DB-478A-A48A-67F009AD78B2}" dt="2021-07-20T06:57:24.399" v="834" actId="700"/>
          <ac:spMkLst>
            <pc:docMk/>
            <pc:sldMk cId="0" sldId="259"/>
            <ac:spMk id="3" creationId="{203B1E65-F968-432C-8EE8-E267C1603B65}"/>
          </ac:spMkLst>
        </pc:spChg>
        <pc:spChg chg="add del mod">
          <ac:chgData name="Francesca MAINO - ESMO" userId="0e04cdf6-27b3-4e1e-8a38-161a3a714cd4" providerId="ADAL" clId="{40BE3202-D8DB-478A-A48A-67F009AD78B2}" dt="2021-07-19T16:05:33.746" v="316" actId="478"/>
          <ac:spMkLst>
            <pc:docMk/>
            <pc:sldMk cId="0" sldId="259"/>
            <ac:spMk id="4" creationId="{2724C0EF-D7C0-4106-AEBE-604D0B575FC6}"/>
          </ac:spMkLst>
        </pc:spChg>
        <pc:spChg chg="add mod">
          <ac:chgData name="Francesca MAINO - ESMO" userId="0e04cdf6-27b3-4e1e-8a38-161a3a714cd4" providerId="ADAL" clId="{40BE3202-D8DB-478A-A48A-67F009AD78B2}" dt="2021-07-19T16:05:34.039" v="317"/>
          <ac:spMkLst>
            <pc:docMk/>
            <pc:sldMk cId="0" sldId="259"/>
            <ac:spMk id="5" creationId="{C798638F-38B1-473E-831E-6B94BE875596}"/>
          </ac:spMkLst>
        </pc:spChg>
        <pc:spChg chg="mod ord">
          <ac:chgData name="Francesca MAINO - ESMO" userId="0e04cdf6-27b3-4e1e-8a38-161a3a714cd4" providerId="ADAL" clId="{40BE3202-D8DB-478A-A48A-67F009AD78B2}" dt="2021-07-20T06:57:40.482" v="870" actId="1035"/>
          <ac:spMkLst>
            <pc:docMk/>
            <pc:sldMk cId="0" sldId="259"/>
            <ac:spMk id="80" creationId="{00000000-0000-0000-0000-000000000000}"/>
          </ac:spMkLst>
        </pc:spChg>
        <pc:spChg chg="mod ord">
          <ac:chgData name="Francesca MAINO - ESMO" userId="0e04cdf6-27b3-4e1e-8a38-161a3a714cd4" providerId="ADAL" clId="{40BE3202-D8DB-478A-A48A-67F009AD78B2}" dt="2021-07-20T06:57:24.399" v="834" actId="700"/>
          <ac:spMkLst>
            <pc:docMk/>
            <pc:sldMk cId="0" sldId="259"/>
            <ac:spMk id="81" creationId="{00000000-0000-0000-0000-000000000000}"/>
          </ac:spMkLst>
        </pc:spChg>
      </pc:sldChg>
      <pc:sldChg chg="modSp mod">
        <pc:chgData name="Francesca MAINO - ESMO" userId="0e04cdf6-27b3-4e1e-8a38-161a3a714cd4" providerId="ADAL" clId="{40BE3202-D8DB-478A-A48A-67F009AD78B2}" dt="2021-07-20T06:55:56.312" v="786" actId="1076"/>
        <pc:sldMkLst>
          <pc:docMk/>
          <pc:sldMk cId="2936543241" sldId="260"/>
        </pc:sldMkLst>
        <pc:spChg chg="mod">
          <ac:chgData name="Francesca MAINO - ESMO" userId="0e04cdf6-27b3-4e1e-8a38-161a3a714cd4" providerId="ADAL" clId="{40BE3202-D8DB-478A-A48A-67F009AD78B2}" dt="2021-07-20T06:55:56.312" v="786" actId="1076"/>
          <ac:spMkLst>
            <pc:docMk/>
            <pc:sldMk cId="2936543241" sldId="260"/>
            <ac:spMk id="5" creationId="{CD734844-01EB-654E-8A90-14F29209AF26}"/>
          </ac:spMkLst>
        </pc:spChg>
      </pc:sldChg>
      <pc:sldChg chg="del">
        <pc:chgData name="Francesca MAINO - ESMO" userId="0e04cdf6-27b3-4e1e-8a38-161a3a714cd4" providerId="ADAL" clId="{40BE3202-D8DB-478A-A48A-67F009AD78B2}" dt="2021-07-27T14:49:48.618" v="948" actId="47"/>
        <pc:sldMkLst>
          <pc:docMk/>
          <pc:sldMk cId="3378016790" sldId="261"/>
        </pc:sldMkLst>
      </pc:sldChg>
      <pc:sldChg chg="del">
        <pc:chgData name="Francesca MAINO - ESMO" userId="0e04cdf6-27b3-4e1e-8a38-161a3a714cd4" providerId="ADAL" clId="{40BE3202-D8DB-478A-A48A-67F009AD78B2}" dt="2021-07-27T14:49:50.768" v="949" actId="47"/>
        <pc:sldMkLst>
          <pc:docMk/>
          <pc:sldMk cId="2570883658" sldId="262"/>
        </pc:sldMkLst>
      </pc:sldChg>
      <pc:sldChg chg="del">
        <pc:chgData name="Francesca MAINO - ESMO" userId="0e04cdf6-27b3-4e1e-8a38-161a3a714cd4" providerId="ADAL" clId="{40BE3202-D8DB-478A-A48A-67F009AD78B2}" dt="2021-07-27T14:49:52.625" v="950" actId="47"/>
        <pc:sldMkLst>
          <pc:docMk/>
          <pc:sldMk cId="3078053434" sldId="263"/>
        </pc:sldMkLst>
      </pc:sldChg>
      <pc:sldChg chg="del">
        <pc:chgData name="Francesca MAINO - ESMO" userId="0e04cdf6-27b3-4e1e-8a38-161a3a714cd4" providerId="ADAL" clId="{40BE3202-D8DB-478A-A48A-67F009AD78B2}" dt="2021-07-27T14:49:53.937" v="951" actId="47"/>
        <pc:sldMkLst>
          <pc:docMk/>
          <pc:sldMk cId="878797370" sldId="264"/>
        </pc:sldMkLst>
      </pc:sldChg>
      <pc:sldChg chg="del">
        <pc:chgData name="Francesca MAINO - ESMO" userId="0e04cdf6-27b3-4e1e-8a38-161a3a714cd4" providerId="ADAL" clId="{40BE3202-D8DB-478A-A48A-67F009AD78B2}" dt="2021-07-27T14:49:54.764" v="952" actId="47"/>
        <pc:sldMkLst>
          <pc:docMk/>
          <pc:sldMk cId="1681292351" sldId="265"/>
        </pc:sldMkLst>
      </pc:sldChg>
      <pc:sldChg chg="del">
        <pc:chgData name="Francesca MAINO - ESMO" userId="0e04cdf6-27b3-4e1e-8a38-161a3a714cd4" providerId="ADAL" clId="{40BE3202-D8DB-478A-A48A-67F009AD78B2}" dt="2021-07-27T14:49:55.581" v="953" actId="47"/>
        <pc:sldMkLst>
          <pc:docMk/>
          <pc:sldMk cId="1061635559" sldId="266"/>
        </pc:sldMkLst>
      </pc:sldChg>
      <pc:sldChg chg="del">
        <pc:chgData name="Francesca MAINO - ESMO" userId="0e04cdf6-27b3-4e1e-8a38-161a3a714cd4" providerId="ADAL" clId="{40BE3202-D8DB-478A-A48A-67F009AD78B2}" dt="2021-07-27T14:49:55.962" v="954" actId="47"/>
        <pc:sldMkLst>
          <pc:docMk/>
          <pc:sldMk cId="499945922" sldId="267"/>
        </pc:sldMkLst>
      </pc:sldChg>
      <pc:sldChg chg="del">
        <pc:chgData name="Francesca MAINO - ESMO" userId="0e04cdf6-27b3-4e1e-8a38-161a3a714cd4" providerId="ADAL" clId="{40BE3202-D8DB-478A-A48A-67F009AD78B2}" dt="2021-07-27T14:49:56.651" v="955" actId="47"/>
        <pc:sldMkLst>
          <pc:docMk/>
          <pc:sldMk cId="1688102329" sldId="268"/>
        </pc:sldMkLst>
      </pc:sldChg>
      <pc:sldChg chg="addSp delSp modSp mod">
        <pc:chgData name="Francesca MAINO - ESMO" userId="0e04cdf6-27b3-4e1e-8a38-161a3a714cd4" providerId="ADAL" clId="{40BE3202-D8DB-478A-A48A-67F009AD78B2}" dt="2021-07-19T16:05:39.761" v="319"/>
        <pc:sldMkLst>
          <pc:docMk/>
          <pc:sldMk cId="2686260804" sldId="269"/>
        </pc:sldMkLst>
        <pc:spChg chg="del">
          <ac:chgData name="Francesca MAINO - ESMO" userId="0e04cdf6-27b3-4e1e-8a38-161a3a714cd4" providerId="ADAL" clId="{40BE3202-D8DB-478A-A48A-67F009AD78B2}" dt="2021-07-19T16:05:39.004" v="318" actId="478"/>
          <ac:spMkLst>
            <pc:docMk/>
            <pc:sldMk cId="2686260804" sldId="269"/>
            <ac:spMk id="3" creationId="{6E405511-D814-F44A-97F0-0C19DDE3B9ED}"/>
          </ac:spMkLst>
        </pc:spChg>
        <pc:spChg chg="add mod">
          <ac:chgData name="Francesca MAINO - ESMO" userId="0e04cdf6-27b3-4e1e-8a38-161a3a714cd4" providerId="ADAL" clId="{40BE3202-D8DB-478A-A48A-67F009AD78B2}" dt="2021-07-19T16:05:39.761" v="319"/>
          <ac:spMkLst>
            <pc:docMk/>
            <pc:sldMk cId="2686260804" sldId="269"/>
            <ac:spMk id="6" creationId="{4C9C2439-9A79-4172-8A68-830A855BC61F}"/>
          </ac:spMkLst>
        </pc:spChg>
      </pc:sldChg>
      <pc:sldChg chg="new del">
        <pc:chgData name="Francesca MAINO - ESMO" userId="0e04cdf6-27b3-4e1e-8a38-161a3a714cd4" providerId="ADAL" clId="{40BE3202-D8DB-478A-A48A-67F009AD78B2}" dt="2021-07-19T07:53:08.196" v="237" actId="680"/>
        <pc:sldMkLst>
          <pc:docMk/>
          <pc:sldMk cId="3317013177" sldId="269"/>
        </pc:sldMkLst>
      </pc:sldChg>
      <pc:sldChg chg="del">
        <pc:chgData name="Francesca MAINO - ESMO" userId="0e04cdf6-27b3-4e1e-8a38-161a3a714cd4" providerId="ADAL" clId="{40BE3202-D8DB-478A-A48A-67F009AD78B2}" dt="2021-07-27T14:49:57.636" v="957" actId="47"/>
        <pc:sldMkLst>
          <pc:docMk/>
          <pc:sldMk cId="103453382" sldId="270"/>
        </pc:sldMkLst>
      </pc:sldChg>
      <pc:sldChg chg="addSp delSp modSp mod">
        <pc:chgData name="Francesca MAINO - ESMO" userId="0e04cdf6-27b3-4e1e-8a38-161a3a714cd4" providerId="ADAL" clId="{40BE3202-D8DB-478A-A48A-67F009AD78B2}" dt="2021-07-19T16:05:43.112" v="321"/>
        <pc:sldMkLst>
          <pc:docMk/>
          <pc:sldMk cId="2692237423" sldId="270"/>
        </pc:sldMkLst>
        <pc:spChg chg="del">
          <ac:chgData name="Francesca MAINO - ESMO" userId="0e04cdf6-27b3-4e1e-8a38-161a3a714cd4" providerId="ADAL" clId="{40BE3202-D8DB-478A-A48A-67F009AD78B2}" dt="2021-07-19T16:05:42.697" v="320" actId="478"/>
          <ac:spMkLst>
            <pc:docMk/>
            <pc:sldMk cId="2692237423" sldId="270"/>
            <ac:spMk id="5" creationId="{18ABEC56-4226-F94B-9A29-7E9C6FFFE13F}"/>
          </ac:spMkLst>
        </pc:spChg>
        <pc:spChg chg="add mod">
          <ac:chgData name="Francesca MAINO - ESMO" userId="0e04cdf6-27b3-4e1e-8a38-161a3a714cd4" providerId="ADAL" clId="{40BE3202-D8DB-478A-A48A-67F009AD78B2}" dt="2021-07-19T16:05:43.112" v="321"/>
          <ac:spMkLst>
            <pc:docMk/>
            <pc:sldMk cId="2692237423" sldId="270"/>
            <ac:spMk id="6" creationId="{53F92568-89C1-404A-9FF0-27749F59569C}"/>
          </ac:spMkLst>
        </pc:spChg>
      </pc:sldChg>
      <pc:sldChg chg="addSp delSp modSp mod">
        <pc:chgData name="Francesca MAINO - ESMO" userId="0e04cdf6-27b3-4e1e-8a38-161a3a714cd4" providerId="ADAL" clId="{40BE3202-D8DB-478A-A48A-67F009AD78B2}" dt="2021-07-19T16:05:47.311" v="323"/>
        <pc:sldMkLst>
          <pc:docMk/>
          <pc:sldMk cId="2357680128" sldId="271"/>
        </pc:sldMkLst>
        <pc:spChg chg="del">
          <ac:chgData name="Francesca MAINO - ESMO" userId="0e04cdf6-27b3-4e1e-8a38-161a3a714cd4" providerId="ADAL" clId="{40BE3202-D8DB-478A-A48A-67F009AD78B2}" dt="2021-07-19T16:05:47.031" v="322" actId="478"/>
          <ac:spMkLst>
            <pc:docMk/>
            <pc:sldMk cId="2357680128" sldId="271"/>
            <ac:spMk id="5" creationId="{A088F51F-DF1B-3245-A4CF-1D0B40A83C56}"/>
          </ac:spMkLst>
        </pc:spChg>
        <pc:spChg chg="add mod">
          <ac:chgData name="Francesca MAINO - ESMO" userId="0e04cdf6-27b3-4e1e-8a38-161a3a714cd4" providerId="ADAL" clId="{40BE3202-D8DB-478A-A48A-67F009AD78B2}" dt="2021-07-19T16:05:47.311" v="323"/>
          <ac:spMkLst>
            <pc:docMk/>
            <pc:sldMk cId="2357680128" sldId="271"/>
            <ac:spMk id="6" creationId="{894023FC-751C-4FDB-ADA9-B3961CE4752B}"/>
          </ac:spMkLst>
        </pc:spChg>
      </pc:sldChg>
      <pc:sldChg chg="del">
        <pc:chgData name="Francesca MAINO - ESMO" userId="0e04cdf6-27b3-4e1e-8a38-161a3a714cd4" providerId="ADAL" clId="{40BE3202-D8DB-478A-A48A-67F009AD78B2}" dt="2021-07-27T14:49:58.106" v="958" actId="47"/>
        <pc:sldMkLst>
          <pc:docMk/>
          <pc:sldMk cId="3586861424" sldId="271"/>
        </pc:sldMkLst>
      </pc:sldChg>
      <pc:sldChg chg="del">
        <pc:chgData name="Francesca MAINO - ESMO" userId="0e04cdf6-27b3-4e1e-8a38-161a3a714cd4" providerId="ADAL" clId="{40BE3202-D8DB-478A-A48A-67F009AD78B2}" dt="2021-07-27T14:49:59.087" v="959" actId="47"/>
        <pc:sldMkLst>
          <pc:docMk/>
          <pc:sldMk cId="891199776" sldId="272"/>
        </pc:sldMkLst>
      </pc:sldChg>
      <pc:sldChg chg="addSp delSp modSp mod">
        <pc:chgData name="Francesca MAINO - ESMO" userId="0e04cdf6-27b3-4e1e-8a38-161a3a714cd4" providerId="ADAL" clId="{40BE3202-D8DB-478A-A48A-67F009AD78B2}" dt="2021-07-19T16:05:51.037" v="325"/>
        <pc:sldMkLst>
          <pc:docMk/>
          <pc:sldMk cId="3869616901" sldId="272"/>
        </pc:sldMkLst>
        <pc:spChg chg="del">
          <ac:chgData name="Francesca MAINO - ESMO" userId="0e04cdf6-27b3-4e1e-8a38-161a3a714cd4" providerId="ADAL" clId="{40BE3202-D8DB-478A-A48A-67F009AD78B2}" dt="2021-07-19T16:05:50.731" v="324" actId="478"/>
          <ac:spMkLst>
            <pc:docMk/>
            <pc:sldMk cId="3869616901" sldId="272"/>
            <ac:spMk id="4" creationId="{006C36D4-57D3-E844-94AC-92B394645877}"/>
          </ac:spMkLst>
        </pc:spChg>
        <pc:spChg chg="add mod">
          <ac:chgData name="Francesca MAINO - ESMO" userId="0e04cdf6-27b3-4e1e-8a38-161a3a714cd4" providerId="ADAL" clId="{40BE3202-D8DB-478A-A48A-67F009AD78B2}" dt="2021-07-19T16:05:51.037" v="325"/>
          <ac:spMkLst>
            <pc:docMk/>
            <pc:sldMk cId="3869616901" sldId="272"/>
            <ac:spMk id="5" creationId="{166D1447-CFFC-497F-A8B3-89860583ECC0}"/>
          </ac:spMkLst>
        </pc:spChg>
      </pc:sldChg>
      <pc:sldChg chg="del">
        <pc:chgData name="Francesca MAINO - ESMO" userId="0e04cdf6-27b3-4e1e-8a38-161a3a714cd4" providerId="ADAL" clId="{40BE3202-D8DB-478A-A48A-67F009AD78B2}" dt="2021-07-27T14:49:59.910" v="960" actId="47"/>
        <pc:sldMkLst>
          <pc:docMk/>
          <pc:sldMk cId="1036897143" sldId="273"/>
        </pc:sldMkLst>
      </pc:sldChg>
      <pc:sldChg chg="addSp delSp modSp mod">
        <pc:chgData name="Francesca MAINO - ESMO" userId="0e04cdf6-27b3-4e1e-8a38-161a3a714cd4" providerId="ADAL" clId="{40BE3202-D8DB-478A-A48A-67F009AD78B2}" dt="2021-07-19T16:05:56.210" v="327"/>
        <pc:sldMkLst>
          <pc:docMk/>
          <pc:sldMk cId="2774795033" sldId="273"/>
        </pc:sldMkLst>
        <pc:spChg chg="del">
          <ac:chgData name="Francesca MAINO - ESMO" userId="0e04cdf6-27b3-4e1e-8a38-161a3a714cd4" providerId="ADAL" clId="{40BE3202-D8DB-478A-A48A-67F009AD78B2}" dt="2021-07-19T16:05:55.853" v="326" actId="478"/>
          <ac:spMkLst>
            <pc:docMk/>
            <pc:sldMk cId="2774795033" sldId="273"/>
            <ac:spMk id="4" creationId="{29081490-8081-5045-AA2F-1AA42E4B0223}"/>
          </ac:spMkLst>
        </pc:spChg>
        <pc:spChg chg="add mod">
          <ac:chgData name="Francesca MAINO - ESMO" userId="0e04cdf6-27b3-4e1e-8a38-161a3a714cd4" providerId="ADAL" clId="{40BE3202-D8DB-478A-A48A-67F009AD78B2}" dt="2021-07-19T16:05:56.210" v="327"/>
          <ac:spMkLst>
            <pc:docMk/>
            <pc:sldMk cId="2774795033" sldId="273"/>
            <ac:spMk id="5" creationId="{9B3321B1-4C27-445C-AF2F-50928E09B86C}"/>
          </ac:spMkLst>
        </pc:spChg>
      </pc:sldChg>
      <pc:sldChg chg="addSp delSp modSp mod">
        <pc:chgData name="Francesca MAINO - ESMO" userId="0e04cdf6-27b3-4e1e-8a38-161a3a714cd4" providerId="ADAL" clId="{40BE3202-D8DB-478A-A48A-67F009AD78B2}" dt="2021-07-19T16:05:59.757" v="329"/>
        <pc:sldMkLst>
          <pc:docMk/>
          <pc:sldMk cId="1153222623" sldId="274"/>
        </pc:sldMkLst>
        <pc:spChg chg="del">
          <ac:chgData name="Francesca MAINO - ESMO" userId="0e04cdf6-27b3-4e1e-8a38-161a3a714cd4" providerId="ADAL" clId="{40BE3202-D8DB-478A-A48A-67F009AD78B2}" dt="2021-07-19T16:05:59.341" v="328" actId="478"/>
          <ac:spMkLst>
            <pc:docMk/>
            <pc:sldMk cId="1153222623" sldId="274"/>
            <ac:spMk id="6" creationId="{99272615-7B4B-5E47-9744-19F280BF065F}"/>
          </ac:spMkLst>
        </pc:spChg>
        <pc:spChg chg="add mod">
          <ac:chgData name="Francesca MAINO - ESMO" userId="0e04cdf6-27b3-4e1e-8a38-161a3a714cd4" providerId="ADAL" clId="{40BE3202-D8DB-478A-A48A-67F009AD78B2}" dt="2021-07-19T16:05:59.757" v="329"/>
          <ac:spMkLst>
            <pc:docMk/>
            <pc:sldMk cId="1153222623" sldId="274"/>
            <ac:spMk id="7" creationId="{56E0F5E8-7EB4-417C-A10B-E7B3E447942E}"/>
          </ac:spMkLst>
        </pc:spChg>
      </pc:sldChg>
      <pc:sldChg chg="addSp delSp modSp mod">
        <pc:chgData name="Francesca MAINO - ESMO" userId="0e04cdf6-27b3-4e1e-8a38-161a3a714cd4" providerId="ADAL" clId="{40BE3202-D8DB-478A-A48A-67F009AD78B2}" dt="2021-07-19T16:06:02.594" v="331"/>
        <pc:sldMkLst>
          <pc:docMk/>
          <pc:sldMk cId="1521212626" sldId="275"/>
        </pc:sldMkLst>
        <pc:spChg chg="del">
          <ac:chgData name="Francesca MAINO - ESMO" userId="0e04cdf6-27b3-4e1e-8a38-161a3a714cd4" providerId="ADAL" clId="{40BE3202-D8DB-478A-A48A-67F009AD78B2}" dt="2021-07-19T16:06:02.352" v="330" actId="478"/>
          <ac:spMkLst>
            <pc:docMk/>
            <pc:sldMk cId="1521212626" sldId="275"/>
            <ac:spMk id="6" creationId="{F65AAA4D-8E72-A54D-B25E-2DF3BE98FE8E}"/>
          </ac:spMkLst>
        </pc:spChg>
        <pc:spChg chg="add mod">
          <ac:chgData name="Francesca MAINO - ESMO" userId="0e04cdf6-27b3-4e1e-8a38-161a3a714cd4" providerId="ADAL" clId="{40BE3202-D8DB-478A-A48A-67F009AD78B2}" dt="2021-07-19T16:06:02.594" v="331"/>
          <ac:spMkLst>
            <pc:docMk/>
            <pc:sldMk cId="1521212626" sldId="275"/>
            <ac:spMk id="7" creationId="{7D8AEE6C-2CBB-47A6-95F2-17D6676F710F}"/>
          </ac:spMkLst>
        </pc:spChg>
      </pc:sldChg>
      <pc:sldChg chg="del">
        <pc:chgData name="Francesca MAINO - ESMO" userId="0e04cdf6-27b3-4e1e-8a38-161a3a714cd4" providerId="ADAL" clId="{40BE3202-D8DB-478A-A48A-67F009AD78B2}" dt="2021-07-27T14:49:57.122" v="956" actId="47"/>
        <pc:sldMkLst>
          <pc:docMk/>
          <pc:sldMk cId="2809240956" sldId="275"/>
        </pc:sldMkLst>
      </pc:sldChg>
      <pc:sldChg chg="add del">
        <pc:chgData name="Francesca MAINO - ESMO" userId="0e04cdf6-27b3-4e1e-8a38-161a3a714cd4" providerId="ADAL" clId="{40BE3202-D8DB-478A-A48A-67F009AD78B2}" dt="2021-07-20T06:56:57.198" v="828" actId="47"/>
        <pc:sldMkLst>
          <pc:docMk/>
          <pc:sldMk cId="775495706" sldId="276"/>
        </pc:sldMkLst>
      </pc:sldChg>
      <pc:sldChg chg="addSp delSp modSp new mod modClrScheme chgLayout">
        <pc:chgData name="Francesca MAINO - ESMO" userId="0e04cdf6-27b3-4e1e-8a38-161a3a714cd4" providerId="ADAL" clId="{40BE3202-D8DB-478A-A48A-67F009AD78B2}" dt="2021-07-28T09:29:44.390" v="979" actId="313"/>
        <pc:sldMkLst>
          <pc:docMk/>
          <pc:sldMk cId="2543102284" sldId="276"/>
        </pc:sldMkLst>
        <pc:spChg chg="del mod ord">
          <ac:chgData name="Francesca MAINO - ESMO" userId="0e04cdf6-27b3-4e1e-8a38-161a3a714cd4" providerId="ADAL" clId="{40BE3202-D8DB-478A-A48A-67F009AD78B2}" dt="2021-07-27T14:49:16.244" v="937" actId="700"/>
          <ac:spMkLst>
            <pc:docMk/>
            <pc:sldMk cId="2543102284" sldId="276"/>
            <ac:spMk id="2" creationId="{58504AE3-D3A9-4E35-A023-B0B46810CCC2}"/>
          </ac:spMkLst>
        </pc:spChg>
        <pc:spChg chg="add mod ord">
          <ac:chgData name="Francesca MAINO - ESMO" userId="0e04cdf6-27b3-4e1e-8a38-161a3a714cd4" providerId="ADAL" clId="{40BE3202-D8DB-478A-A48A-67F009AD78B2}" dt="2021-07-28T09:29:44.390" v="979" actId="313"/>
          <ac:spMkLst>
            <pc:docMk/>
            <pc:sldMk cId="2543102284" sldId="276"/>
            <ac:spMk id="3" creationId="{342AA0CB-1934-42CD-8EE8-40BC8DC60977}"/>
          </ac:spMkLst>
        </pc:spChg>
        <pc:spChg chg="add del mod ord">
          <ac:chgData name="Francesca MAINO - ESMO" userId="0e04cdf6-27b3-4e1e-8a38-161a3a714cd4" providerId="ADAL" clId="{40BE3202-D8DB-478A-A48A-67F009AD78B2}" dt="2021-07-27T14:49:30.614" v="944" actId="478"/>
          <ac:spMkLst>
            <pc:docMk/>
            <pc:sldMk cId="2543102284" sldId="276"/>
            <ac:spMk id="4" creationId="{3B107D6A-A555-4770-9711-ABB9F8F3A13D}"/>
          </ac:spMkLst>
        </pc:spChg>
        <pc:spChg chg="add del mod ord">
          <ac:chgData name="Francesca MAINO - ESMO" userId="0e04cdf6-27b3-4e1e-8a38-161a3a714cd4" providerId="ADAL" clId="{40BE3202-D8DB-478A-A48A-67F009AD78B2}" dt="2021-07-27T14:49:34.101" v="946" actId="478"/>
          <ac:spMkLst>
            <pc:docMk/>
            <pc:sldMk cId="2543102284" sldId="276"/>
            <ac:spMk id="5" creationId="{19214BA8-28B6-4952-8362-09F28142D8FE}"/>
          </ac:spMkLst>
        </pc:spChg>
        <pc:spChg chg="add del mod ord">
          <ac:chgData name="Francesca MAINO - ESMO" userId="0e04cdf6-27b3-4e1e-8a38-161a3a714cd4" providerId="ADAL" clId="{40BE3202-D8DB-478A-A48A-67F009AD78B2}" dt="2021-07-27T14:49:32.769" v="945" actId="478"/>
          <ac:spMkLst>
            <pc:docMk/>
            <pc:sldMk cId="2543102284" sldId="276"/>
            <ac:spMk id="6" creationId="{0043860E-A46E-400A-9786-D1A2A37202A9}"/>
          </ac:spMkLst>
        </pc:spChg>
        <pc:spChg chg="add mod ord">
          <ac:chgData name="Francesca MAINO - ESMO" userId="0e04cdf6-27b3-4e1e-8a38-161a3a714cd4" providerId="ADAL" clId="{40BE3202-D8DB-478A-A48A-67F009AD78B2}" dt="2021-07-27T14:49:16.244" v="937" actId="700"/>
          <ac:spMkLst>
            <pc:docMk/>
            <pc:sldMk cId="2543102284" sldId="276"/>
            <ac:spMk id="7" creationId="{76CCF40A-B49B-4AB8-9090-3C46DF08839A}"/>
          </ac:spMkLst>
        </pc:spChg>
      </pc:sldChg>
      <pc:sldChg chg="addSp delSp modSp mod">
        <pc:chgData name="Francesca MAINO - ESMO" userId="0e04cdf6-27b3-4e1e-8a38-161a3a714cd4" providerId="ADAL" clId="{40BE3202-D8DB-478A-A48A-67F009AD78B2}" dt="2021-07-19T16:06:07.161" v="333"/>
        <pc:sldMkLst>
          <pc:docMk/>
          <pc:sldMk cId="3354501312" sldId="276"/>
        </pc:sldMkLst>
        <pc:spChg chg="del">
          <ac:chgData name="Francesca MAINO - ESMO" userId="0e04cdf6-27b3-4e1e-8a38-161a3a714cd4" providerId="ADAL" clId="{40BE3202-D8DB-478A-A48A-67F009AD78B2}" dt="2021-07-19T16:06:06.902" v="332" actId="478"/>
          <ac:spMkLst>
            <pc:docMk/>
            <pc:sldMk cId="3354501312" sldId="276"/>
            <ac:spMk id="6" creationId="{F02D8F41-29C2-2C44-AAF9-AADDC8037C16}"/>
          </ac:spMkLst>
        </pc:spChg>
        <pc:spChg chg="add mod">
          <ac:chgData name="Francesca MAINO - ESMO" userId="0e04cdf6-27b3-4e1e-8a38-161a3a714cd4" providerId="ADAL" clId="{40BE3202-D8DB-478A-A48A-67F009AD78B2}" dt="2021-07-19T16:06:07.161" v="333"/>
          <ac:spMkLst>
            <pc:docMk/>
            <pc:sldMk cId="3354501312" sldId="276"/>
            <ac:spMk id="7" creationId="{6E781F1A-3856-41AD-8127-041FDEF4C0A9}"/>
          </ac:spMkLst>
        </pc:spChg>
      </pc:sldChg>
      <pc:sldChg chg="addSp delSp modSp mod">
        <pc:chgData name="Francesca MAINO - ESMO" userId="0e04cdf6-27b3-4e1e-8a38-161a3a714cd4" providerId="ADAL" clId="{40BE3202-D8DB-478A-A48A-67F009AD78B2}" dt="2021-07-19T16:06:11.753" v="335"/>
        <pc:sldMkLst>
          <pc:docMk/>
          <pc:sldMk cId="2355289273" sldId="277"/>
        </pc:sldMkLst>
        <pc:spChg chg="del">
          <ac:chgData name="Francesca MAINO - ESMO" userId="0e04cdf6-27b3-4e1e-8a38-161a3a714cd4" providerId="ADAL" clId="{40BE3202-D8DB-478A-A48A-67F009AD78B2}" dt="2021-07-19T16:06:11.483" v="334" actId="478"/>
          <ac:spMkLst>
            <pc:docMk/>
            <pc:sldMk cId="2355289273" sldId="277"/>
            <ac:spMk id="6" creationId="{C231B421-5D7B-6C40-B088-376E92FBA98A}"/>
          </ac:spMkLst>
        </pc:spChg>
        <pc:spChg chg="add mod">
          <ac:chgData name="Francesca MAINO - ESMO" userId="0e04cdf6-27b3-4e1e-8a38-161a3a714cd4" providerId="ADAL" clId="{40BE3202-D8DB-478A-A48A-67F009AD78B2}" dt="2021-07-19T16:06:11.753" v="335"/>
          <ac:spMkLst>
            <pc:docMk/>
            <pc:sldMk cId="2355289273" sldId="277"/>
            <ac:spMk id="7" creationId="{4B6906CD-3DD0-47E9-84C6-E20C8AB1C2E6}"/>
          </ac:spMkLst>
        </pc:spChg>
      </pc:sldChg>
      <pc:sldChg chg="add">
        <pc:chgData name="Francesca MAINO - ESMO" userId="0e04cdf6-27b3-4e1e-8a38-161a3a714cd4" providerId="ADAL" clId="{40BE3202-D8DB-478A-A48A-67F009AD78B2}" dt="2021-07-27T14:49:46.757" v="947"/>
        <pc:sldMkLst>
          <pc:docMk/>
          <pc:sldMk cId="2993191718" sldId="277"/>
        </pc:sldMkLst>
      </pc:sldChg>
      <pc:sldChg chg="new">
        <pc:chgData name="Francesca MAINO - ESMO" userId="0e04cdf6-27b3-4e1e-8a38-161a3a714cd4" providerId="ADAL" clId="{40BE3202-D8DB-478A-A48A-67F009AD78B2}" dt="2021-07-27T14:50:19.514" v="961" actId="680"/>
        <pc:sldMkLst>
          <pc:docMk/>
          <pc:sldMk cId="3806275575" sldId="278"/>
        </pc:sldMkLst>
      </pc:sldChg>
      <pc:sldChg chg="addSp delSp modSp mod">
        <pc:chgData name="Francesca MAINO - ESMO" userId="0e04cdf6-27b3-4e1e-8a38-161a3a714cd4" providerId="ADAL" clId="{40BE3202-D8DB-478A-A48A-67F009AD78B2}" dt="2021-07-19T16:06:15.945" v="337"/>
        <pc:sldMkLst>
          <pc:docMk/>
          <pc:sldMk cId="3966743565" sldId="278"/>
        </pc:sldMkLst>
        <pc:spChg chg="del">
          <ac:chgData name="Francesca MAINO - ESMO" userId="0e04cdf6-27b3-4e1e-8a38-161a3a714cd4" providerId="ADAL" clId="{40BE3202-D8DB-478A-A48A-67F009AD78B2}" dt="2021-07-19T16:06:15.766" v="336" actId="478"/>
          <ac:spMkLst>
            <pc:docMk/>
            <pc:sldMk cId="3966743565" sldId="278"/>
            <ac:spMk id="5" creationId="{80C9FAA4-C920-1E47-AADF-5D30D391C817}"/>
          </ac:spMkLst>
        </pc:spChg>
        <pc:spChg chg="add mod">
          <ac:chgData name="Francesca MAINO - ESMO" userId="0e04cdf6-27b3-4e1e-8a38-161a3a714cd4" providerId="ADAL" clId="{40BE3202-D8DB-478A-A48A-67F009AD78B2}" dt="2021-07-19T16:06:15.945" v="337"/>
          <ac:spMkLst>
            <pc:docMk/>
            <pc:sldMk cId="3966743565" sldId="278"/>
            <ac:spMk id="6" creationId="{0E62AA62-D735-4DCC-8924-6675A57CC0AC}"/>
          </ac:spMkLst>
        </pc:spChg>
      </pc:sldChg>
      <pc:sldChg chg="new">
        <pc:chgData name="Francesca MAINO - ESMO" userId="0e04cdf6-27b3-4e1e-8a38-161a3a714cd4" providerId="ADAL" clId="{40BE3202-D8DB-478A-A48A-67F009AD78B2}" dt="2021-07-27T14:50:27.468" v="962" actId="680"/>
        <pc:sldMkLst>
          <pc:docMk/>
          <pc:sldMk cId="1551789792" sldId="279"/>
        </pc:sldMkLst>
      </pc:sldChg>
      <pc:sldChg chg="addSp delSp modSp mod">
        <pc:chgData name="Francesca MAINO - ESMO" userId="0e04cdf6-27b3-4e1e-8a38-161a3a714cd4" providerId="ADAL" clId="{40BE3202-D8DB-478A-A48A-67F009AD78B2}" dt="2021-07-19T16:06:19.318" v="339"/>
        <pc:sldMkLst>
          <pc:docMk/>
          <pc:sldMk cId="3061420833" sldId="279"/>
        </pc:sldMkLst>
        <pc:spChg chg="del">
          <ac:chgData name="Francesca MAINO - ESMO" userId="0e04cdf6-27b3-4e1e-8a38-161a3a714cd4" providerId="ADAL" clId="{40BE3202-D8DB-478A-A48A-67F009AD78B2}" dt="2021-07-19T16:06:19.070" v="338" actId="478"/>
          <ac:spMkLst>
            <pc:docMk/>
            <pc:sldMk cId="3061420833" sldId="279"/>
            <ac:spMk id="5" creationId="{5D80B404-1685-1546-AE2D-D4D7E026DE7C}"/>
          </ac:spMkLst>
        </pc:spChg>
        <pc:spChg chg="add mod">
          <ac:chgData name="Francesca MAINO - ESMO" userId="0e04cdf6-27b3-4e1e-8a38-161a3a714cd4" providerId="ADAL" clId="{40BE3202-D8DB-478A-A48A-67F009AD78B2}" dt="2021-07-19T16:06:19.318" v="339"/>
          <ac:spMkLst>
            <pc:docMk/>
            <pc:sldMk cId="3061420833" sldId="279"/>
            <ac:spMk id="6" creationId="{951C0F99-5B1E-4666-AA82-4A92ED2D9A71}"/>
          </ac:spMkLst>
        </pc:spChg>
      </pc:sldChg>
      <pc:sldChg chg="new">
        <pc:chgData name="Francesca MAINO - ESMO" userId="0e04cdf6-27b3-4e1e-8a38-161a3a714cd4" providerId="ADAL" clId="{40BE3202-D8DB-478A-A48A-67F009AD78B2}" dt="2021-07-27T14:50:35.282" v="963" actId="680"/>
        <pc:sldMkLst>
          <pc:docMk/>
          <pc:sldMk cId="251620622" sldId="280"/>
        </pc:sldMkLst>
      </pc:sldChg>
      <pc:sldChg chg="addSp delSp modSp mod">
        <pc:chgData name="Francesca MAINO - ESMO" userId="0e04cdf6-27b3-4e1e-8a38-161a3a714cd4" providerId="ADAL" clId="{40BE3202-D8DB-478A-A48A-67F009AD78B2}" dt="2021-07-19T16:06:23.372" v="341"/>
        <pc:sldMkLst>
          <pc:docMk/>
          <pc:sldMk cId="3276773618" sldId="280"/>
        </pc:sldMkLst>
        <pc:spChg chg="del">
          <ac:chgData name="Francesca MAINO - ESMO" userId="0e04cdf6-27b3-4e1e-8a38-161a3a714cd4" providerId="ADAL" clId="{40BE3202-D8DB-478A-A48A-67F009AD78B2}" dt="2021-07-19T16:06:23.171" v="340" actId="478"/>
          <ac:spMkLst>
            <pc:docMk/>
            <pc:sldMk cId="3276773618" sldId="280"/>
            <ac:spMk id="2" creationId="{40411FE2-6CF6-B146-9F40-8FCE2F56FAA3}"/>
          </ac:spMkLst>
        </pc:spChg>
        <pc:spChg chg="add mod">
          <ac:chgData name="Francesca MAINO - ESMO" userId="0e04cdf6-27b3-4e1e-8a38-161a3a714cd4" providerId="ADAL" clId="{40BE3202-D8DB-478A-A48A-67F009AD78B2}" dt="2021-07-19T16:06:23.372" v="341"/>
          <ac:spMkLst>
            <pc:docMk/>
            <pc:sldMk cId="3276773618" sldId="280"/>
            <ac:spMk id="3" creationId="{7AFBA0EE-A169-4A33-8905-623A1EA0E300}"/>
          </ac:spMkLst>
        </pc:spChg>
      </pc:sldChg>
      <pc:sldChg chg="addSp delSp modSp mod">
        <pc:chgData name="Francesca MAINO - ESMO" userId="0e04cdf6-27b3-4e1e-8a38-161a3a714cd4" providerId="ADAL" clId="{40BE3202-D8DB-478A-A48A-67F009AD78B2}" dt="2021-07-19T16:06:26.671" v="343"/>
        <pc:sldMkLst>
          <pc:docMk/>
          <pc:sldMk cId="586314402" sldId="281"/>
        </pc:sldMkLst>
        <pc:spChg chg="del">
          <ac:chgData name="Francesca MAINO - ESMO" userId="0e04cdf6-27b3-4e1e-8a38-161a3a714cd4" providerId="ADAL" clId="{40BE3202-D8DB-478A-A48A-67F009AD78B2}" dt="2021-07-19T16:06:26.456" v="342" actId="478"/>
          <ac:spMkLst>
            <pc:docMk/>
            <pc:sldMk cId="586314402" sldId="281"/>
            <ac:spMk id="2" creationId="{25D8C7CF-AA67-4347-9B50-8D81FDD2EC63}"/>
          </ac:spMkLst>
        </pc:spChg>
        <pc:spChg chg="add mod">
          <ac:chgData name="Francesca MAINO - ESMO" userId="0e04cdf6-27b3-4e1e-8a38-161a3a714cd4" providerId="ADAL" clId="{40BE3202-D8DB-478A-A48A-67F009AD78B2}" dt="2021-07-19T16:06:26.671" v="343"/>
          <ac:spMkLst>
            <pc:docMk/>
            <pc:sldMk cId="586314402" sldId="281"/>
            <ac:spMk id="3" creationId="{1FCAFA0C-8BE2-46DC-8CB0-5ED3E351C17D}"/>
          </ac:spMkLst>
        </pc:spChg>
      </pc:sldChg>
      <pc:sldMasterChg chg="modSldLayout">
        <pc:chgData name="Francesca MAINO - ESMO" userId="0e04cdf6-27b3-4e1e-8a38-161a3a714cd4" providerId="ADAL" clId="{40BE3202-D8DB-478A-A48A-67F009AD78B2}" dt="2021-07-27T14:48:30.244" v="936"/>
        <pc:sldMasterMkLst>
          <pc:docMk/>
          <pc:sldMasterMk cId="0" sldId="2147483648"/>
        </pc:sldMasterMkLst>
        <pc:sldLayoutChg chg="addSp delSp modSp mod">
          <pc:chgData name="Francesca MAINO - ESMO" userId="0e04cdf6-27b3-4e1e-8a38-161a3a714cd4" providerId="ADAL" clId="{40BE3202-D8DB-478A-A48A-67F009AD78B2}" dt="2021-07-27T14:46:50.436" v="876" actId="735"/>
          <pc:sldLayoutMkLst>
            <pc:docMk/>
            <pc:sldMasterMk cId="0" sldId="2147483648"/>
            <pc:sldLayoutMk cId="0" sldId="2147483650"/>
          </pc:sldLayoutMkLst>
          <pc:spChg chg="add del mod">
            <ac:chgData name="Francesca MAINO - ESMO" userId="0e04cdf6-27b3-4e1e-8a38-161a3a714cd4" providerId="ADAL" clId="{40BE3202-D8DB-478A-A48A-67F009AD78B2}" dt="2021-07-19T07:41:08.918" v="31" actId="478"/>
            <ac:spMkLst>
              <pc:docMk/>
              <pc:sldMasterMk cId="0" sldId="2147483648"/>
              <pc:sldLayoutMk cId="0" sldId="2147483650"/>
              <ac:spMk id="2" creationId="{A158AA92-09BC-415B-8FA5-39C30CF6484F}"/>
            </ac:spMkLst>
          </pc:spChg>
          <pc:spChg chg="add del">
            <ac:chgData name="Francesca MAINO - ESMO" userId="0e04cdf6-27b3-4e1e-8a38-161a3a714cd4" providerId="ADAL" clId="{40BE3202-D8DB-478A-A48A-67F009AD78B2}" dt="2021-07-19T07:41:36.575" v="32" actId="11529"/>
            <ac:spMkLst>
              <pc:docMk/>
              <pc:sldMasterMk cId="0" sldId="2147483648"/>
              <pc:sldLayoutMk cId="0" sldId="2147483650"/>
              <ac:spMk id="3" creationId="{53485F44-7934-41CF-8699-DC99ADC96351}"/>
            </ac:spMkLst>
          </pc:spChg>
          <pc:spChg chg="add del mod">
            <ac:chgData name="Francesca MAINO - ESMO" userId="0e04cdf6-27b3-4e1e-8a38-161a3a714cd4" providerId="ADAL" clId="{40BE3202-D8DB-478A-A48A-67F009AD78B2}" dt="2021-07-19T07:49:52.963" v="142" actId="478"/>
            <ac:spMkLst>
              <pc:docMk/>
              <pc:sldMasterMk cId="0" sldId="2147483648"/>
              <pc:sldLayoutMk cId="0" sldId="2147483650"/>
              <ac:spMk id="4" creationId="{7F918627-EFD5-4449-99D2-C839A192F21D}"/>
            </ac:spMkLst>
          </pc:spChg>
          <pc:spChg chg="add mod">
            <ac:chgData name="Francesca MAINO - ESMO" userId="0e04cdf6-27b3-4e1e-8a38-161a3a714cd4" providerId="ADAL" clId="{40BE3202-D8DB-478A-A48A-67F009AD78B2}" dt="2021-07-27T14:46:28.508" v="875" actId="20577"/>
            <ac:spMkLst>
              <pc:docMk/>
              <pc:sldMasterMk cId="0" sldId="2147483648"/>
              <pc:sldLayoutMk cId="0" sldId="2147483650"/>
              <ac:spMk id="5" creationId="{D1D0B917-7AEC-4D84-A351-D9D66AC4FB77}"/>
            </ac:spMkLst>
          </pc:spChg>
          <pc:spChg chg="add del">
            <ac:chgData name="Francesca MAINO - ESMO" userId="0e04cdf6-27b3-4e1e-8a38-161a3a714cd4" providerId="ADAL" clId="{40BE3202-D8DB-478A-A48A-67F009AD78B2}" dt="2021-07-19T07:50:00.827" v="143" actId="11529"/>
            <ac:spMkLst>
              <pc:docMk/>
              <pc:sldMasterMk cId="0" sldId="2147483648"/>
              <pc:sldLayoutMk cId="0" sldId="2147483650"/>
              <ac:spMk id="6" creationId="{62F49469-EE5F-445B-A51A-94E9A1B3CEFF}"/>
            </ac:spMkLst>
          </pc:spChg>
          <pc:spChg chg="add mod">
            <ac:chgData name="Francesca MAINO - ESMO" userId="0e04cdf6-27b3-4e1e-8a38-161a3a714cd4" providerId="ADAL" clId="{40BE3202-D8DB-478A-A48A-67F009AD78B2}" dt="2021-07-19T07:51:16.057" v="202" actId="207"/>
            <ac:spMkLst>
              <pc:docMk/>
              <pc:sldMasterMk cId="0" sldId="2147483648"/>
              <pc:sldLayoutMk cId="0" sldId="2147483650"/>
              <ac:spMk id="7" creationId="{590BE6AA-55A2-489C-A1ED-6C967A39ACAF}"/>
            </ac:spMkLst>
          </pc:spChg>
          <pc:spChg chg="add mod">
            <ac:chgData name="Francesca MAINO - ESMO" userId="0e04cdf6-27b3-4e1e-8a38-161a3a714cd4" providerId="ADAL" clId="{40BE3202-D8DB-478A-A48A-67F009AD78B2}" dt="2021-07-19T16:12:39.529" v="783" actId="123"/>
            <ac:spMkLst>
              <pc:docMk/>
              <pc:sldMasterMk cId="0" sldId="2147483648"/>
              <pc:sldLayoutMk cId="0" sldId="2147483650"/>
              <ac:spMk id="8" creationId="{BC9A5AA3-D2F8-4706-9664-4B70F8FC968C}"/>
            </ac:spMkLst>
          </pc:spChg>
          <pc:spChg chg="add del mod">
            <ac:chgData name="Francesca MAINO - ESMO" userId="0e04cdf6-27b3-4e1e-8a38-161a3a714cd4" providerId="ADAL" clId="{40BE3202-D8DB-478A-A48A-67F009AD78B2}" dt="2021-07-19T07:43:18.343" v="51" actId="478"/>
            <ac:spMkLst>
              <pc:docMk/>
              <pc:sldMasterMk cId="0" sldId="2147483648"/>
              <pc:sldLayoutMk cId="0" sldId="2147483650"/>
              <ac:spMk id="9" creationId="{E41B14CD-31E7-47B4-80C3-21683858BF09}"/>
            </ac:spMkLst>
          </pc:spChg>
          <pc:spChg chg="mod">
            <ac:chgData name="Francesca MAINO - ESMO" userId="0e04cdf6-27b3-4e1e-8a38-161a3a714cd4" providerId="ADAL" clId="{40BE3202-D8DB-478A-A48A-67F009AD78B2}" dt="2021-07-27T14:46:16.651" v="874" actId="14100"/>
            <ac:spMkLst>
              <pc:docMk/>
              <pc:sldMasterMk cId="0" sldId="2147483648"/>
              <pc:sldLayoutMk cId="0" sldId="2147483650"/>
              <ac:spMk id="10" creationId="{32714771-AEB2-FE40-AD3E-E93DB8F4ADCD}"/>
            </ac:spMkLst>
          </pc:spChg>
          <pc:spChg chg="del">
            <ac:chgData name="Francesca MAINO - ESMO" userId="0e04cdf6-27b3-4e1e-8a38-161a3a714cd4" providerId="ADAL" clId="{40BE3202-D8DB-478A-A48A-67F009AD78B2}" dt="2021-07-19T16:06:41.215" v="344" actId="478"/>
            <ac:spMkLst>
              <pc:docMk/>
              <pc:sldMasterMk cId="0" sldId="2147483648"/>
              <pc:sldLayoutMk cId="0" sldId="2147483650"/>
              <ac:spMk id="12" creationId="{0F3E012F-D371-EC4E-91A3-AADBC06E89E0}"/>
            </ac:spMkLst>
          </pc:spChg>
        </pc:sldLayoutChg>
        <pc:sldLayoutChg chg="addSp delSp modSp mod">
          <pc:chgData name="Francesca MAINO - ESMO" userId="0e04cdf6-27b3-4e1e-8a38-161a3a714cd4" providerId="ADAL" clId="{40BE3202-D8DB-478A-A48A-67F009AD78B2}" dt="2021-07-19T07:51:45.546" v="210"/>
          <pc:sldLayoutMkLst>
            <pc:docMk/>
            <pc:sldMasterMk cId="0" sldId="2147483648"/>
            <pc:sldLayoutMk cId="0" sldId="2147483652"/>
          </pc:sldLayoutMkLst>
          <pc:spChg chg="add del mod">
            <ac:chgData name="Francesca MAINO - ESMO" userId="0e04cdf6-27b3-4e1e-8a38-161a3a714cd4" providerId="ADAL" clId="{40BE3202-D8DB-478A-A48A-67F009AD78B2}" dt="2021-07-19T07:51:45.267" v="209" actId="478"/>
            <ac:spMkLst>
              <pc:docMk/>
              <pc:sldMasterMk cId="0" sldId="2147483648"/>
              <pc:sldLayoutMk cId="0" sldId="2147483652"/>
              <ac:spMk id="10" creationId="{B9BB3686-B9B0-4DF7-B6A4-8436A88DE2E3}"/>
            </ac:spMkLst>
          </pc:spChg>
          <pc:spChg chg="add del mod">
            <ac:chgData name="Francesca MAINO - ESMO" userId="0e04cdf6-27b3-4e1e-8a38-161a3a714cd4" providerId="ADAL" clId="{40BE3202-D8DB-478A-A48A-67F009AD78B2}" dt="2021-07-19T07:51:45.267" v="209" actId="478"/>
            <ac:spMkLst>
              <pc:docMk/>
              <pc:sldMasterMk cId="0" sldId="2147483648"/>
              <pc:sldLayoutMk cId="0" sldId="2147483652"/>
              <ac:spMk id="11" creationId="{BC7EA98C-888E-4E0E-96F0-7EDB28B33E24}"/>
            </ac:spMkLst>
          </pc:spChg>
          <pc:spChg chg="add mod">
            <ac:chgData name="Francesca MAINO - ESMO" userId="0e04cdf6-27b3-4e1e-8a38-161a3a714cd4" providerId="ADAL" clId="{40BE3202-D8DB-478A-A48A-67F009AD78B2}" dt="2021-07-19T07:51:45.546" v="210"/>
            <ac:spMkLst>
              <pc:docMk/>
              <pc:sldMasterMk cId="0" sldId="2147483648"/>
              <pc:sldLayoutMk cId="0" sldId="2147483652"/>
              <ac:spMk id="12" creationId="{ED2A8D0A-E773-4B8C-B501-61F0985A4AE6}"/>
            </ac:spMkLst>
          </pc:spChg>
          <pc:spChg chg="add mod">
            <ac:chgData name="Francesca MAINO - ESMO" userId="0e04cdf6-27b3-4e1e-8a38-161a3a714cd4" providerId="ADAL" clId="{40BE3202-D8DB-478A-A48A-67F009AD78B2}" dt="2021-07-19T07:51:45.546" v="210"/>
            <ac:spMkLst>
              <pc:docMk/>
              <pc:sldMasterMk cId="0" sldId="2147483648"/>
              <pc:sldLayoutMk cId="0" sldId="2147483652"/>
              <ac:spMk id="13" creationId="{809D677B-1D48-49F3-934E-D1C78ED4EE17}"/>
            </ac:spMkLst>
          </pc:spChg>
        </pc:sldLayoutChg>
        <pc:sldLayoutChg chg="addSp delSp modSp mod">
          <pc:chgData name="Francesca MAINO - ESMO" userId="0e04cdf6-27b3-4e1e-8a38-161a3a714cd4" providerId="ADAL" clId="{40BE3202-D8DB-478A-A48A-67F009AD78B2}" dt="2021-07-19T07:52:06.109" v="218"/>
          <pc:sldLayoutMkLst>
            <pc:docMk/>
            <pc:sldMasterMk cId="0" sldId="2147483648"/>
            <pc:sldLayoutMk cId="0" sldId="2147483653"/>
          </pc:sldLayoutMkLst>
          <pc:spChg chg="add del mod">
            <ac:chgData name="Francesca MAINO - ESMO" userId="0e04cdf6-27b3-4e1e-8a38-161a3a714cd4" providerId="ADAL" clId="{40BE3202-D8DB-478A-A48A-67F009AD78B2}" dt="2021-07-19T07:52:05.924" v="217" actId="478"/>
            <ac:spMkLst>
              <pc:docMk/>
              <pc:sldMasterMk cId="0" sldId="2147483648"/>
              <pc:sldLayoutMk cId="0" sldId="2147483653"/>
              <ac:spMk id="7" creationId="{833E2F82-8142-4DE3-9D37-6A5EE05200D4}"/>
            </ac:spMkLst>
          </pc:spChg>
          <pc:spChg chg="add del mod">
            <ac:chgData name="Francesca MAINO - ESMO" userId="0e04cdf6-27b3-4e1e-8a38-161a3a714cd4" providerId="ADAL" clId="{40BE3202-D8DB-478A-A48A-67F009AD78B2}" dt="2021-07-19T07:52:05.924" v="217" actId="478"/>
            <ac:spMkLst>
              <pc:docMk/>
              <pc:sldMasterMk cId="0" sldId="2147483648"/>
              <pc:sldLayoutMk cId="0" sldId="2147483653"/>
              <ac:spMk id="8" creationId="{76967DD8-AEF0-47B7-BD02-F3B448CFD41D}"/>
            </ac:spMkLst>
          </pc:spChg>
          <pc:spChg chg="add mod">
            <ac:chgData name="Francesca MAINO - ESMO" userId="0e04cdf6-27b3-4e1e-8a38-161a3a714cd4" providerId="ADAL" clId="{40BE3202-D8DB-478A-A48A-67F009AD78B2}" dt="2021-07-19T07:52:06.109" v="218"/>
            <ac:spMkLst>
              <pc:docMk/>
              <pc:sldMasterMk cId="0" sldId="2147483648"/>
              <pc:sldLayoutMk cId="0" sldId="2147483653"/>
              <ac:spMk id="9" creationId="{7EAF0462-CB96-41B4-9A9B-1B3073074E46}"/>
            </ac:spMkLst>
          </pc:spChg>
          <pc:spChg chg="add mod">
            <ac:chgData name="Francesca MAINO - ESMO" userId="0e04cdf6-27b3-4e1e-8a38-161a3a714cd4" providerId="ADAL" clId="{40BE3202-D8DB-478A-A48A-67F009AD78B2}" dt="2021-07-19T07:52:06.109" v="218"/>
            <ac:spMkLst>
              <pc:docMk/>
              <pc:sldMasterMk cId="0" sldId="2147483648"/>
              <pc:sldLayoutMk cId="0" sldId="2147483653"/>
              <ac:spMk id="10" creationId="{7F33D532-F51C-4AC4-9C4D-D6BC2774E55F}"/>
            </ac:spMkLst>
          </pc:spChg>
        </pc:sldLayoutChg>
        <pc:sldLayoutChg chg="addSp delSp modSp mod">
          <pc:chgData name="Francesca MAINO - ESMO" userId="0e04cdf6-27b3-4e1e-8a38-161a3a714cd4" providerId="ADAL" clId="{40BE3202-D8DB-478A-A48A-67F009AD78B2}" dt="2021-07-19T07:52:18.411" v="224"/>
          <pc:sldLayoutMkLst>
            <pc:docMk/>
            <pc:sldMasterMk cId="0" sldId="2147483648"/>
            <pc:sldLayoutMk cId="0" sldId="2147483654"/>
          </pc:sldLayoutMkLst>
          <pc:spChg chg="add del mod">
            <ac:chgData name="Francesca MAINO - ESMO" userId="0e04cdf6-27b3-4e1e-8a38-161a3a714cd4" providerId="ADAL" clId="{40BE3202-D8DB-478A-A48A-67F009AD78B2}" dt="2021-07-19T07:52:18.188" v="223" actId="478"/>
            <ac:spMkLst>
              <pc:docMk/>
              <pc:sldMasterMk cId="0" sldId="2147483648"/>
              <pc:sldLayoutMk cId="0" sldId="2147483654"/>
              <ac:spMk id="6" creationId="{99A8D1AC-8A6A-47C5-AEF5-4354E3C9B474}"/>
            </ac:spMkLst>
          </pc:spChg>
          <pc:spChg chg="add del mod">
            <ac:chgData name="Francesca MAINO - ESMO" userId="0e04cdf6-27b3-4e1e-8a38-161a3a714cd4" providerId="ADAL" clId="{40BE3202-D8DB-478A-A48A-67F009AD78B2}" dt="2021-07-19T07:52:18.188" v="223" actId="478"/>
            <ac:spMkLst>
              <pc:docMk/>
              <pc:sldMasterMk cId="0" sldId="2147483648"/>
              <pc:sldLayoutMk cId="0" sldId="2147483654"/>
              <ac:spMk id="7" creationId="{8F6F9582-0EC4-4406-B7E7-C1D493E673F8}"/>
            </ac:spMkLst>
          </pc:spChg>
          <pc:spChg chg="add mod">
            <ac:chgData name="Francesca MAINO - ESMO" userId="0e04cdf6-27b3-4e1e-8a38-161a3a714cd4" providerId="ADAL" clId="{40BE3202-D8DB-478A-A48A-67F009AD78B2}" dt="2021-07-19T07:52:18.411" v="224"/>
            <ac:spMkLst>
              <pc:docMk/>
              <pc:sldMasterMk cId="0" sldId="2147483648"/>
              <pc:sldLayoutMk cId="0" sldId="2147483654"/>
              <ac:spMk id="8" creationId="{0E2D496D-B30E-4698-8EF1-D6F58E033226}"/>
            </ac:spMkLst>
          </pc:spChg>
          <pc:spChg chg="add mod">
            <ac:chgData name="Francesca MAINO - ESMO" userId="0e04cdf6-27b3-4e1e-8a38-161a3a714cd4" providerId="ADAL" clId="{40BE3202-D8DB-478A-A48A-67F009AD78B2}" dt="2021-07-19T07:52:18.411" v="224"/>
            <ac:spMkLst>
              <pc:docMk/>
              <pc:sldMasterMk cId="0" sldId="2147483648"/>
              <pc:sldLayoutMk cId="0" sldId="2147483654"/>
              <ac:spMk id="9" creationId="{58E66DE6-D938-4530-9159-82929F6608E2}"/>
            </ac:spMkLst>
          </pc:spChg>
        </pc:sldLayoutChg>
        <pc:sldLayoutChg chg="addSp delSp modSp">
          <pc:chgData name="Francesca MAINO - ESMO" userId="0e04cdf6-27b3-4e1e-8a38-161a3a714cd4" providerId="ADAL" clId="{40BE3202-D8DB-478A-A48A-67F009AD78B2}" dt="2021-07-19T07:46:31.095" v="103"/>
          <pc:sldLayoutMkLst>
            <pc:docMk/>
            <pc:sldMasterMk cId="0" sldId="2147483648"/>
            <pc:sldLayoutMk cId="0" sldId="2147483655"/>
          </pc:sldLayoutMkLst>
          <pc:spChg chg="add del mod">
            <ac:chgData name="Francesca MAINO - ESMO" userId="0e04cdf6-27b3-4e1e-8a38-161a3a714cd4" providerId="ADAL" clId="{40BE3202-D8DB-478A-A48A-67F009AD78B2}" dt="2021-07-19T07:46:31.095" v="103"/>
            <ac:spMkLst>
              <pc:docMk/>
              <pc:sldMasterMk cId="0" sldId="2147483648"/>
              <pc:sldLayoutMk cId="0" sldId="2147483655"/>
              <ac:spMk id="4" creationId="{ED38FCA5-CEAD-4F44-8F61-5B6FEC04B010}"/>
            </ac:spMkLst>
          </pc:spChg>
          <pc:spChg chg="add del mod">
            <ac:chgData name="Francesca MAINO - ESMO" userId="0e04cdf6-27b3-4e1e-8a38-161a3a714cd4" providerId="ADAL" clId="{40BE3202-D8DB-478A-A48A-67F009AD78B2}" dt="2021-07-19T07:46:31.095" v="103"/>
            <ac:spMkLst>
              <pc:docMk/>
              <pc:sldMasterMk cId="0" sldId="2147483648"/>
              <pc:sldLayoutMk cId="0" sldId="2147483655"/>
              <ac:spMk id="5" creationId="{00685AC9-0E75-45F7-A6AB-AF4E6864F7B7}"/>
            </ac:spMkLst>
          </pc:spChg>
        </pc:sldLayoutChg>
        <pc:sldLayoutChg chg="addSp delSp modSp mod">
          <pc:chgData name="Francesca MAINO - ESMO" userId="0e04cdf6-27b3-4e1e-8a38-161a3a714cd4" providerId="ADAL" clId="{40BE3202-D8DB-478A-A48A-67F009AD78B2}" dt="2021-07-27T14:47:38.484" v="918"/>
          <pc:sldLayoutMkLst>
            <pc:docMk/>
            <pc:sldMasterMk cId="0" sldId="2147483648"/>
            <pc:sldLayoutMk cId="4152892417" sldId="2147483658"/>
          </pc:sldLayoutMkLst>
          <pc:spChg chg="add mod">
            <ac:chgData name="Francesca MAINO - ESMO" userId="0e04cdf6-27b3-4e1e-8a38-161a3a714cd4" providerId="ADAL" clId="{40BE3202-D8DB-478A-A48A-67F009AD78B2}" dt="2021-07-19T16:07:40.322" v="397"/>
            <ac:spMkLst>
              <pc:docMk/>
              <pc:sldMasterMk cId="0" sldId="2147483648"/>
              <pc:sldLayoutMk cId="4152892417" sldId="2147483658"/>
              <ac:spMk id="9" creationId="{495D0BCF-5581-4AA6-89C7-9E311AD3F6AB}"/>
            </ac:spMkLst>
          </pc:spChg>
          <pc:spChg chg="add mod">
            <ac:chgData name="Francesca MAINO - ESMO" userId="0e04cdf6-27b3-4e1e-8a38-161a3a714cd4" providerId="ADAL" clId="{40BE3202-D8DB-478A-A48A-67F009AD78B2}" dt="2021-07-27T14:47:38.484" v="918"/>
            <ac:spMkLst>
              <pc:docMk/>
              <pc:sldMasterMk cId="0" sldId="2147483648"/>
              <pc:sldLayoutMk cId="4152892417" sldId="2147483658"/>
              <ac:spMk id="9" creationId="{F317BEFB-2EE8-4433-94EE-BD96F01074BA}"/>
            </ac:spMkLst>
          </pc:spChg>
          <pc:spChg chg="add mod">
            <ac:chgData name="Francesca MAINO - ESMO" userId="0e04cdf6-27b3-4e1e-8a38-161a3a714cd4" providerId="ADAL" clId="{40BE3202-D8DB-478A-A48A-67F009AD78B2}" dt="2021-07-19T07:51:41.219" v="208"/>
            <ac:spMkLst>
              <pc:docMk/>
              <pc:sldMasterMk cId="0" sldId="2147483648"/>
              <pc:sldLayoutMk cId="4152892417" sldId="2147483658"/>
              <ac:spMk id="10" creationId="{23BE97B2-5BC7-4675-8A31-EB8A13CA28EC}"/>
            </ac:spMkLst>
          </pc:spChg>
          <pc:spChg chg="add mod">
            <ac:chgData name="Francesca MAINO - ESMO" userId="0e04cdf6-27b3-4e1e-8a38-161a3a714cd4" providerId="ADAL" clId="{40BE3202-D8DB-478A-A48A-67F009AD78B2}" dt="2021-07-27T14:47:38.484" v="918"/>
            <ac:spMkLst>
              <pc:docMk/>
              <pc:sldMasterMk cId="0" sldId="2147483648"/>
              <pc:sldLayoutMk cId="4152892417" sldId="2147483658"/>
              <ac:spMk id="10" creationId="{8F944624-552D-4491-BD47-9405B8479F17}"/>
            </ac:spMkLst>
          </pc:spChg>
          <pc:spChg chg="add mod">
            <ac:chgData name="Francesca MAINO - ESMO" userId="0e04cdf6-27b3-4e1e-8a38-161a3a714cd4" providerId="ADAL" clId="{40BE3202-D8DB-478A-A48A-67F009AD78B2}" dt="2021-07-19T16:10:03.920" v="656"/>
            <ac:spMkLst>
              <pc:docMk/>
              <pc:sldMasterMk cId="0" sldId="2147483648"/>
              <pc:sldLayoutMk cId="4152892417" sldId="2147483658"/>
              <ac:spMk id="10" creationId="{AF7FE9CD-A0B4-4596-9C8A-E265F4031F06}"/>
            </ac:spMkLst>
          </pc:spChg>
          <pc:spChg chg="del">
            <ac:chgData name="Francesca MAINO - ESMO" userId="0e04cdf6-27b3-4e1e-8a38-161a3a714cd4" providerId="ADAL" clId="{40BE3202-D8DB-478A-A48A-67F009AD78B2}" dt="2021-07-27T14:47:38.279" v="917" actId="478"/>
            <ac:spMkLst>
              <pc:docMk/>
              <pc:sldMasterMk cId="0" sldId="2147483648"/>
              <pc:sldLayoutMk cId="4152892417" sldId="2147483658"/>
              <ac:spMk id="11" creationId="{008FD65F-256A-994F-A2F2-AB11286EA169}"/>
            </ac:spMkLst>
          </pc:spChg>
          <pc:spChg chg="add mod">
            <ac:chgData name="Francesca MAINO - ESMO" userId="0e04cdf6-27b3-4e1e-8a38-161a3a714cd4" providerId="ADAL" clId="{40BE3202-D8DB-478A-A48A-67F009AD78B2}" dt="2021-07-19T07:51:41.219" v="208"/>
            <ac:spMkLst>
              <pc:docMk/>
              <pc:sldMasterMk cId="0" sldId="2147483648"/>
              <pc:sldLayoutMk cId="4152892417" sldId="2147483658"/>
              <ac:spMk id="11" creationId="{AC643FA2-9C43-47D4-9F4E-DBD05981AC5B}"/>
            </ac:spMkLst>
          </pc:spChg>
          <pc:spChg chg="del">
            <ac:chgData name="Francesca MAINO - ESMO" userId="0e04cdf6-27b3-4e1e-8a38-161a3a714cd4" providerId="ADAL" clId="{40BE3202-D8DB-478A-A48A-67F009AD78B2}" dt="2021-07-27T14:47:38.279" v="917" actId="478"/>
            <ac:spMkLst>
              <pc:docMk/>
              <pc:sldMasterMk cId="0" sldId="2147483648"/>
              <pc:sldLayoutMk cId="4152892417" sldId="2147483658"/>
              <ac:spMk id="12" creationId="{4A3F8BC2-2B33-1249-8653-6D40FEFC1F7E}"/>
            </ac:spMkLst>
          </pc:spChg>
          <pc:spChg chg="del">
            <ac:chgData name="Francesca MAINO - ESMO" userId="0e04cdf6-27b3-4e1e-8a38-161a3a714cd4" providerId="ADAL" clId="{40BE3202-D8DB-478A-A48A-67F009AD78B2}" dt="2021-07-19T16:07:40.118" v="396" actId="478"/>
            <ac:spMkLst>
              <pc:docMk/>
              <pc:sldMasterMk cId="0" sldId="2147483648"/>
              <pc:sldLayoutMk cId="4152892417" sldId="2147483658"/>
              <ac:spMk id="12" creationId="{D902FB96-FDCD-1844-A5CC-13A36ABD7ADB}"/>
            </ac:spMkLst>
          </pc:spChg>
          <pc:spChg chg="del">
            <ac:chgData name="Francesca MAINO - ESMO" userId="0e04cdf6-27b3-4e1e-8a38-161a3a714cd4" providerId="ADAL" clId="{40BE3202-D8DB-478A-A48A-67F009AD78B2}" dt="2021-07-19T16:07:40.118" v="396" actId="478"/>
            <ac:spMkLst>
              <pc:docMk/>
              <pc:sldMasterMk cId="0" sldId="2147483648"/>
              <pc:sldLayoutMk cId="4152892417" sldId="2147483658"/>
              <ac:spMk id="13" creationId="{BD22139E-D90D-3A40-ACA9-8D31AA2D9F09}"/>
            </ac:spMkLst>
          </pc:spChg>
        </pc:sldLayoutChg>
        <pc:sldLayoutChg chg="addSp delSp modSp mod">
          <pc:chgData name="Francesca MAINO - ESMO" userId="0e04cdf6-27b3-4e1e-8a38-161a3a714cd4" providerId="ADAL" clId="{40BE3202-D8DB-478A-A48A-67F009AD78B2}" dt="2021-07-27T14:47:09.714" v="878"/>
          <pc:sldLayoutMkLst>
            <pc:docMk/>
            <pc:sldMasterMk cId="0" sldId="2147483648"/>
            <pc:sldLayoutMk cId="716970866" sldId="2147483659"/>
          </pc:sldLayoutMkLst>
          <pc:spChg chg="add mod">
            <ac:chgData name="Francesca MAINO - ESMO" userId="0e04cdf6-27b3-4e1e-8a38-161a3a714cd4" providerId="ADAL" clId="{40BE3202-D8DB-478A-A48A-67F009AD78B2}" dt="2021-07-19T16:07:19.298" v="351"/>
            <ac:spMkLst>
              <pc:docMk/>
              <pc:sldMasterMk cId="0" sldId="2147483648"/>
              <pc:sldLayoutMk cId="716970866" sldId="2147483659"/>
              <ac:spMk id="9" creationId="{01E28162-501E-4568-A680-4814C96178C2}"/>
            </ac:spMkLst>
          </pc:spChg>
          <pc:spChg chg="add del mod">
            <ac:chgData name="Francesca MAINO - ESMO" userId="0e04cdf6-27b3-4e1e-8a38-161a3a714cd4" providerId="ADAL" clId="{40BE3202-D8DB-478A-A48A-67F009AD78B2}" dt="2021-07-19T07:51:05.323" v="199" actId="478"/>
            <ac:spMkLst>
              <pc:docMk/>
              <pc:sldMasterMk cId="0" sldId="2147483648"/>
              <pc:sldLayoutMk cId="716970866" sldId="2147483659"/>
              <ac:spMk id="9" creationId="{43F883DB-1083-4E90-9FD0-10998B06080C}"/>
            </ac:spMkLst>
          </pc:spChg>
          <pc:spChg chg="add mod">
            <ac:chgData name="Francesca MAINO - ESMO" userId="0e04cdf6-27b3-4e1e-8a38-161a3a714cd4" providerId="ADAL" clId="{40BE3202-D8DB-478A-A48A-67F009AD78B2}" dt="2021-07-27T14:47:09.714" v="878"/>
            <ac:spMkLst>
              <pc:docMk/>
              <pc:sldMasterMk cId="0" sldId="2147483648"/>
              <pc:sldLayoutMk cId="716970866" sldId="2147483659"/>
              <ac:spMk id="9" creationId="{7C7AEFEF-C293-4A06-AE79-881A8C9AA644}"/>
            </ac:spMkLst>
          </pc:spChg>
          <pc:spChg chg="add mod">
            <ac:chgData name="Francesca MAINO - ESMO" userId="0e04cdf6-27b3-4e1e-8a38-161a3a714cd4" providerId="ADAL" clId="{40BE3202-D8DB-478A-A48A-67F009AD78B2}" dt="2021-07-19T07:45:43.227" v="89"/>
            <ac:spMkLst>
              <pc:docMk/>
              <pc:sldMasterMk cId="0" sldId="2147483648"/>
              <pc:sldLayoutMk cId="716970866" sldId="2147483659"/>
              <ac:spMk id="10" creationId="{3D0CDBFE-FAE1-42A3-BBCB-79E308DAA590}"/>
            </ac:spMkLst>
          </pc:spChg>
          <pc:spChg chg="add mod">
            <ac:chgData name="Francesca MAINO - ESMO" userId="0e04cdf6-27b3-4e1e-8a38-161a3a714cd4" providerId="ADAL" clId="{40BE3202-D8DB-478A-A48A-67F009AD78B2}" dt="2021-07-19T16:12:43.281" v="784" actId="120"/>
            <ac:spMkLst>
              <pc:docMk/>
              <pc:sldMasterMk cId="0" sldId="2147483648"/>
              <pc:sldLayoutMk cId="716970866" sldId="2147483659"/>
              <ac:spMk id="10" creationId="{50C57F7C-AFA0-4293-AFDC-66407DD2C47E}"/>
            </ac:spMkLst>
          </pc:spChg>
          <pc:spChg chg="add mod">
            <ac:chgData name="Francesca MAINO - ESMO" userId="0e04cdf6-27b3-4e1e-8a38-161a3a714cd4" providerId="ADAL" clId="{40BE3202-D8DB-478A-A48A-67F009AD78B2}" dt="2021-07-27T14:47:09.714" v="878"/>
            <ac:spMkLst>
              <pc:docMk/>
              <pc:sldMasterMk cId="0" sldId="2147483648"/>
              <pc:sldLayoutMk cId="716970866" sldId="2147483659"/>
              <ac:spMk id="10" creationId="{82BA4DEF-CD61-43CE-B8FA-41F2527AB268}"/>
            </ac:spMkLst>
          </pc:spChg>
          <pc:spChg chg="del">
            <ac:chgData name="Francesca MAINO - ESMO" userId="0e04cdf6-27b3-4e1e-8a38-161a3a714cd4" providerId="ADAL" clId="{40BE3202-D8DB-478A-A48A-67F009AD78B2}" dt="2021-07-27T14:47:09.514" v="877" actId="478"/>
            <ac:spMkLst>
              <pc:docMk/>
              <pc:sldMasterMk cId="0" sldId="2147483648"/>
              <pc:sldLayoutMk cId="716970866" sldId="2147483659"/>
              <ac:spMk id="11" creationId="{84A9D5C1-E996-1E48-B492-9113CB6BB976}"/>
            </ac:spMkLst>
          </pc:spChg>
          <pc:spChg chg="add mod">
            <ac:chgData name="Francesca MAINO - ESMO" userId="0e04cdf6-27b3-4e1e-8a38-161a3a714cd4" providerId="ADAL" clId="{40BE3202-D8DB-478A-A48A-67F009AD78B2}" dt="2021-07-19T07:51:20.012" v="203" actId="207"/>
            <ac:spMkLst>
              <pc:docMk/>
              <pc:sldMasterMk cId="0" sldId="2147483648"/>
              <pc:sldLayoutMk cId="716970866" sldId="2147483659"/>
              <ac:spMk id="11" creationId="{D2D5117A-9E9C-4C78-9CFD-82009AE1BD33}"/>
            </ac:spMkLst>
          </pc:spChg>
          <pc:spChg chg="del">
            <ac:chgData name="Francesca MAINO - ESMO" userId="0e04cdf6-27b3-4e1e-8a38-161a3a714cd4" providerId="ADAL" clId="{40BE3202-D8DB-478A-A48A-67F009AD78B2}" dt="2021-07-27T14:47:09.514" v="877" actId="478"/>
            <ac:spMkLst>
              <pc:docMk/>
              <pc:sldMasterMk cId="0" sldId="2147483648"/>
              <pc:sldLayoutMk cId="716970866" sldId="2147483659"/>
              <ac:spMk id="12" creationId="{1DA6A50A-DAEA-C14C-91E0-5CD2396711F0}"/>
            </ac:spMkLst>
          </pc:spChg>
          <pc:spChg chg="del">
            <ac:chgData name="Francesca MAINO - ESMO" userId="0e04cdf6-27b3-4e1e-8a38-161a3a714cd4" providerId="ADAL" clId="{40BE3202-D8DB-478A-A48A-67F009AD78B2}" dt="2021-07-19T16:07:19.114" v="350" actId="478"/>
            <ac:spMkLst>
              <pc:docMk/>
              <pc:sldMasterMk cId="0" sldId="2147483648"/>
              <pc:sldLayoutMk cId="716970866" sldId="2147483659"/>
              <ac:spMk id="12" creationId="{6A69B72A-441E-FB43-ABAB-295DFA4DBF67}"/>
            </ac:spMkLst>
          </pc:spChg>
          <pc:spChg chg="del">
            <ac:chgData name="Francesca MAINO - ESMO" userId="0e04cdf6-27b3-4e1e-8a38-161a3a714cd4" providerId="ADAL" clId="{40BE3202-D8DB-478A-A48A-67F009AD78B2}" dt="2021-07-19T16:07:10.993" v="349" actId="478"/>
            <ac:spMkLst>
              <pc:docMk/>
              <pc:sldMasterMk cId="0" sldId="2147483648"/>
              <pc:sldLayoutMk cId="716970866" sldId="2147483659"/>
              <ac:spMk id="13" creationId="{D88978D4-4D0F-A948-BF35-77AFC420C0E2}"/>
            </ac:spMkLst>
          </pc:spChg>
        </pc:sldLayoutChg>
        <pc:sldLayoutChg chg="addSp delSp modSp mod">
          <pc:chgData name="Francesca MAINO - ESMO" userId="0e04cdf6-27b3-4e1e-8a38-161a3a714cd4" providerId="ADAL" clId="{40BE3202-D8DB-478A-A48A-67F009AD78B2}" dt="2021-07-27T14:47:41.880" v="920"/>
          <pc:sldLayoutMkLst>
            <pc:docMk/>
            <pc:sldMasterMk cId="0" sldId="2147483648"/>
            <pc:sldLayoutMk cId="3354575459" sldId="2147483660"/>
          </pc:sldLayoutMkLst>
          <pc:spChg chg="add del mod">
            <ac:chgData name="Francesca MAINO - ESMO" userId="0e04cdf6-27b3-4e1e-8a38-161a3a714cd4" providerId="ADAL" clId="{40BE3202-D8DB-478A-A48A-67F009AD78B2}" dt="2021-07-19T07:51:50.996" v="211" actId="478"/>
            <ac:spMkLst>
              <pc:docMk/>
              <pc:sldMasterMk cId="0" sldId="2147483648"/>
              <pc:sldLayoutMk cId="3354575459" sldId="2147483660"/>
              <ac:spMk id="7" creationId="{3A95E165-169A-45BC-BDE5-3CC2896F3C5D}"/>
            </ac:spMkLst>
          </pc:spChg>
          <pc:spChg chg="add del mod">
            <ac:chgData name="Francesca MAINO - ESMO" userId="0e04cdf6-27b3-4e1e-8a38-161a3a714cd4" providerId="ADAL" clId="{40BE3202-D8DB-478A-A48A-67F009AD78B2}" dt="2021-07-19T07:51:50.996" v="211" actId="478"/>
            <ac:spMkLst>
              <pc:docMk/>
              <pc:sldMasterMk cId="0" sldId="2147483648"/>
              <pc:sldLayoutMk cId="3354575459" sldId="2147483660"/>
              <ac:spMk id="8" creationId="{68B5405A-0EFF-4986-8599-8417BA810FCE}"/>
            </ac:spMkLst>
          </pc:spChg>
          <pc:spChg chg="add mod">
            <ac:chgData name="Francesca MAINO - ESMO" userId="0e04cdf6-27b3-4e1e-8a38-161a3a714cd4" providerId="ADAL" clId="{40BE3202-D8DB-478A-A48A-67F009AD78B2}" dt="2021-07-27T14:47:41.880" v="920"/>
            <ac:spMkLst>
              <pc:docMk/>
              <pc:sldMasterMk cId="0" sldId="2147483648"/>
              <pc:sldLayoutMk cId="3354575459" sldId="2147483660"/>
              <ac:spMk id="9" creationId="{1DC87F7D-98E0-4C86-A2E3-E3D606688FA1}"/>
            </ac:spMkLst>
          </pc:spChg>
          <pc:spChg chg="add mod">
            <ac:chgData name="Francesca MAINO - ESMO" userId="0e04cdf6-27b3-4e1e-8a38-161a3a714cd4" providerId="ADAL" clId="{40BE3202-D8DB-478A-A48A-67F009AD78B2}" dt="2021-07-19T07:51:51.243" v="212"/>
            <ac:spMkLst>
              <pc:docMk/>
              <pc:sldMasterMk cId="0" sldId="2147483648"/>
              <pc:sldLayoutMk cId="3354575459" sldId="2147483660"/>
              <ac:spMk id="9" creationId="{4C2220F9-A28B-40E5-A63F-535E1FC5757A}"/>
            </ac:spMkLst>
          </pc:spChg>
          <pc:spChg chg="add mod">
            <ac:chgData name="Francesca MAINO - ESMO" userId="0e04cdf6-27b3-4e1e-8a38-161a3a714cd4" providerId="ADAL" clId="{40BE3202-D8DB-478A-A48A-67F009AD78B2}" dt="2021-07-19T16:07:44.716" v="399"/>
            <ac:spMkLst>
              <pc:docMk/>
              <pc:sldMasterMk cId="0" sldId="2147483648"/>
              <pc:sldLayoutMk cId="3354575459" sldId="2147483660"/>
              <ac:spMk id="9" creationId="{77053BCE-9AFB-4813-8733-BC80EEC00542}"/>
            </ac:spMkLst>
          </pc:spChg>
          <pc:spChg chg="add mod">
            <ac:chgData name="Francesca MAINO - ESMO" userId="0e04cdf6-27b3-4e1e-8a38-161a3a714cd4" providerId="ADAL" clId="{40BE3202-D8DB-478A-A48A-67F009AD78B2}" dt="2021-07-27T14:47:41.880" v="920"/>
            <ac:spMkLst>
              <pc:docMk/>
              <pc:sldMasterMk cId="0" sldId="2147483648"/>
              <pc:sldLayoutMk cId="3354575459" sldId="2147483660"/>
              <ac:spMk id="10" creationId="{8EADF0DF-1471-451B-A121-88B57993281A}"/>
            </ac:spMkLst>
          </pc:spChg>
          <pc:spChg chg="add mod">
            <ac:chgData name="Francesca MAINO - ESMO" userId="0e04cdf6-27b3-4e1e-8a38-161a3a714cd4" providerId="ADAL" clId="{40BE3202-D8DB-478A-A48A-67F009AD78B2}" dt="2021-07-19T07:51:51.243" v="212"/>
            <ac:spMkLst>
              <pc:docMk/>
              <pc:sldMasterMk cId="0" sldId="2147483648"/>
              <pc:sldLayoutMk cId="3354575459" sldId="2147483660"/>
              <ac:spMk id="10" creationId="{EF4C5807-F017-4D3B-8865-489E8B12B3E7}"/>
            </ac:spMkLst>
          </pc:spChg>
          <pc:spChg chg="add mod">
            <ac:chgData name="Francesca MAINO - ESMO" userId="0e04cdf6-27b3-4e1e-8a38-161a3a714cd4" providerId="ADAL" clId="{40BE3202-D8DB-478A-A48A-67F009AD78B2}" dt="2021-07-19T16:10:05.439" v="657"/>
            <ac:spMkLst>
              <pc:docMk/>
              <pc:sldMasterMk cId="0" sldId="2147483648"/>
              <pc:sldLayoutMk cId="3354575459" sldId="2147483660"/>
              <ac:spMk id="10" creationId="{F332CD5B-5BE5-4F04-AD44-9832BD008A49}"/>
            </ac:spMkLst>
          </pc:spChg>
          <pc:spChg chg="del">
            <ac:chgData name="Francesca MAINO - ESMO" userId="0e04cdf6-27b3-4e1e-8a38-161a3a714cd4" providerId="ADAL" clId="{40BE3202-D8DB-478A-A48A-67F009AD78B2}" dt="2021-07-27T14:47:41.664" v="919" actId="478"/>
            <ac:spMkLst>
              <pc:docMk/>
              <pc:sldMasterMk cId="0" sldId="2147483648"/>
              <pc:sldLayoutMk cId="3354575459" sldId="2147483660"/>
              <ac:spMk id="11" creationId="{7D9D4F1E-355F-6249-9112-AA1C8AF4447B}"/>
            </ac:spMkLst>
          </pc:spChg>
          <pc:spChg chg="del">
            <ac:chgData name="Francesca MAINO - ESMO" userId="0e04cdf6-27b3-4e1e-8a38-161a3a714cd4" providerId="ADAL" clId="{40BE3202-D8DB-478A-A48A-67F009AD78B2}" dt="2021-07-27T14:47:41.664" v="919" actId="478"/>
            <ac:spMkLst>
              <pc:docMk/>
              <pc:sldMasterMk cId="0" sldId="2147483648"/>
              <pc:sldLayoutMk cId="3354575459" sldId="2147483660"/>
              <ac:spMk id="12" creationId="{25C161BA-A39D-BD41-A684-DA5BA56CA604}"/>
            </ac:spMkLst>
          </pc:spChg>
          <pc:spChg chg="del">
            <ac:chgData name="Francesca MAINO - ESMO" userId="0e04cdf6-27b3-4e1e-8a38-161a3a714cd4" providerId="ADAL" clId="{40BE3202-D8DB-478A-A48A-67F009AD78B2}" dt="2021-07-19T16:07:44.520" v="398" actId="478"/>
            <ac:spMkLst>
              <pc:docMk/>
              <pc:sldMasterMk cId="0" sldId="2147483648"/>
              <pc:sldLayoutMk cId="3354575459" sldId="2147483660"/>
              <ac:spMk id="12" creationId="{E114262A-2B79-9846-95D2-A55099BBF544}"/>
            </ac:spMkLst>
          </pc:spChg>
          <pc:spChg chg="del">
            <ac:chgData name="Francesca MAINO - ESMO" userId="0e04cdf6-27b3-4e1e-8a38-161a3a714cd4" providerId="ADAL" clId="{40BE3202-D8DB-478A-A48A-67F009AD78B2}" dt="2021-07-19T16:07:44.520" v="398" actId="478"/>
            <ac:spMkLst>
              <pc:docMk/>
              <pc:sldMasterMk cId="0" sldId="2147483648"/>
              <pc:sldLayoutMk cId="3354575459" sldId="2147483660"/>
              <ac:spMk id="13" creationId="{B2508D0C-4343-B34E-8BD9-FEAF316D69C8}"/>
            </ac:spMkLst>
          </pc:spChg>
        </pc:sldLayoutChg>
        <pc:sldLayoutChg chg="addSp delSp modSp mod">
          <pc:chgData name="Francesca MAINO - ESMO" userId="0e04cdf6-27b3-4e1e-8a38-161a3a714cd4" providerId="ADAL" clId="{40BE3202-D8DB-478A-A48A-67F009AD78B2}" dt="2021-07-27T14:47:59.496" v="926"/>
          <pc:sldLayoutMkLst>
            <pc:docMk/>
            <pc:sldMasterMk cId="0" sldId="2147483648"/>
            <pc:sldLayoutMk cId="892632705" sldId="2147483662"/>
          </pc:sldLayoutMkLst>
          <pc:spChg chg="del">
            <ac:chgData name="Francesca MAINO - ESMO" userId="0e04cdf6-27b3-4e1e-8a38-161a3a714cd4" providerId="ADAL" clId="{40BE3202-D8DB-478A-A48A-67F009AD78B2}" dt="2021-07-27T14:47:59.312" v="925" actId="478"/>
            <ac:spMkLst>
              <pc:docMk/>
              <pc:sldMasterMk cId="0" sldId="2147483648"/>
              <pc:sldLayoutMk cId="892632705" sldId="2147483662"/>
              <ac:spMk id="10" creationId="{9E2B75C0-D72D-3D48-BFC8-FCD2A9442EA0}"/>
            </ac:spMkLst>
          </pc:spChg>
          <pc:spChg chg="add del mod">
            <ac:chgData name="Francesca MAINO - ESMO" userId="0e04cdf6-27b3-4e1e-8a38-161a3a714cd4" providerId="ADAL" clId="{40BE3202-D8DB-478A-A48A-67F009AD78B2}" dt="2021-07-19T16:09:36.753" v="601"/>
            <ac:spMkLst>
              <pc:docMk/>
              <pc:sldMasterMk cId="0" sldId="2147483648"/>
              <pc:sldLayoutMk cId="892632705" sldId="2147483662"/>
              <ac:spMk id="10" creationId="{AD65D61E-C1CB-4D92-86F0-D489C0644A4C}"/>
            </ac:spMkLst>
          </pc:spChg>
          <pc:spChg chg="add del mod">
            <ac:chgData name="Francesca MAINO - ESMO" userId="0e04cdf6-27b3-4e1e-8a38-161a3a714cd4" providerId="ADAL" clId="{40BE3202-D8DB-478A-A48A-67F009AD78B2}" dt="2021-07-19T07:52:10.811" v="219" actId="478"/>
            <ac:spMkLst>
              <pc:docMk/>
              <pc:sldMasterMk cId="0" sldId="2147483648"/>
              <pc:sldLayoutMk cId="892632705" sldId="2147483662"/>
              <ac:spMk id="10" creationId="{D256FCC9-888C-44D8-98EF-BAA4CE342B8B}"/>
            </ac:spMkLst>
          </pc:spChg>
          <pc:spChg chg="add del mod">
            <ac:chgData name="Francesca MAINO - ESMO" userId="0e04cdf6-27b3-4e1e-8a38-161a3a714cd4" providerId="ADAL" clId="{40BE3202-D8DB-478A-A48A-67F009AD78B2}" dt="2021-07-19T07:52:10.811" v="219" actId="478"/>
            <ac:spMkLst>
              <pc:docMk/>
              <pc:sldMasterMk cId="0" sldId="2147483648"/>
              <pc:sldLayoutMk cId="892632705" sldId="2147483662"/>
              <ac:spMk id="11" creationId="{4CC930A2-E755-4F32-ACA4-7D63BBFEF957}"/>
            </ac:spMkLst>
          </pc:spChg>
          <pc:spChg chg="add mod">
            <ac:chgData name="Francesca MAINO - ESMO" userId="0e04cdf6-27b3-4e1e-8a38-161a3a714cd4" providerId="ADAL" clId="{40BE3202-D8DB-478A-A48A-67F009AD78B2}" dt="2021-07-27T14:47:59.496" v="926"/>
            <ac:spMkLst>
              <pc:docMk/>
              <pc:sldMasterMk cId="0" sldId="2147483648"/>
              <pc:sldLayoutMk cId="892632705" sldId="2147483662"/>
              <ac:spMk id="11" creationId="{8C5A1DD0-DB2D-4A84-AEB6-76F25CA1AA12}"/>
            </ac:spMkLst>
          </pc:spChg>
          <pc:spChg chg="add mod">
            <ac:chgData name="Francesca MAINO - ESMO" userId="0e04cdf6-27b3-4e1e-8a38-161a3a714cd4" providerId="ADAL" clId="{40BE3202-D8DB-478A-A48A-67F009AD78B2}" dt="2021-07-19T16:10:47.967" v="697"/>
            <ac:spMkLst>
              <pc:docMk/>
              <pc:sldMasterMk cId="0" sldId="2147483648"/>
              <pc:sldLayoutMk cId="892632705" sldId="2147483662"/>
              <ac:spMk id="11" creationId="{D811F1A8-B7DC-449C-ADF8-D57B838BFE33}"/>
            </ac:spMkLst>
          </pc:spChg>
          <pc:spChg chg="del">
            <ac:chgData name="Francesca MAINO - ESMO" userId="0e04cdf6-27b3-4e1e-8a38-161a3a714cd4" providerId="ADAL" clId="{40BE3202-D8DB-478A-A48A-67F009AD78B2}" dt="2021-07-27T14:47:59.312" v="925" actId="478"/>
            <ac:spMkLst>
              <pc:docMk/>
              <pc:sldMasterMk cId="0" sldId="2147483648"/>
              <pc:sldLayoutMk cId="892632705" sldId="2147483662"/>
              <ac:spMk id="12" creationId="{6D8475EB-2277-FE43-A84E-8AACA91163C2}"/>
            </ac:spMkLst>
          </pc:spChg>
          <pc:spChg chg="add mod">
            <ac:chgData name="Francesca MAINO - ESMO" userId="0e04cdf6-27b3-4e1e-8a38-161a3a714cd4" providerId="ADAL" clId="{40BE3202-D8DB-478A-A48A-67F009AD78B2}" dt="2021-07-19T07:52:10.996" v="220"/>
            <ac:spMkLst>
              <pc:docMk/>
              <pc:sldMasterMk cId="0" sldId="2147483648"/>
              <pc:sldLayoutMk cId="892632705" sldId="2147483662"/>
              <ac:spMk id="12" creationId="{CDA8E892-73B0-4A44-ACEE-4A9E30B440AC}"/>
            </ac:spMkLst>
          </pc:spChg>
          <pc:spChg chg="add mod">
            <ac:chgData name="Francesca MAINO - ESMO" userId="0e04cdf6-27b3-4e1e-8a38-161a3a714cd4" providerId="ADAL" clId="{40BE3202-D8DB-478A-A48A-67F009AD78B2}" dt="2021-07-27T14:47:59.496" v="926"/>
            <ac:spMkLst>
              <pc:docMk/>
              <pc:sldMasterMk cId="0" sldId="2147483648"/>
              <pc:sldLayoutMk cId="892632705" sldId="2147483662"/>
              <ac:spMk id="13" creationId="{18413DF0-3579-492A-901C-5C8C653D2565}"/>
            </ac:spMkLst>
          </pc:spChg>
          <pc:spChg chg="add mod">
            <ac:chgData name="Francesca MAINO - ESMO" userId="0e04cdf6-27b3-4e1e-8a38-161a3a714cd4" providerId="ADAL" clId="{40BE3202-D8DB-478A-A48A-67F009AD78B2}" dt="2021-07-19T07:52:10.996" v="220"/>
            <ac:spMkLst>
              <pc:docMk/>
              <pc:sldMasterMk cId="0" sldId="2147483648"/>
              <pc:sldLayoutMk cId="892632705" sldId="2147483662"/>
              <ac:spMk id="13" creationId="{C4BC28AD-FD82-47F9-9E9E-DCD8B9B9C2EB}"/>
            </ac:spMkLst>
          </pc:spChg>
          <pc:spChg chg="add del mod">
            <ac:chgData name="Francesca MAINO - ESMO" userId="0e04cdf6-27b3-4e1e-8a38-161a3a714cd4" providerId="ADAL" clId="{40BE3202-D8DB-478A-A48A-67F009AD78B2}" dt="2021-07-19T16:10:47.748" v="696" actId="478"/>
            <ac:spMkLst>
              <pc:docMk/>
              <pc:sldMasterMk cId="0" sldId="2147483648"/>
              <pc:sldLayoutMk cId="892632705" sldId="2147483662"/>
              <ac:spMk id="14" creationId="{07B9877C-E36B-864F-A76D-6352045E08CF}"/>
            </ac:spMkLst>
          </pc:spChg>
          <pc:spChg chg="add del mod">
            <ac:chgData name="Francesca MAINO - ESMO" userId="0e04cdf6-27b3-4e1e-8a38-161a3a714cd4" providerId="ADAL" clId="{40BE3202-D8DB-478A-A48A-67F009AD78B2}" dt="2021-07-19T16:10:36.440" v="694" actId="207"/>
            <ac:spMkLst>
              <pc:docMk/>
              <pc:sldMasterMk cId="0" sldId="2147483648"/>
              <pc:sldLayoutMk cId="892632705" sldId="2147483662"/>
              <ac:spMk id="15" creationId="{5A23A0C6-4924-F247-8790-9DF8CF4FFF7F}"/>
            </ac:spMkLst>
          </pc:spChg>
        </pc:sldLayoutChg>
        <pc:sldLayoutChg chg="addSp delSp modSp mod">
          <pc:chgData name="Francesca MAINO - ESMO" userId="0e04cdf6-27b3-4e1e-8a38-161a3a714cd4" providerId="ADAL" clId="{40BE3202-D8DB-478A-A48A-67F009AD78B2}" dt="2021-07-27T14:48:07.919" v="930"/>
          <pc:sldLayoutMkLst>
            <pc:docMk/>
            <pc:sldMasterMk cId="0" sldId="2147483648"/>
            <pc:sldLayoutMk cId="1427893216" sldId="2147483663"/>
          </pc:sldLayoutMkLst>
          <pc:spChg chg="del">
            <ac:chgData name="Francesca MAINO - ESMO" userId="0e04cdf6-27b3-4e1e-8a38-161a3a714cd4" providerId="ADAL" clId="{40BE3202-D8DB-478A-A48A-67F009AD78B2}" dt="2021-07-27T14:48:07.753" v="929" actId="478"/>
            <ac:spMkLst>
              <pc:docMk/>
              <pc:sldMasterMk cId="0" sldId="2147483648"/>
              <pc:sldLayoutMk cId="1427893216" sldId="2147483663"/>
              <ac:spMk id="9" creationId="{215A4616-D56F-CD46-8853-10189E54DCB5}"/>
            </ac:spMkLst>
          </pc:spChg>
          <pc:spChg chg="add del mod">
            <ac:chgData name="Francesca MAINO - ESMO" userId="0e04cdf6-27b3-4e1e-8a38-161a3a714cd4" providerId="ADAL" clId="{40BE3202-D8DB-478A-A48A-67F009AD78B2}" dt="2021-07-19T16:09:35.135" v="595"/>
            <ac:spMkLst>
              <pc:docMk/>
              <pc:sldMasterMk cId="0" sldId="2147483648"/>
              <pc:sldLayoutMk cId="1427893216" sldId="2147483663"/>
              <ac:spMk id="9" creationId="{A083377F-417E-4F55-840A-3D50C1BAA117}"/>
            </ac:spMkLst>
          </pc:spChg>
          <pc:spChg chg="add del mod">
            <ac:chgData name="Francesca MAINO - ESMO" userId="0e04cdf6-27b3-4e1e-8a38-161a3a714cd4" providerId="ADAL" clId="{40BE3202-D8DB-478A-A48A-67F009AD78B2}" dt="2021-07-19T07:52:22.068" v="225" actId="478"/>
            <ac:spMkLst>
              <pc:docMk/>
              <pc:sldMasterMk cId="0" sldId="2147483648"/>
              <pc:sldLayoutMk cId="1427893216" sldId="2147483663"/>
              <ac:spMk id="9" creationId="{DB1F8382-FB76-49AB-8EFF-37E745E2ECD4}"/>
            </ac:spMkLst>
          </pc:spChg>
          <pc:spChg chg="add del mod">
            <ac:chgData name="Francesca MAINO - ESMO" userId="0e04cdf6-27b3-4e1e-8a38-161a3a714cd4" providerId="ADAL" clId="{40BE3202-D8DB-478A-A48A-67F009AD78B2}" dt="2021-07-19T07:52:22.068" v="225" actId="478"/>
            <ac:spMkLst>
              <pc:docMk/>
              <pc:sldMasterMk cId="0" sldId="2147483648"/>
              <pc:sldLayoutMk cId="1427893216" sldId="2147483663"/>
              <ac:spMk id="10" creationId="{352004BA-2E52-46AF-81E6-FFC342BEC057}"/>
            </ac:spMkLst>
          </pc:spChg>
          <pc:spChg chg="add mod">
            <ac:chgData name="Francesca MAINO - ESMO" userId="0e04cdf6-27b3-4e1e-8a38-161a3a714cd4" providerId="ADAL" clId="{40BE3202-D8DB-478A-A48A-67F009AD78B2}" dt="2021-07-27T14:48:07.919" v="930"/>
            <ac:spMkLst>
              <pc:docMk/>
              <pc:sldMasterMk cId="0" sldId="2147483648"/>
              <pc:sldLayoutMk cId="1427893216" sldId="2147483663"/>
              <ac:spMk id="10" creationId="{969BCCF7-1ED4-4D41-9B38-582BAC399B9B}"/>
            </ac:spMkLst>
          </pc:spChg>
          <pc:spChg chg="add mod">
            <ac:chgData name="Francesca MAINO - ESMO" userId="0e04cdf6-27b3-4e1e-8a38-161a3a714cd4" providerId="ADAL" clId="{40BE3202-D8DB-478A-A48A-67F009AD78B2}" dt="2021-07-19T16:11:00.531" v="726"/>
            <ac:spMkLst>
              <pc:docMk/>
              <pc:sldMasterMk cId="0" sldId="2147483648"/>
              <pc:sldLayoutMk cId="1427893216" sldId="2147483663"/>
              <ac:spMk id="10" creationId="{E9DFEEF3-E9B6-4D2F-8632-0189F4EA9ACC}"/>
            </ac:spMkLst>
          </pc:spChg>
          <pc:spChg chg="del">
            <ac:chgData name="Francesca MAINO - ESMO" userId="0e04cdf6-27b3-4e1e-8a38-161a3a714cd4" providerId="ADAL" clId="{40BE3202-D8DB-478A-A48A-67F009AD78B2}" dt="2021-07-27T14:48:07.753" v="929" actId="478"/>
            <ac:spMkLst>
              <pc:docMk/>
              <pc:sldMasterMk cId="0" sldId="2147483648"/>
              <pc:sldLayoutMk cId="1427893216" sldId="2147483663"/>
              <ac:spMk id="11" creationId="{7EC18E26-067D-1449-867C-844364D3B00C}"/>
            </ac:spMkLst>
          </pc:spChg>
          <pc:spChg chg="add mod">
            <ac:chgData name="Francesca MAINO - ESMO" userId="0e04cdf6-27b3-4e1e-8a38-161a3a714cd4" providerId="ADAL" clId="{40BE3202-D8DB-478A-A48A-67F009AD78B2}" dt="2021-07-19T07:52:22.385" v="226"/>
            <ac:spMkLst>
              <pc:docMk/>
              <pc:sldMasterMk cId="0" sldId="2147483648"/>
              <pc:sldLayoutMk cId="1427893216" sldId="2147483663"/>
              <ac:spMk id="11" creationId="{B5B40E2E-FDD0-4951-96C5-E10841438A64}"/>
            </ac:spMkLst>
          </pc:spChg>
          <pc:spChg chg="add mod">
            <ac:chgData name="Francesca MAINO - ESMO" userId="0e04cdf6-27b3-4e1e-8a38-161a3a714cd4" providerId="ADAL" clId="{40BE3202-D8DB-478A-A48A-67F009AD78B2}" dt="2021-07-19T07:52:22.385" v="226"/>
            <ac:spMkLst>
              <pc:docMk/>
              <pc:sldMasterMk cId="0" sldId="2147483648"/>
              <pc:sldLayoutMk cId="1427893216" sldId="2147483663"/>
              <ac:spMk id="12" creationId="{1FE59633-D1F5-4FDB-B02A-EE53C1E624A7}"/>
            </ac:spMkLst>
          </pc:spChg>
          <pc:spChg chg="add mod">
            <ac:chgData name="Francesca MAINO - ESMO" userId="0e04cdf6-27b3-4e1e-8a38-161a3a714cd4" providerId="ADAL" clId="{40BE3202-D8DB-478A-A48A-67F009AD78B2}" dt="2021-07-27T14:48:07.919" v="930"/>
            <ac:spMkLst>
              <pc:docMk/>
              <pc:sldMasterMk cId="0" sldId="2147483648"/>
              <pc:sldLayoutMk cId="1427893216" sldId="2147483663"/>
              <ac:spMk id="12" creationId="{29236692-4F95-49AC-8273-10EA5040A5EC}"/>
            </ac:spMkLst>
          </pc:spChg>
          <pc:spChg chg="add del mod">
            <ac:chgData name="Francesca MAINO - ESMO" userId="0e04cdf6-27b3-4e1e-8a38-161a3a714cd4" providerId="ADAL" clId="{40BE3202-D8DB-478A-A48A-67F009AD78B2}" dt="2021-07-19T16:11:00.341" v="725" actId="478"/>
            <ac:spMkLst>
              <pc:docMk/>
              <pc:sldMasterMk cId="0" sldId="2147483648"/>
              <pc:sldLayoutMk cId="1427893216" sldId="2147483663"/>
              <ac:spMk id="13" creationId="{F1E9D7BF-2626-4545-A108-EAD807A17039}"/>
            </ac:spMkLst>
          </pc:spChg>
          <pc:spChg chg="add del mod">
            <ac:chgData name="Francesca MAINO - ESMO" userId="0e04cdf6-27b3-4e1e-8a38-161a3a714cd4" providerId="ADAL" clId="{40BE3202-D8DB-478A-A48A-67F009AD78B2}" dt="2021-07-19T16:10:29.008" v="692" actId="207"/>
            <ac:spMkLst>
              <pc:docMk/>
              <pc:sldMasterMk cId="0" sldId="2147483648"/>
              <pc:sldLayoutMk cId="1427893216" sldId="2147483663"/>
              <ac:spMk id="14" creationId="{31218ABF-287F-B942-940E-BE451F26F6AC}"/>
            </ac:spMkLst>
          </pc:spChg>
        </pc:sldLayoutChg>
        <pc:sldLayoutChg chg="addSp delSp modSp mod">
          <pc:chgData name="Francesca MAINO - ESMO" userId="0e04cdf6-27b3-4e1e-8a38-161a3a714cd4" providerId="ADAL" clId="{40BE3202-D8DB-478A-A48A-67F009AD78B2}" dt="2021-07-27T14:47:34.713" v="916" actId="1038"/>
          <pc:sldLayoutMkLst>
            <pc:docMk/>
            <pc:sldMasterMk cId="0" sldId="2147483648"/>
            <pc:sldLayoutMk cId="216004049" sldId="2147483665"/>
          </pc:sldLayoutMkLst>
          <pc:spChg chg="add mod">
            <ac:chgData name="Francesca MAINO - ESMO" userId="0e04cdf6-27b3-4e1e-8a38-161a3a714cd4" providerId="ADAL" clId="{40BE3202-D8DB-478A-A48A-67F009AD78B2}" dt="2021-07-19T07:51:38.677" v="207"/>
            <ac:spMkLst>
              <pc:docMk/>
              <pc:sldMasterMk cId="0" sldId="2147483648"/>
              <pc:sldLayoutMk cId="216004049" sldId="2147483665"/>
              <ac:spMk id="8" creationId="{D8D4688A-39F2-432B-A5E5-B037C717396E}"/>
            </ac:spMkLst>
          </pc:spChg>
          <pc:spChg chg="add mod">
            <ac:chgData name="Francesca MAINO - ESMO" userId="0e04cdf6-27b3-4e1e-8a38-161a3a714cd4" providerId="ADAL" clId="{40BE3202-D8DB-478A-A48A-67F009AD78B2}" dt="2021-07-19T07:51:38.677" v="207"/>
            <ac:spMkLst>
              <pc:docMk/>
              <pc:sldMasterMk cId="0" sldId="2147483648"/>
              <pc:sldLayoutMk cId="216004049" sldId="2147483665"/>
              <ac:spMk id="9" creationId="{451883A7-B553-4EBE-B475-97C56167E3F6}"/>
            </ac:spMkLst>
          </pc:spChg>
          <pc:spChg chg="add mod">
            <ac:chgData name="Francesca MAINO - ESMO" userId="0e04cdf6-27b3-4e1e-8a38-161a3a714cd4" providerId="ADAL" clId="{40BE3202-D8DB-478A-A48A-67F009AD78B2}" dt="2021-07-27T14:47:34.713" v="916" actId="1038"/>
            <ac:spMkLst>
              <pc:docMk/>
              <pc:sldMasterMk cId="0" sldId="2147483648"/>
              <pc:sldLayoutMk cId="216004049" sldId="2147483665"/>
              <ac:spMk id="9" creationId="{70895582-2FB2-4B26-9715-2CA1290A8E99}"/>
            </ac:spMkLst>
          </pc:spChg>
          <pc:spChg chg="add mod">
            <ac:chgData name="Francesca MAINO - ESMO" userId="0e04cdf6-27b3-4e1e-8a38-161a3a714cd4" providerId="ADAL" clId="{40BE3202-D8DB-478A-A48A-67F009AD78B2}" dt="2021-07-19T16:07:36.101" v="395" actId="1038"/>
            <ac:spMkLst>
              <pc:docMk/>
              <pc:sldMasterMk cId="0" sldId="2147483648"/>
              <pc:sldLayoutMk cId="216004049" sldId="2147483665"/>
              <ac:spMk id="9" creationId="{AEAF2348-8253-4FFD-80A3-B66358CF7CB9}"/>
            </ac:spMkLst>
          </pc:spChg>
          <pc:spChg chg="del">
            <ac:chgData name="Francesca MAINO - ESMO" userId="0e04cdf6-27b3-4e1e-8a38-161a3a714cd4" providerId="ADAL" clId="{40BE3202-D8DB-478A-A48A-67F009AD78B2}" dt="2021-07-27T14:47:24.459" v="881" actId="478"/>
            <ac:spMkLst>
              <pc:docMk/>
              <pc:sldMasterMk cId="0" sldId="2147483648"/>
              <pc:sldLayoutMk cId="216004049" sldId="2147483665"/>
              <ac:spMk id="10" creationId="{4EAE5640-664A-7B45-B25F-99977EE0B888}"/>
            </ac:spMkLst>
          </pc:spChg>
          <pc:spChg chg="del">
            <ac:chgData name="Francesca MAINO - ESMO" userId="0e04cdf6-27b3-4e1e-8a38-161a3a714cd4" providerId="ADAL" clId="{40BE3202-D8DB-478A-A48A-67F009AD78B2}" dt="2021-07-19T16:07:29.344" v="354" actId="478"/>
            <ac:spMkLst>
              <pc:docMk/>
              <pc:sldMasterMk cId="0" sldId="2147483648"/>
              <pc:sldLayoutMk cId="216004049" sldId="2147483665"/>
              <ac:spMk id="10" creationId="{DE14B75D-4EA4-D545-AA6D-1A965597D404}"/>
            </ac:spMkLst>
          </pc:spChg>
          <pc:spChg chg="del">
            <ac:chgData name="Francesca MAINO - ESMO" userId="0e04cdf6-27b3-4e1e-8a38-161a3a714cd4" providerId="ADAL" clId="{40BE3202-D8DB-478A-A48A-67F009AD78B2}" dt="2021-07-19T16:07:29.344" v="354" actId="478"/>
            <ac:spMkLst>
              <pc:docMk/>
              <pc:sldMasterMk cId="0" sldId="2147483648"/>
              <pc:sldLayoutMk cId="216004049" sldId="2147483665"/>
              <ac:spMk id="11" creationId="{7142C04D-78A2-9D4E-960C-4748E5386629}"/>
            </ac:spMkLst>
          </pc:spChg>
          <pc:spChg chg="del">
            <ac:chgData name="Francesca MAINO - ESMO" userId="0e04cdf6-27b3-4e1e-8a38-161a3a714cd4" providerId="ADAL" clId="{40BE3202-D8DB-478A-A48A-67F009AD78B2}" dt="2021-07-27T14:47:24.459" v="881" actId="478"/>
            <ac:spMkLst>
              <pc:docMk/>
              <pc:sldMasterMk cId="0" sldId="2147483648"/>
              <pc:sldLayoutMk cId="216004049" sldId="2147483665"/>
              <ac:spMk id="11" creationId="{BD5B5D5C-8F18-5C4C-B841-4CB27E3B7EC8}"/>
            </ac:spMkLst>
          </pc:spChg>
          <pc:spChg chg="add mod">
            <ac:chgData name="Francesca MAINO - ESMO" userId="0e04cdf6-27b3-4e1e-8a38-161a3a714cd4" providerId="ADAL" clId="{40BE3202-D8DB-478A-A48A-67F009AD78B2}" dt="2021-07-19T16:10:00.646" v="655" actId="1038"/>
            <ac:spMkLst>
              <pc:docMk/>
              <pc:sldMasterMk cId="0" sldId="2147483648"/>
              <pc:sldLayoutMk cId="216004049" sldId="2147483665"/>
              <ac:spMk id="12" creationId="{5D04AECC-A8B1-4D49-8EDB-D5F32C2F381C}"/>
            </ac:spMkLst>
          </pc:spChg>
          <pc:spChg chg="add mod">
            <ac:chgData name="Francesca MAINO - ESMO" userId="0e04cdf6-27b3-4e1e-8a38-161a3a714cd4" providerId="ADAL" clId="{40BE3202-D8DB-478A-A48A-67F009AD78B2}" dt="2021-07-27T14:47:24.744" v="882"/>
            <ac:spMkLst>
              <pc:docMk/>
              <pc:sldMasterMk cId="0" sldId="2147483648"/>
              <pc:sldLayoutMk cId="216004049" sldId="2147483665"/>
              <ac:spMk id="12" creationId="{78D5CD8A-5E15-44D4-ACD9-32289B68A702}"/>
            </ac:spMkLst>
          </pc:spChg>
        </pc:sldLayoutChg>
        <pc:sldLayoutChg chg="addSp delSp modSp mod">
          <pc:chgData name="Francesca MAINO - ESMO" userId="0e04cdf6-27b3-4e1e-8a38-161a3a714cd4" providerId="ADAL" clId="{40BE3202-D8DB-478A-A48A-67F009AD78B2}" dt="2021-07-27T14:48:11.527" v="932"/>
          <pc:sldLayoutMkLst>
            <pc:docMk/>
            <pc:sldMasterMk cId="0" sldId="2147483648"/>
            <pc:sldLayoutMk cId="1784752026" sldId="2147483667"/>
          </pc:sldLayoutMkLst>
          <pc:spChg chg="add del mod">
            <ac:chgData name="Francesca MAINO - ESMO" userId="0e04cdf6-27b3-4e1e-8a38-161a3a714cd4" providerId="ADAL" clId="{40BE3202-D8DB-478A-A48A-67F009AD78B2}" dt="2021-07-19T07:52:26.235" v="227" actId="478"/>
            <ac:spMkLst>
              <pc:docMk/>
              <pc:sldMasterMk cId="0" sldId="2147483648"/>
              <pc:sldLayoutMk cId="1784752026" sldId="2147483667"/>
              <ac:spMk id="2" creationId="{34A165A9-4828-4F6D-ACC5-1795DCBBC3BF}"/>
            </ac:spMkLst>
          </pc:spChg>
          <pc:spChg chg="add del mod">
            <ac:chgData name="Francesca MAINO - ESMO" userId="0e04cdf6-27b3-4e1e-8a38-161a3a714cd4" providerId="ADAL" clId="{40BE3202-D8DB-478A-A48A-67F009AD78B2}" dt="2021-07-19T07:52:26.235" v="227" actId="478"/>
            <ac:spMkLst>
              <pc:docMk/>
              <pc:sldMasterMk cId="0" sldId="2147483648"/>
              <pc:sldLayoutMk cId="1784752026" sldId="2147483667"/>
              <ac:spMk id="3" creationId="{D70BC6F6-41FE-43A5-B4C8-03C5E3E45360}"/>
            </ac:spMkLst>
          </pc:spChg>
          <pc:spChg chg="add mod">
            <ac:chgData name="Francesca MAINO - ESMO" userId="0e04cdf6-27b3-4e1e-8a38-161a3a714cd4" providerId="ADAL" clId="{40BE3202-D8DB-478A-A48A-67F009AD78B2}" dt="2021-07-19T07:52:26.442" v="228"/>
            <ac:spMkLst>
              <pc:docMk/>
              <pc:sldMasterMk cId="0" sldId="2147483648"/>
              <pc:sldLayoutMk cId="1784752026" sldId="2147483667"/>
              <ac:spMk id="4" creationId="{B93CCC91-1DF0-4030-907E-486A54126FAE}"/>
            </ac:spMkLst>
          </pc:spChg>
          <pc:spChg chg="add del mod">
            <ac:chgData name="Francesca MAINO - ESMO" userId="0e04cdf6-27b3-4e1e-8a38-161a3a714cd4" providerId="ADAL" clId="{40BE3202-D8DB-478A-A48A-67F009AD78B2}" dt="2021-07-19T16:09:34.544" v="593"/>
            <ac:spMkLst>
              <pc:docMk/>
              <pc:sldMasterMk cId="0" sldId="2147483648"/>
              <pc:sldLayoutMk cId="1784752026" sldId="2147483667"/>
              <ac:spMk id="5" creationId="{43BC945A-8DAC-494D-A9CC-B22B3711C252}"/>
            </ac:spMkLst>
          </pc:spChg>
          <pc:spChg chg="add mod">
            <ac:chgData name="Francesca MAINO - ESMO" userId="0e04cdf6-27b3-4e1e-8a38-161a3a714cd4" providerId="ADAL" clId="{40BE3202-D8DB-478A-A48A-67F009AD78B2}" dt="2021-07-19T07:52:26.442" v="228"/>
            <ac:spMkLst>
              <pc:docMk/>
              <pc:sldMasterMk cId="0" sldId="2147483648"/>
              <pc:sldLayoutMk cId="1784752026" sldId="2147483667"/>
              <ac:spMk id="5" creationId="{A4228E0E-76B2-464E-AB79-98573FBD7176}"/>
            </ac:spMkLst>
          </pc:spChg>
          <pc:spChg chg="del">
            <ac:chgData name="Francesca MAINO - ESMO" userId="0e04cdf6-27b3-4e1e-8a38-161a3a714cd4" providerId="ADAL" clId="{40BE3202-D8DB-478A-A48A-67F009AD78B2}" dt="2021-07-27T14:48:11.365" v="931" actId="478"/>
            <ac:spMkLst>
              <pc:docMk/>
              <pc:sldMasterMk cId="0" sldId="2147483648"/>
              <pc:sldLayoutMk cId="1784752026" sldId="2147483667"/>
              <ac:spMk id="5" creationId="{A6225EB8-5BEC-F841-8219-FB6E53C97333}"/>
            </ac:spMkLst>
          </pc:spChg>
          <pc:spChg chg="del">
            <ac:chgData name="Francesca MAINO - ESMO" userId="0e04cdf6-27b3-4e1e-8a38-161a3a714cd4" providerId="ADAL" clId="{40BE3202-D8DB-478A-A48A-67F009AD78B2}" dt="2021-07-27T14:48:11.365" v="931" actId="478"/>
            <ac:spMkLst>
              <pc:docMk/>
              <pc:sldMasterMk cId="0" sldId="2147483648"/>
              <pc:sldLayoutMk cId="1784752026" sldId="2147483667"/>
              <ac:spMk id="6" creationId="{6656E1EF-DA02-704C-AC93-8EB13EFED9E9}"/>
            </ac:spMkLst>
          </pc:spChg>
          <pc:spChg chg="add del mod">
            <ac:chgData name="Francesca MAINO - ESMO" userId="0e04cdf6-27b3-4e1e-8a38-161a3a714cd4" providerId="ADAL" clId="{40BE3202-D8DB-478A-A48A-67F009AD78B2}" dt="2021-07-19T16:11:03.782" v="727" actId="478"/>
            <ac:spMkLst>
              <pc:docMk/>
              <pc:sldMasterMk cId="0" sldId="2147483648"/>
              <pc:sldLayoutMk cId="1784752026" sldId="2147483667"/>
              <ac:spMk id="6" creationId="{E2F74890-833D-6B48-839B-B71121B5178F}"/>
            </ac:spMkLst>
          </pc:spChg>
          <pc:spChg chg="add del mod">
            <ac:chgData name="Francesca MAINO - ESMO" userId="0e04cdf6-27b3-4e1e-8a38-161a3a714cd4" providerId="ADAL" clId="{40BE3202-D8DB-478A-A48A-67F009AD78B2}" dt="2021-07-19T16:10:25.432" v="691" actId="207"/>
            <ac:spMkLst>
              <pc:docMk/>
              <pc:sldMasterMk cId="0" sldId="2147483648"/>
              <pc:sldLayoutMk cId="1784752026" sldId="2147483667"/>
              <ac:spMk id="7" creationId="{B635C4B8-14D9-DF44-9BA4-D68AF9D7E94B}"/>
            </ac:spMkLst>
          </pc:spChg>
          <pc:spChg chg="add mod">
            <ac:chgData name="Francesca MAINO - ESMO" userId="0e04cdf6-27b3-4e1e-8a38-161a3a714cd4" providerId="ADAL" clId="{40BE3202-D8DB-478A-A48A-67F009AD78B2}" dt="2021-07-27T14:48:11.527" v="932"/>
            <ac:spMkLst>
              <pc:docMk/>
              <pc:sldMasterMk cId="0" sldId="2147483648"/>
              <pc:sldLayoutMk cId="1784752026" sldId="2147483667"/>
              <ac:spMk id="7" creationId="{D2E60519-8531-47F8-9D54-E0ACABC29387}"/>
            </ac:spMkLst>
          </pc:spChg>
          <pc:spChg chg="add mod">
            <ac:chgData name="Francesca MAINO - ESMO" userId="0e04cdf6-27b3-4e1e-8a38-161a3a714cd4" providerId="ADAL" clId="{40BE3202-D8DB-478A-A48A-67F009AD78B2}" dt="2021-07-19T16:11:03.958" v="728"/>
            <ac:spMkLst>
              <pc:docMk/>
              <pc:sldMasterMk cId="0" sldId="2147483648"/>
              <pc:sldLayoutMk cId="1784752026" sldId="2147483667"/>
              <ac:spMk id="9" creationId="{A07EDEEA-2019-40EC-8932-F55CA1ADB9B3}"/>
            </ac:spMkLst>
          </pc:spChg>
          <pc:spChg chg="add mod">
            <ac:chgData name="Francesca MAINO - ESMO" userId="0e04cdf6-27b3-4e1e-8a38-161a3a714cd4" providerId="ADAL" clId="{40BE3202-D8DB-478A-A48A-67F009AD78B2}" dt="2021-07-27T14:48:11.527" v="932"/>
            <ac:spMkLst>
              <pc:docMk/>
              <pc:sldMasterMk cId="0" sldId="2147483648"/>
              <pc:sldLayoutMk cId="1784752026" sldId="2147483667"/>
              <ac:spMk id="9" creationId="{DE73D73E-E165-4888-9773-68F120132D4B}"/>
            </ac:spMkLst>
          </pc:spChg>
        </pc:sldLayoutChg>
        <pc:sldLayoutChg chg="addSp delSp modSp mod">
          <pc:chgData name="Francesca MAINO - ESMO" userId="0e04cdf6-27b3-4e1e-8a38-161a3a714cd4" providerId="ADAL" clId="{40BE3202-D8DB-478A-A48A-67F009AD78B2}" dt="2021-07-27T14:48:24.548" v="934"/>
          <pc:sldLayoutMkLst>
            <pc:docMk/>
            <pc:sldMasterMk cId="0" sldId="2147483648"/>
            <pc:sldLayoutMk cId="805117329" sldId="2147483668"/>
          </pc:sldLayoutMkLst>
          <pc:spChg chg="add del mod">
            <ac:chgData name="Francesca MAINO - ESMO" userId="0e04cdf6-27b3-4e1e-8a38-161a3a714cd4" providerId="ADAL" clId="{40BE3202-D8DB-478A-A48A-67F009AD78B2}" dt="2021-07-19T07:52:29.620" v="229" actId="478"/>
            <ac:spMkLst>
              <pc:docMk/>
              <pc:sldMasterMk cId="0" sldId="2147483648"/>
              <pc:sldLayoutMk cId="805117329" sldId="2147483668"/>
              <ac:spMk id="5" creationId="{87AFFAB3-6FCB-40E7-922D-1C51CA6CC1DE}"/>
            </ac:spMkLst>
          </pc:spChg>
          <pc:spChg chg="add del mod">
            <ac:chgData name="Francesca MAINO - ESMO" userId="0e04cdf6-27b3-4e1e-8a38-161a3a714cd4" providerId="ADAL" clId="{40BE3202-D8DB-478A-A48A-67F009AD78B2}" dt="2021-07-19T07:52:29.620" v="229" actId="478"/>
            <ac:spMkLst>
              <pc:docMk/>
              <pc:sldMasterMk cId="0" sldId="2147483648"/>
              <pc:sldLayoutMk cId="805117329" sldId="2147483668"/>
              <ac:spMk id="6" creationId="{85EB8377-ACF1-4D8F-B749-9DE229B48D90}"/>
            </ac:spMkLst>
          </pc:spChg>
          <pc:spChg chg="add mod">
            <ac:chgData name="Francesca MAINO - ESMO" userId="0e04cdf6-27b3-4e1e-8a38-161a3a714cd4" providerId="ADAL" clId="{40BE3202-D8DB-478A-A48A-67F009AD78B2}" dt="2021-07-19T07:52:29.841" v="230"/>
            <ac:spMkLst>
              <pc:docMk/>
              <pc:sldMasterMk cId="0" sldId="2147483648"/>
              <pc:sldLayoutMk cId="805117329" sldId="2147483668"/>
              <ac:spMk id="7" creationId="{A63CA538-E405-4B77-9ED1-4DB8C48A473C}"/>
            </ac:spMkLst>
          </pc:spChg>
          <pc:spChg chg="add mod">
            <ac:chgData name="Francesca MAINO - ESMO" userId="0e04cdf6-27b3-4e1e-8a38-161a3a714cd4" providerId="ADAL" clId="{40BE3202-D8DB-478A-A48A-67F009AD78B2}" dt="2021-07-27T14:48:24.548" v="934"/>
            <ac:spMkLst>
              <pc:docMk/>
              <pc:sldMasterMk cId="0" sldId="2147483648"/>
              <pc:sldLayoutMk cId="805117329" sldId="2147483668"/>
              <ac:spMk id="7" creationId="{AF8FB178-AD46-4B7C-9803-4EFDAE216FC0}"/>
            </ac:spMkLst>
          </pc:spChg>
          <pc:spChg chg="add del mod">
            <ac:chgData name="Francesca MAINO - ESMO" userId="0e04cdf6-27b3-4e1e-8a38-161a3a714cd4" providerId="ADAL" clId="{40BE3202-D8DB-478A-A48A-67F009AD78B2}" dt="2021-07-19T16:09:33.996" v="591"/>
            <ac:spMkLst>
              <pc:docMk/>
              <pc:sldMasterMk cId="0" sldId="2147483648"/>
              <pc:sldLayoutMk cId="805117329" sldId="2147483668"/>
              <ac:spMk id="7" creationId="{EC07C5E4-3905-47C2-B2C2-521C0623E704}"/>
            </ac:spMkLst>
          </pc:spChg>
          <pc:spChg chg="add mod">
            <ac:chgData name="Francesca MAINO - ESMO" userId="0e04cdf6-27b3-4e1e-8a38-161a3a714cd4" providerId="ADAL" clId="{40BE3202-D8DB-478A-A48A-67F009AD78B2}" dt="2021-07-19T16:11:15.659" v="772" actId="207"/>
            <ac:spMkLst>
              <pc:docMk/>
              <pc:sldMasterMk cId="0" sldId="2147483648"/>
              <pc:sldLayoutMk cId="805117329" sldId="2147483668"/>
              <ac:spMk id="8" creationId="{0AFF7476-F81C-4890-8506-80A5B3E8F7F8}"/>
            </ac:spMkLst>
          </pc:spChg>
          <pc:spChg chg="add mod">
            <ac:chgData name="Francesca MAINO - ESMO" userId="0e04cdf6-27b3-4e1e-8a38-161a3a714cd4" providerId="ADAL" clId="{40BE3202-D8DB-478A-A48A-67F009AD78B2}" dt="2021-07-19T07:52:29.841" v="230"/>
            <ac:spMkLst>
              <pc:docMk/>
              <pc:sldMasterMk cId="0" sldId="2147483648"/>
              <pc:sldLayoutMk cId="805117329" sldId="2147483668"/>
              <ac:spMk id="8" creationId="{A982DE7D-1B0D-4CF1-814F-AE279018E3FC}"/>
            </ac:spMkLst>
          </pc:spChg>
          <pc:spChg chg="add mod">
            <ac:chgData name="Francesca MAINO - ESMO" userId="0e04cdf6-27b3-4e1e-8a38-161a3a714cd4" providerId="ADAL" clId="{40BE3202-D8DB-478A-A48A-67F009AD78B2}" dt="2021-07-27T14:48:24.548" v="934"/>
            <ac:spMkLst>
              <pc:docMk/>
              <pc:sldMasterMk cId="0" sldId="2147483648"/>
              <pc:sldLayoutMk cId="805117329" sldId="2147483668"/>
              <ac:spMk id="8" creationId="{D6C0BDBD-8C85-4D45-B531-2034DCDACFD3}"/>
            </ac:spMkLst>
          </pc:spChg>
          <pc:spChg chg="add del">
            <ac:chgData name="Francesca MAINO - ESMO" userId="0e04cdf6-27b3-4e1e-8a38-161a3a714cd4" providerId="ADAL" clId="{40BE3202-D8DB-478A-A48A-67F009AD78B2}" dt="2021-07-19T16:11:08.288" v="729" actId="478"/>
            <ac:spMkLst>
              <pc:docMk/>
              <pc:sldMasterMk cId="0" sldId="2147483648"/>
              <pc:sldLayoutMk cId="805117329" sldId="2147483668"/>
              <ac:spMk id="9" creationId="{29DCDB16-1281-0D4F-B877-B4B8F3759DD6}"/>
            </ac:spMkLst>
          </pc:spChg>
          <pc:spChg chg="del">
            <ac:chgData name="Francesca MAINO - ESMO" userId="0e04cdf6-27b3-4e1e-8a38-161a3a714cd4" providerId="ADAL" clId="{40BE3202-D8DB-478A-A48A-67F009AD78B2}" dt="2021-07-27T14:48:24.295" v="933" actId="478"/>
            <ac:spMkLst>
              <pc:docMk/>
              <pc:sldMasterMk cId="0" sldId="2147483648"/>
              <pc:sldLayoutMk cId="805117329" sldId="2147483668"/>
              <ac:spMk id="9" creationId="{675252F0-ACA4-6C49-869F-CD4E7CE995B0}"/>
            </ac:spMkLst>
          </pc:spChg>
          <pc:spChg chg="add del mod">
            <ac:chgData name="Francesca MAINO - ESMO" userId="0e04cdf6-27b3-4e1e-8a38-161a3a714cd4" providerId="ADAL" clId="{40BE3202-D8DB-478A-A48A-67F009AD78B2}" dt="2021-07-19T16:11:15.659" v="772" actId="207"/>
            <ac:spMkLst>
              <pc:docMk/>
              <pc:sldMasterMk cId="0" sldId="2147483648"/>
              <pc:sldLayoutMk cId="805117329" sldId="2147483668"/>
              <ac:spMk id="10" creationId="{1AF947DA-2D49-7A47-990D-39DAD8987433}"/>
            </ac:spMkLst>
          </pc:spChg>
          <pc:spChg chg="del">
            <ac:chgData name="Francesca MAINO - ESMO" userId="0e04cdf6-27b3-4e1e-8a38-161a3a714cd4" providerId="ADAL" clId="{40BE3202-D8DB-478A-A48A-67F009AD78B2}" dt="2021-07-27T14:48:24.295" v="933" actId="478"/>
            <ac:spMkLst>
              <pc:docMk/>
              <pc:sldMasterMk cId="0" sldId="2147483648"/>
              <pc:sldLayoutMk cId="805117329" sldId="2147483668"/>
              <ac:spMk id="11" creationId="{65087B3E-99A5-DF4C-B218-78E3E2462495}"/>
            </ac:spMkLst>
          </pc:spChg>
        </pc:sldLayoutChg>
        <pc:sldLayoutChg chg="addSp delSp modSp mod">
          <pc:chgData name="Francesca MAINO - ESMO" userId="0e04cdf6-27b3-4e1e-8a38-161a3a714cd4" providerId="ADAL" clId="{40BE3202-D8DB-478A-A48A-67F009AD78B2}" dt="2021-07-27T14:48:04.959" v="928"/>
          <pc:sldLayoutMkLst>
            <pc:docMk/>
            <pc:sldMasterMk cId="0" sldId="2147483648"/>
            <pc:sldLayoutMk cId="1037291882" sldId="2147483669"/>
          </pc:sldLayoutMkLst>
          <pc:spChg chg="add del mod">
            <ac:chgData name="Francesca MAINO - ESMO" userId="0e04cdf6-27b3-4e1e-8a38-161a3a714cd4" providerId="ADAL" clId="{40BE3202-D8DB-478A-A48A-67F009AD78B2}" dt="2021-07-19T07:52:14.339" v="221" actId="478"/>
            <ac:spMkLst>
              <pc:docMk/>
              <pc:sldMasterMk cId="0" sldId="2147483648"/>
              <pc:sldLayoutMk cId="1037291882" sldId="2147483669"/>
              <ac:spMk id="7" creationId="{3D005EF1-5EB2-45AF-9303-1134673FBF83}"/>
            </ac:spMkLst>
          </pc:spChg>
          <pc:spChg chg="add del mod">
            <ac:chgData name="Francesca MAINO - ESMO" userId="0e04cdf6-27b3-4e1e-8a38-161a3a714cd4" providerId="ADAL" clId="{40BE3202-D8DB-478A-A48A-67F009AD78B2}" dt="2021-07-19T07:52:14.339" v="221" actId="478"/>
            <ac:spMkLst>
              <pc:docMk/>
              <pc:sldMasterMk cId="0" sldId="2147483648"/>
              <pc:sldLayoutMk cId="1037291882" sldId="2147483669"/>
              <ac:spMk id="8" creationId="{F7648430-CB4F-41E9-B41E-4E4CD9AD41EB}"/>
            </ac:spMkLst>
          </pc:spChg>
          <pc:spChg chg="del">
            <ac:chgData name="Francesca MAINO - ESMO" userId="0e04cdf6-27b3-4e1e-8a38-161a3a714cd4" providerId="ADAL" clId="{40BE3202-D8DB-478A-A48A-67F009AD78B2}" dt="2021-07-27T14:48:04.755" v="927" actId="478"/>
            <ac:spMkLst>
              <pc:docMk/>
              <pc:sldMasterMk cId="0" sldId="2147483648"/>
              <pc:sldLayoutMk cId="1037291882" sldId="2147483669"/>
              <ac:spMk id="9" creationId="{3E4B431E-9B7E-1D4F-9439-16F7D6A265C8}"/>
            </ac:spMkLst>
          </pc:spChg>
          <pc:spChg chg="add del mod">
            <ac:chgData name="Francesca MAINO - ESMO" userId="0e04cdf6-27b3-4e1e-8a38-161a3a714cd4" providerId="ADAL" clId="{40BE3202-D8DB-478A-A48A-67F009AD78B2}" dt="2021-07-19T16:09:36.379" v="599"/>
            <ac:spMkLst>
              <pc:docMk/>
              <pc:sldMasterMk cId="0" sldId="2147483648"/>
              <pc:sldLayoutMk cId="1037291882" sldId="2147483669"/>
              <ac:spMk id="9" creationId="{9BCC42D1-F138-4DF3-B9EC-B0D0199D8DA9}"/>
            </ac:spMkLst>
          </pc:spChg>
          <pc:spChg chg="add mod">
            <ac:chgData name="Francesca MAINO - ESMO" userId="0e04cdf6-27b3-4e1e-8a38-161a3a714cd4" providerId="ADAL" clId="{40BE3202-D8DB-478A-A48A-67F009AD78B2}" dt="2021-07-19T07:52:14.558" v="222"/>
            <ac:spMkLst>
              <pc:docMk/>
              <pc:sldMasterMk cId="0" sldId="2147483648"/>
              <pc:sldLayoutMk cId="1037291882" sldId="2147483669"/>
              <ac:spMk id="9" creationId="{A5AE0F4F-60FC-4A90-836A-843F1EC466EC}"/>
            </ac:spMkLst>
          </pc:spChg>
          <pc:spChg chg="add mod">
            <ac:chgData name="Francesca MAINO - ESMO" userId="0e04cdf6-27b3-4e1e-8a38-161a3a714cd4" providerId="ADAL" clId="{40BE3202-D8DB-478A-A48A-67F009AD78B2}" dt="2021-07-19T07:52:14.558" v="222"/>
            <ac:spMkLst>
              <pc:docMk/>
              <pc:sldMasterMk cId="0" sldId="2147483648"/>
              <pc:sldLayoutMk cId="1037291882" sldId="2147483669"/>
              <ac:spMk id="10" creationId="{236D95F1-0570-4234-9D25-645C74BD8331}"/>
            </ac:spMkLst>
          </pc:spChg>
          <pc:spChg chg="add mod">
            <ac:chgData name="Francesca MAINO - ESMO" userId="0e04cdf6-27b3-4e1e-8a38-161a3a714cd4" providerId="ADAL" clId="{40BE3202-D8DB-478A-A48A-67F009AD78B2}" dt="2021-07-19T16:10:57.150" v="724" actId="1038"/>
            <ac:spMkLst>
              <pc:docMk/>
              <pc:sldMasterMk cId="0" sldId="2147483648"/>
              <pc:sldLayoutMk cId="1037291882" sldId="2147483669"/>
              <ac:spMk id="10" creationId="{5D624687-6686-4378-9892-77F62DE57832}"/>
            </ac:spMkLst>
          </pc:spChg>
          <pc:spChg chg="add mod">
            <ac:chgData name="Francesca MAINO - ESMO" userId="0e04cdf6-27b3-4e1e-8a38-161a3a714cd4" providerId="ADAL" clId="{40BE3202-D8DB-478A-A48A-67F009AD78B2}" dt="2021-07-27T14:48:04.959" v="928"/>
            <ac:spMkLst>
              <pc:docMk/>
              <pc:sldMasterMk cId="0" sldId="2147483648"/>
              <pc:sldLayoutMk cId="1037291882" sldId="2147483669"/>
              <ac:spMk id="10" creationId="{A853227A-0E84-42AA-99EF-62CFDFAA3758}"/>
            </ac:spMkLst>
          </pc:spChg>
          <pc:spChg chg="add del mod">
            <ac:chgData name="Francesca MAINO - ESMO" userId="0e04cdf6-27b3-4e1e-8a38-161a3a714cd4" providerId="ADAL" clId="{40BE3202-D8DB-478A-A48A-67F009AD78B2}" dt="2021-07-19T16:10:51.928" v="698" actId="478"/>
            <ac:spMkLst>
              <pc:docMk/>
              <pc:sldMasterMk cId="0" sldId="2147483648"/>
              <pc:sldLayoutMk cId="1037291882" sldId="2147483669"/>
              <ac:spMk id="12" creationId="{6B4D0DF7-54D5-E14E-826D-C6053E321868}"/>
            </ac:spMkLst>
          </pc:spChg>
          <pc:spChg chg="del">
            <ac:chgData name="Francesca MAINO - ESMO" userId="0e04cdf6-27b3-4e1e-8a38-161a3a714cd4" providerId="ADAL" clId="{40BE3202-D8DB-478A-A48A-67F009AD78B2}" dt="2021-07-27T14:48:04.755" v="927" actId="478"/>
            <ac:spMkLst>
              <pc:docMk/>
              <pc:sldMasterMk cId="0" sldId="2147483648"/>
              <pc:sldLayoutMk cId="1037291882" sldId="2147483669"/>
              <ac:spMk id="12" creationId="{DB4DDAEC-8A3B-1843-A83B-89380F6F6F99}"/>
            </ac:spMkLst>
          </pc:spChg>
          <pc:spChg chg="add del mod">
            <ac:chgData name="Francesca MAINO - ESMO" userId="0e04cdf6-27b3-4e1e-8a38-161a3a714cd4" providerId="ADAL" clId="{40BE3202-D8DB-478A-A48A-67F009AD78B2}" dt="2021-07-19T16:10:32.808" v="693" actId="207"/>
            <ac:spMkLst>
              <pc:docMk/>
              <pc:sldMasterMk cId="0" sldId="2147483648"/>
              <pc:sldLayoutMk cId="1037291882" sldId="2147483669"/>
              <ac:spMk id="13" creationId="{52406554-BA14-3643-BD6E-FE1E340A7DB3}"/>
            </ac:spMkLst>
          </pc:spChg>
          <pc:spChg chg="add mod">
            <ac:chgData name="Francesca MAINO - ESMO" userId="0e04cdf6-27b3-4e1e-8a38-161a3a714cd4" providerId="ADAL" clId="{40BE3202-D8DB-478A-A48A-67F009AD78B2}" dt="2021-07-27T14:48:04.959" v="928"/>
            <ac:spMkLst>
              <pc:docMk/>
              <pc:sldMasterMk cId="0" sldId="2147483648"/>
              <pc:sldLayoutMk cId="1037291882" sldId="2147483669"/>
              <ac:spMk id="13" creationId="{EF28CBCD-54BB-403A-B908-C823D63E1DDC}"/>
            </ac:spMkLst>
          </pc:spChg>
        </pc:sldLayoutChg>
        <pc:sldLayoutChg chg="addSp delSp modSp mod">
          <pc:chgData name="Francesca MAINO - ESMO" userId="0e04cdf6-27b3-4e1e-8a38-161a3a714cd4" providerId="ADAL" clId="{40BE3202-D8DB-478A-A48A-67F009AD78B2}" dt="2021-07-27T14:47:54.602" v="924"/>
          <pc:sldLayoutMkLst>
            <pc:docMk/>
            <pc:sldMasterMk cId="0" sldId="2147483648"/>
            <pc:sldLayoutMk cId="4185153768" sldId="2147483670"/>
          </pc:sldLayoutMkLst>
          <pc:spChg chg="add del mod">
            <ac:chgData name="Francesca MAINO - ESMO" userId="0e04cdf6-27b3-4e1e-8a38-161a3a714cd4" providerId="ADAL" clId="{40BE3202-D8DB-478A-A48A-67F009AD78B2}" dt="2021-07-19T07:52:00.332" v="215" actId="478"/>
            <ac:spMkLst>
              <pc:docMk/>
              <pc:sldMasterMk cId="0" sldId="2147483648"/>
              <pc:sldLayoutMk cId="4185153768" sldId="2147483670"/>
              <ac:spMk id="8" creationId="{954F8DFA-D6EC-4224-9E92-6DCECA005164}"/>
            </ac:spMkLst>
          </pc:spChg>
          <pc:spChg chg="add del mod">
            <ac:chgData name="Francesca MAINO - ESMO" userId="0e04cdf6-27b3-4e1e-8a38-161a3a714cd4" providerId="ADAL" clId="{40BE3202-D8DB-478A-A48A-67F009AD78B2}" dt="2021-07-19T07:52:00.332" v="215" actId="478"/>
            <ac:spMkLst>
              <pc:docMk/>
              <pc:sldMasterMk cId="0" sldId="2147483648"/>
              <pc:sldLayoutMk cId="4185153768" sldId="2147483670"/>
              <ac:spMk id="9" creationId="{C6ED989E-E914-45AB-AA83-0E767602AE53}"/>
            </ac:spMkLst>
          </pc:spChg>
          <pc:spChg chg="add mod">
            <ac:chgData name="Francesca MAINO - ESMO" userId="0e04cdf6-27b3-4e1e-8a38-161a3a714cd4" providerId="ADAL" clId="{40BE3202-D8DB-478A-A48A-67F009AD78B2}" dt="2021-07-27T14:47:54.602" v="924"/>
            <ac:spMkLst>
              <pc:docMk/>
              <pc:sldMasterMk cId="0" sldId="2147483648"/>
              <pc:sldLayoutMk cId="4185153768" sldId="2147483670"/>
              <ac:spMk id="10" creationId="{0309DF61-88BA-4362-9DF7-D8111D32AC4C}"/>
            </ac:spMkLst>
          </pc:spChg>
          <pc:spChg chg="add mod">
            <ac:chgData name="Francesca MAINO - ESMO" userId="0e04cdf6-27b3-4e1e-8a38-161a3a714cd4" providerId="ADAL" clId="{40BE3202-D8DB-478A-A48A-67F009AD78B2}" dt="2021-07-19T16:09:37.281" v="604" actId="1037"/>
            <ac:spMkLst>
              <pc:docMk/>
              <pc:sldMasterMk cId="0" sldId="2147483648"/>
              <pc:sldLayoutMk cId="4185153768" sldId="2147483670"/>
              <ac:spMk id="10" creationId="{126ECED3-66E0-4063-AFBB-56C5D4938547}"/>
            </ac:spMkLst>
          </pc:spChg>
          <pc:spChg chg="add mod">
            <ac:chgData name="Francesca MAINO - ESMO" userId="0e04cdf6-27b3-4e1e-8a38-161a3a714cd4" providerId="ADAL" clId="{40BE3202-D8DB-478A-A48A-67F009AD78B2}" dt="2021-07-19T07:52:00.540" v="216"/>
            <ac:spMkLst>
              <pc:docMk/>
              <pc:sldMasterMk cId="0" sldId="2147483648"/>
              <pc:sldLayoutMk cId="4185153768" sldId="2147483670"/>
              <ac:spMk id="10" creationId="{1807930D-1884-4B58-AE0E-8DD6B4A37071}"/>
            </ac:spMkLst>
          </pc:spChg>
          <pc:spChg chg="add mod">
            <ac:chgData name="Francesca MAINO - ESMO" userId="0e04cdf6-27b3-4e1e-8a38-161a3a714cd4" providerId="ADAL" clId="{40BE3202-D8DB-478A-A48A-67F009AD78B2}" dt="2021-07-19T07:52:00.540" v="216"/>
            <ac:spMkLst>
              <pc:docMk/>
              <pc:sldMasterMk cId="0" sldId="2147483648"/>
              <pc:sldLayoutMk cId="4185153768" sldId="2147483670"/>
              <ac:spMk id="11" creationId="{08D0C495-6CA3-45B3-8BBF-7A1B45BDB576}"/>
            </ac:spMkLst>
          </pc:spChg>
          <pc:spChg chg="add mod">
            <ac:chgData name="Francesca MAINO - ESMO" userId="0e04cdf6-27b3-4e1e-8a38-161a3a714cd4" providerId="ADAL" clId="{40BE3202-D8DB-478A-A48A-67F009AD78B2}" dt="2021-07-19T16:10:40.302" v="695" actId="207"/>
            <ac:spMkLst>
              <pc:docMk/>
              <pc:sldMasterMk cId="0" sldId="2147483648"/>
              <pc:sldLayoutMk cId="4185153768" sldId="2147483670"/>
              <ac:spMk id="11" creationId="{A31DD408-06F0-4CE7-8E18-663E3C049063}"/>
            </ac:spMkLst>
          </pc:spChg>
          <pc:spChg chg="add mod">
            <ac:chgData name="Francesca MAINO - ESMO" userId="0e04cdf6-27b3-4e1e-8a38-161a3a714cd4" providerId="ADAL" clId="{40BE3202-D8DB-478A-A48A-67F009AD78B2}" dt="2021-07-27T14:47:54.602" v="924"/>
            <ac:spMkLst>
              <pc:docMk/>
              <pc:sldMasterMk cId="0" sldId="2147483648"/>
              <pc:sldLayoutMk cId="4185153768" sldId="2147483670"/>
              <ac:spMk id="11" creationId="{B24336FC-293E-4E1D-93EE-8F39FBF82ACE}"/>
            </ac:spMkLst>
          </pc:spChg>
          <pc:spChg chg="del">
            <ac:chgData name="Francesca MAINO - ESMO" userId="0e04cdf6-27b3-4e1e-8a38-161a3a714cd4" providerId="ADAL" clId="{40BE3202-D8DB-478A-A48A-67F009AD78B2}" dt="2021-07-19T16:08:03.856" v="438" actId="478"/>
            <ac:spMkLst>
              <pc:docMk/>
              <pc:sldMasterMk cId="0" sldId="2147483648"/>
              <pc:sldLayoutMk cId="4185153768" sldId="2147483670"/>
              <ac:spMk id="13" creationId="{AB8F4966-F6BE-8846-BB2A-54EBFB2814A2}"/>
            </ac:spMkLst>
          </pc:spChg>
          <pc:spChg chg="del">
            <ac:chgData name="Francesca MAINO - ESMO" userId="0e04cdf6-27b3-4e1e-8a38-161a3a714cd4" providerId="ADAL" clId="{40BE3202-D8DB-478A-A48A-67F009AD78B2}" dt="2021-07-27T14:47:54.433" v="923" actId="478"/>
            <ac:spMkLst>
              <pc:docMk/>
              <pc:sldMasterMk cId="0" sldId="2147483648"/>
              <pc:sldLayoutMk cId="4185153768" sldId="2147483670"/>
              <ac:spMk id="13" creationId="{B02D3EB2-03D7-2249-A3C3-7F339D8E698C}"/>
            </ac:spMkLst>
          </pc:spChg>
          <pc:spChg chg="del">
            <ac:chgData name="Francesca MAINO - ESMO" userId="0e04cdf6-27b3-4e1e-8a38-161a3a714cd4" providerId="ADAL" clId="{40BE3202-D8DB-478A-A48A-67F009AD78B2}" dt="2021-07-19T16:08:03.856" v="438" actId="478"/>
            <ac:spMkLst>
              <pc:docMk/>
              <pc:sldMasterMk cId="0" sldId="2147483648"/>
              <pc:sldLayoutMk cId="4185153768" sldId="2147483670"/>
              <ac:spMk id="14" creationId="{567A48CD-406D-494A-BE8D-61322FC1B64D}"/>
            </ac:spMkLst>
          </pc:spChg>
          <pc:spChg chg="del">
            <ac:chgData name="Francesca MAINO - ESMO" userId="0e04cdf6-27b3-4e1e-8a38-161a3a714cd4" providerId="ADAL" clId="{40BE3202-D8DB-478A-A48A-67F009AD78B2}" dt="2021-07-27T14:47:54.433" v="923" actId="478"/>
            <ac:spMkLst>
              <pc:docMk/>
              <pc:sldMasterMk cId="0" sldId="2147483648"/>
              <pc:sldLayoutMk cId="4185153768" sldId="2147483670"/>
              <ac:spMk id="14" creationId="{846530C7-9FE1-064B-A0EA-2B06469829A4}"/>
            </ac:spMkLst>
          </pc:spChg>
        </pc:sldLayoutChg>
        <pc:sldLayoutChg chg="addSp delSp modSp mod">
          <pc:chgData name="Francesca MAINO - ESMO" userId="0e04cdf6-27b3-4e1e-8a38-161a3a714cd4" providerId="ADAL" clId="{40BE3202-D8DB-478A-A48A-67F009AD78B2}" dt="2021-07-27T14:47:48.590" v="922"/>
          <pc:sldLayoutMkLst>
            <pc:docMk/>
            <pc:sldMasterMk cId="0" sldId="2147483648"/>
            <pc:sldLayoutMk cId="1680159779" sldId="2147483671"/>
          </pc:sldLayoutMkLst>
          <pc:spChg chg="add del mod">
            <ac:chgData name="Francesca MAINO - ESMO" userId="0e04cdf6-27b3-4e1e-8a38-161a3a714cd4" providerId="ADAL" clId="{40BE3202-D8DB-478A-A48A-67F009AD78B2}" dt="2021-07-19T07:51:55.361" v="213" actId="478"/>
            <ac:spMkLst>
              <pc:docMk/>
              <pc:sldMasterMk cId="0" sldId="2147483648"/>
              <pc:sldLayoutMk cId="1680159779" sldId="2147483671"/>
              <ac:spMk id="8" creationId="{F4D7FAF0-5203-48FE-B879-A4B690964ABA}"/>
            </ac:spMkLst>
          </pc:spChg>
          <pc:spChg chg="add del mod">
            <ac:chgData name="Francesca MAINO - ESMO" userId="0e04cdf6-27b3-4e1e-8a38-161a3a714cd4" providerId="ADAL" clId="{40BE3202-D8DB-478A-A48A-67F009AD78B2}" dt="2021-07-19T07:51:55.361" v="213" actId="478"/>
            <ac:spMkLst>
              <pc:docMk/>
              <pc:sldMasterMk cId="0" sldId="2147483648"/>
              <pc:sldLayoutMk cId="1680159779" sldId="2147483671"/>
              <ac:spMk id="9" creationId="{6A8940A1-118E-4CE9-A912-34699816E035}"/>
            </ac:spMkLst>
          </pc:spChg>
          <pc:spChg chg="add mod">
            <ac:chgData name="Francesca MAINO - ESMO" userId="0e04cdf6-27b3-4e1e-8a38-161a3a714cd4" providerId="ADAL" clId="{40BE3202-D8DB-478A-A48A-67F009AD78B2}" dt="2021-07-19T16:07:59.511" v="437" actId="1038"/>
            <ac:spMkLst>
              <pc:docMk/>
              <pc:sldMasterMk cId="0" sldId="2147483648"/>
              <pc:sldLayoutMk cId="1680159779" sldId="2147483671"/>
              <ac:spMk id="10" creationId="{42D26924-6974-4E5B-9869-7C6C85A2FECA}"/>
            </ac:spMkLst>
          </pc:spChg>
          <pc:spChg chg="add mod">
            <ac:chgData name="Francesca MAINO - ESMO" userId="0e04cdf6-27b3-4e1e-8a38-161a3a714cd4" providerId="ADAL" clId="{40BE3202-D8DB-478A-A48A-67F009AD78B2}" dt="2021-07-27T14:47:48.590" v="922"/>
            <ac:spMkLst>
              <pc:docMk/>
              <pc:sldMasterMk cId="0" sldId="2147483648"/>
              <pc:sldLayoutMk cId="1680159779" sldId="2147483671"/>
              <ac:spMk id="10" creationId="{C269B644-1CEC-4D8B-8DD7-13C7C7E5731A}"/>
            </ac:spMkLst>
          </pc:spChg>
          <pc:spChg chg="add mod">
            <ac:chgData name="Francesca MAINO - ESMO" userId="0e04cdf6-27b3-4e1e-8a38-161a3a714cd4" providerId="ADAL" clId="{40BE3202-D8DB-478A-A48A-67F009AD78B2}" dt="2021-07-19T07:51:55.603" v="214"/>
            <ac:spMkLst>
              <pc:docMk/>
              <pc:sldMasterMk cId="0" sldId="2147483648"/>
              <pc:sldLayoutMk cId="1680159779" sldId="2147483671"/>
              <ac:spMk id="10" creationId="{FAADA3A9-93EF-494E-9E7B-761F8591195D}"/>
            </ac:spMkLst>
          </pc:spChg>
          <pc:spChg chg="add mod">
            <ac:chgData name="Francesca MAINO - ESMO" userId="0e04cdf6-27b3-4e1e-8a38-161a3a714cd4" providerId="ADAL" clId="{40BE3202-D8DB-478A-A48A-67F009AD78B2}" dt="2021-07-27T14:47:48.590" v="922"/>
            <ac:spMkLst>
              <pc:docMk/>
              <pc:sldMasterMk cId="0" sldId="2147483648"/>
              <pc:sldLayoutMk cId="1680159779" sldId="2147483671"/>
              <ac:spMk id="11" creationId="{09D5268A-464F-42F5-9880-3D0A08B040B8}"/>
            </ac:spMkLst>
          </pc:spChg>
          <pc:spChg chg="add mod">
            <ac:chgData name="Francesca MAINO - ESMO" userId="0e04cdf6-27b3-4e1e-8a38-161a3a714cd4" providerId="ADAL" clId="{40BE3202-D8DB-478A-A48A-67F009AD78B2}" dt="2021-07-19T07:51:55.603" v="214"/>
            <ac:spMkLst>
              <pc:docMk/>
              <pc:sldMasterMk cId="0" sldId="2147483648"/>
              <pc:sldLayoutMk cId="1680159779" sldId="2147483671"/>
              <ac:spMk id="11" creationId="{3F9FA714-0151-4059-AE30-45511D3B03A0}"/>
            </ac:spMkLst>
          </pc:spChg>
          <pc:spChg chg="add mod">
            <ac:chgData name="Francesca MAINO - ESMO" userId="0e04cdf6-27b3-4e1e-8a38-161a3a714cd4" providerId="ADAL" clId="{40BE3202-D8DB-478A-A48A-67F009AD78B2}" dt="2021-07-19T16:10:11.483" v="689" actId="1038"/>
            <ac:spMkLst>
              <pc:docMk/>
              <pc:sldMasterMk cId="0" sldId="2147483648"/>
              <pc:sldLayoutMk cId="1680159779" sldId="2147483671"/>
              <ac:spMk id="11" creationId="{7DBDAECA-91E6-4B9A-82A0-0BF49D959094}"/>
            </ac:spMkLst>
          </pc:spChg>
          <pc:spChg chg="del">
            <ac:chgData name="Francesca MAINO - ESMO" userId="0e04cdf6-27b3-4e1e-8a38-161a3a714cd4" providerId="ADAL" clId="{40BE3202-D8DB-478A-A48A-67F009AD78B2}" dt="2021-07-19T16:07:50.052" v="400" actId="478"/>
            <ac:spMkLst>
              <pc:docMk/>
              <pc:sldMasterMk cId="0" sldId="2147483648"/>
              <pc:sldLayoutMk cId="1680159779" sldId="2147483671"/>
              <ac:spMk id="13" creationId="{63A136F4-242C-2A42-960B-98130B9ED4F6}"/>
            </ac:spMkLst>
          </pc:spChg>
          <pc:spChg chg="del">
            <ac:chgData name="Francesca MAINO - ESMO" userId="0e04cdf6-27b3-4e1e-8a38-161a3a714cd4" providerId="ADAL" clId="{40BE3202-D8DB-478A-A48A-67F009AD78B2}" dt="2021-07-27T14:47:48.374" v="921" actId="478"/>
            <ac:spMkLst>
              <pc:docMk/>
              <pc:sldMasterMk cId="0" sldId="2147483648"/>
              <pc:sldLayoutMk cId="1680159779" sldId="2147483671"/>
              <ac:spMk id="13" creationId="{BDBD637A-5A81-6742-BFF9-808E8DB21A9F}"/>
            </ac:spMkLst>
          </pc:spChg>
          <pc:spChg chg="del">
            <ac:chgData name="Francesca MAINO - ESMO" userId="0e04cdf6-27b3-4e1e-8a38-161a3a714cd4" providerId="ADAL" clId="{40BE3202-D8DB-478A-A48A-67F009AD78B2}" dt="2021-07-19T16:07:50.052" v="400" actId="478"/>
            <ac:spMkLst>
              <pc:docMk/>
              <pc:sldMasterMk cId="0" sldId="2147483648"/>
              <pc:sldLayoutMk cId="1680159779" sldId="2147483671"/>
              <ac:spMk id="14" creationId="{2BB55DBA-3D32-0D43-B82E-D033EF3FB3D4}"/>
            </ac:spMkLst>
          </pc:spChg>
          <pc:spChg chg="del">
            <ac:chgData name="Francesca MAINO - ESMO" userId="0e04cdf6-27b3-4e1e-8a38-161a3a714cd4" providerId="ADAL" clId="{40BE3202-D8DB-478A-A48A-67F009AD78B2}" dt="2021-07-27T14:47:48.374" v="921" actId="478"/>
            <ac:spMkLst>
              <pc:docMk/>
              <pc:sldMasterMk cId="0" sldId="2147483648"/>
              <pc:sldLayoutMk cId="1680159779" sldId="2147483671"/>
              <ac:spMk id="14" creationId="{D9C2759B-78F8-A643-AE10-CBE190DA20F7}"/>
            </ac:spMkLst>
          </pc:spChg>
        </pc:sldLayoutChg>
        <pc:sldLayoutChg chg="addSp delSp modSp mod">
          <pc:chgData name="Francesca MAINO - ESMO" userId="0e04cdf6-27b3-4e1e-8a38-161a3a714cd4" providerId="ADAL" clId="{40BE3202-D8DB-478A-A48A-67F009AD78B2}" dt="2021-07-27T14:47:19.019" v="880"/>
          <pc:sldLayoutMkLst>
            <pc:docMk/>
            <pc:sldMasterMk cId="0" sldId="2147483648"/>
            <pc:sldLayoutMk cId="238062821" sldId="2147483672"/>
          </pc:sldLayoutMkLst>
          <pc:spChg chg="add del mod">
            <ac:chgData name="Francesca MAINO - ESMO" userId="0e04cdf6-27b3-4e1e-8a38-161a3a714cd4" providerId="ADAL" clId="{40BE3202-D8DB-478A-A48A-67F009AD78B2}" dt="2021-07-19T07:51:23.622" v="204" actId="478"/>
            <ac:spMkLst>
              <pc:docMk/>
              <pc:sldMasterMk cId="0" sldId="2147483648"/>
              <pc:sldLayoutMk cId="238062821" sldId="2147483672"/>
              <ac:spMk id="7" creationId="{403F7902-CB42-4053-BFEC-9D0A1412BA28}"/>
            </ac:spMkLst>
          </pc:spChg>
          <pc:spChg chg="add mod">
            <ac:chgData name="Francesca MAINO - ESMO" userId="0e04cdf6-27b3-4e1e-8a38-161a3a714cd4" providerId="ADAL" clId="{40BE3202-D8DB-478A-A48A-67F009AD78B2}" dt="2021-07-19T07:45:45.521" v="90"/>
            <ac:spMkLst>
              <pc:docMk/>
              <pc:sldMasterMk cId="0" sldId="2147483648"/>
              <pc:sldLayoutMk cId="238062821" sldId="2147483672"/>
              <ac:spMk id="8" creationId="{3E6C5FF8-9B32-416E-B2D9-09D24176186C}"/>
            </ac:spMkLst>
          </pc:spChg>
          <pc:spChg chg="add mod">
            <ac:chgData name="Francesca MAINO - ESMO" userId="0e04cdf6-27b3-4e1e-8a38-161a3a714cd4" providerId="ADAL" clId="{40BE3202-D8DB-478A-A48A-67F009AD78B2}" dt="2021-07-27T14:47:19.019" v="880"/>
            <ac:spMkLst>
              <pc:docMk/>
              <pc:sldMasterMk cId="0" sldId="2147483648"/>
              <pc:sldLayoutMk cId="238062821" sldId="2147483672"/>
              <ac:spMk id="9" creationId="{77D60A5E-9C7A-4B9F-8A5A-FE4CEC0C8E5A}"/>
            </ac:spMkLst>
          </pc:spChg>
          <pc:spChg chg="add mod">
            <ac:chgData name="Francesca MAINO - ESMO" userId="0e04cdf6-27b3-4e1e-8a38-161a3a714cd4" providerId="ADAL" clId="{40BE3202-D8DB-478A-A48A-67F009AD78B2}" dt="2021-07-19T16:07:24.658" v="353"/>
            <ac:spMkLst>
              <pc:docMk/>
              <pc:sldMasterMk cId="0" sldId="2147483648"/>
              <pc:sldLayoutMk cId="238062821" sldId="2147483672"/>
              <ac:spMk id="9" creationId="{BD74AC16-C2B3-4144-8807-615E555D4DA7}"/>
            </ac:spMkLst>
          </pc:spChg>
          <pc:spChg chg="add mod">
            <ac:chgData name="Francesca MAINO - ESMO" userId="0e04cdf6-27b3-4e1e-8a38-161a3a714cd4" providerId="ADAL" clId="{40BE3202-D8DB-478A-A48A-67F009AD78B2}" dt="2021-07-19T16:09:51.698" v="607"/>
            <ac:spMkLst>
              <pc:docMk/>
              <pc:sldMasterMk cId="0" sldId="2147483648"/>
              <pc:sldLayoutMk cId="238062821" sldId="2147483672"/>
              <ac:spMk id="10" creationId="{56D803BF-6AAA-445C-AEC4-0874EF74B82D}"/>
            </ac:spMkLst>
          </pc:spChg>
          <pc:spChg chg="add mod">
            <ac:chgData name="Francesca MAINO - ESMO" userId="0e04cdf6-27b3-4e1e-8a38-161a3a714cd4" providerId="ADAL" clId="{40BE3202-D8DB-478A-A48A-67F009AD78B2}" dt="2021-07-19T07:51:25.566" v="206" actId="207"/>
            <ac:spMkLst>
              <pc:docMk/>
              <pc:sldMasterMk cId="0" sldId="2147483648"/>
              <pc:sldLayoutMk cId="238062821" sldId="2147483672"/>
              <ac:spMk id="10" creationId="{6287638F-1804-49D0-8DF0-AA570C77C0AB}"/>
            </ac:spMkLst>
          </pc:spChg>
          <pc:spChg chg="add mod">
            <ac:chgData name="Francesca MAINO - ESMO" userId="0e04cdf6-27b3-4e1e-8a38-161a3a714cd4" providerId="ADAL" clId="{40BE3202-D8DB-478A-A48A-67F009AD78B2}" dt="2021-07-27T14:47:19.019" v="880"/>
            <ac:spMkLst>
              <pc:docMk/>
              <pc:sldMasterMk cId="0" sldId="2147483648"/>
              <pc:sldLayoutMk cId="238062821" sldId="2147483672"/>
              <ac:spMk id="10" creationId="{6B9D44E7-B13A-4A56-B208-24B02C27D001}"/>
            </ac:spMkLst>
          </pc:spChg>
          <pc:spChg chg="del">
            <ac:chgData name="Francesca MAINO - ESMO" userId="0e04cdf6-27b3-4e1e-8a38-161a3a714cd4" providerId="ADAL" clId="{40BE3202-D8DB-478A-A48A-67F009AD78B2}" dt="2021-07-19T16:07:24.364" v="352" actId="478"/>
            <ac:spMkLst>
              <pc:docMk/>
              <pc:sldMasterMk cId="0" sldId="2147483648"/>
              <pc:sldLayoutMk cId="238062821" sldId="2147483672"/>
              <ac:spMk id="11" creationId="{2C5F74FF-75DA-2945-ACFE-11EB5CDBBFA2}"/>
            </ac:spMkLst>
          </pc:spChg>
          <pc:spChg chg="del">
            <ac:chgData name="Francesca MAINO - ESMO" userId="0e04cdf6-27b3-4e1e-8a38-161a3a714cd4" providerId="ADAL" clId="{40BE3202-D8DB-478A-A48A-67F009AD78B2}" dt="2021-07-27T14:47:18.631" v="879" actId="478"/>
            <ac:spMkLst>
              <pc:docMk/>
              <pc:sldMasterMk cId="0" sldId="2147483648"/>
              <pc:sldLayoutMk cId="238062821" sldId="2147483672"/>
              <ac:spMk id="11" creationId="{D7DBDDD8-15B4-F944-87C3-1C0BB7319BE5}"/>
            </ac:spMkLst>
          </pc:spChg>
          <pc:spChg chg="del">
            <ac:chgData name="Francesca MAINO - ESMO" userId="0e04cdf6-27b3-4e1e-8a38-161a3a714cd4" providerId="ADAL" clId="{40BE3202-D8DB-478A-A48A-67F009AD78B2}" dt="2021-07-19T16:07:24.364" v="352" actId="478"/>
            <ac:spMkLst>
              <pc:docMk/>
              <pc:sldMasterMk cId="0" sldId="2147483648"/>
              <pc:sldLayoutMk cId="238062821" sldId="2147483672"/>
              <ac:spMk id="12" creationId="{37C5AF4B-93AB-8144-B4DA-3E21CBEA0C7B}"/>
            </ac:spMkLst>
          </pc:spChg>
          <pc:spChg chg="del">
            <ac:chgData name="Francesca MAINO - ESMO" userId="0e04cdf6-27b3-4e1e-8a38-161a3a714cd4" providerId="ADAL" clId="{40BE3202-D8DB-478A-A48A-67F009AD78B2}" dt="2021-07-27T14:47:18.631" v="879" actId="478"/>
            <ac:spMkLst>
              <pc:docMk/>
              <pc:sldMasterMk cId="0" sldId="2147483648"/>
              <pc:sldLayoutMk cId="238062821" sldId="2147483672"/>
              <ac:spMk id="12" creationId="{A5FC045E-F6F1-3A44-BDF3-8703FE93E1AE}"/>
            </ac:spMkLst>
          </pc:spChg>
        </pc:sldLayoutChg>
        <pc:sldLayoutChg chg="addSp delSp modSp mod">
          <pc:chgData name="Francesca MAINO - ESMO" userId="0e04cdf6-27b3-4e1e-8a38-161a3a714cd4" providerId="ADAL" clId="{40BE3202-D8DB-478A-A48A-67F009AD78B2}" dt="2021-07-27T14:48:30.244" v="936"/>
          <pc:sldLayoutMkLst>
            <pc:docMk/>
            <pc:sldMasterMk cId="0" sldId="2147483648"/>
            <pc:sldLayoutMk cId="194330002" sldId="2147483673"/>
          </pc:sldLayoutMkLst>
          <pc:spChg chg="del">
            <ac:chgData name="Francesca MAINO - ESMO" userId="0e04cdf6-27b3-4e1e-8a38-161a3a714cd4" providerId="ADAL" clId="{40BE3202-D8DB-478A-A48A-67F009AD78B2}" dt="2021-07-27T14:48:30.044" v="935" actId="478"/>
            <ac:spMkLst>
              <pc:docMk/>
              <pc:sldMasterMk cId="0" sldId="2147483648"/>
              <pc:sldLayoutMk cId="194330002" sldId="2147483673"/>
              <ac:spMk id="6" creationId="{06526CF6-5648-E74B-8CB9-5975EE7E07DD}"/>
            </ac:spMkLst>
          </pc:spChg>
          <pc:spChg chg="add del mod">
            <ac:chgData name="Francesca MAINO - ESMO" userId="0e04cdf6-27b3-4e1e-8a38-161a3a714cd4" providerId="ADAL" clId="{40BE3202-D8DB-478A-A48A-67F009AD78B2}" dt="2021-07-19T16:09:33.081" v="588"/>
            <ac:spMkLst>
              <pc:docMk/>
              <pc:sldMasterMk cId="0" sldId="2147483648"/>
              <pc:sldLayoutMk cId="194330002" sldId="2147483673"/>
              <ac:spMk id="6" creationId="{4386C354-3923-419E-85A8-C636A7005339}"/>
            </ac:spMkLst>
          </pc:spChg>
          <pc:spChg chg="add mod">
            <ac:chgData name="Francesca MAINO - ESMO" userId="0e04cdf6-27b3-4e1e-8a38-161a3a714cd4" providerId="ADAL" clId="{40BE3202-D8DB-478A-A48A-67F009AD78B2}" dt="2021-07-19T16:11:23.418" v="775" actId="207"/>
            <ac:spMkLst>
              <pc:docMk/>
              <pc:sldMasterMk cId="0" sldId="2147483648"/>
              <pc:sldLayoutMk cId="194330002" sldId="2147483673"/>
              <ac:spMk id="7" creationId="{33BE7512-1B1D-4064-A4C1-D2248AB51C8A}"/>
            </ac:spMkLst>
          </pc:spChg>
          <pc:spChg chg="add mod">
            <ac:chgData name="Francesca MAINO - ESMO" userId="0e04cdf6-27b3-4e1e-8a38-161a3a714cd4" providerId="ADAL" clId="{40BE3202-D8DB-478A-A48A-67F009AD78B2}" dt="2021-07-27T14:48:30.244" v="936"/>
            <ac:spMkLst>
              <pc:docMk/>
              <pc:sldMasterMk cId="0" sldId="2147483648"/>
              <pc:sldLayoutMk cId="194330002" sldId="2147483673"/>
              <ac:spMk id="7" creationId="{FA6DC291-D943-48BE-A6C2-5AFA7454804E}"/>
            </ac:spMkLst>
          </pc:spChg>
          <pc:spChg chg="del">
            <ac:chgData name="Francesca MAINO - ESMO" userId="0e04cdf6-27b3-4e1e-8a38-161a3a714cd4" providerId="ADAL" clId="{40BE3202-D8DB-478A-A48A-67F009AD78B2}" dt="2021-07-27T14:48:30.044" v="935" actId="478"/>
            <ac:spMkLst>
              <pc:docMk/>
              <pc:sldMasterMk cId="0" sldId="2147483648"/>
              <pc:sldLayoutMk cId="194330002" sldId="2147483673"/>
              <ac:spMk id="8" creationId="{207492AF-C0ED-7F48-AD30-DEBC7BD2E5DC}"/>
            </ac:spMkLst>
          </pc:spChg>
          <pc:spChg chg="add del">
            <ac:chgData name="Francesca MAINO - ESMO" userId="0e04cdf6-27b3-4e1e-8a38-161a3a714cd4" providerId="ADAL" clId="{40BE3202-D8DB-478A-A48A-67F009AD78B2}" dt="2021-07-19T16:11:20.431" v="773" actId="478"/>
            <ac:spMkLst>
              <pc:docMk/>
              <pc:sldMasterMk cId="0" sldId="2147483648"/>
              <pc:sldLayoutMk cId="194330002" sldId="2147483673"/>
              <ac:spMk id="8" creationId="{C8A94D50-35CC-F848-97DE-0F22FC75A0B0}"/>
            </ac:spMkLst>
          </pc:spChg>
          <pc:spChg chg="add mod">
            <ac:chgData name="Francesca MAINO - ESMO" userId="0e04cdf6-27b3-4e1e-8a38-161a3a714cd4" providerId="ADAL" clId="{40BE3202-D8DB-478A-A48A-67F009AD78B2}" dt="2021-07-27T14:48:30.244" v="936"/>
            <ac:spMkLst>
              <pc:docMk/>
              <pc:sldMasterMk cId="0" sldId="2147483648"/>
              <pc:sldLayoutMk cId="194330002" sldId="2147483673"/>
              <ac:spMk id="9" creationId="{A8471FA9-6490-47CE-8AE0-D1A09FAA10B6}"/>
            </ac:spMkLst>
          </pc:spChg>
          <pc:spChg chg="add del mod">
            <ac:chgData name="Francesca MAINO - ESMO" userId="0e04cdf6-27b3-4e1e-8a38-161a3a714cd4" providerId="ADAL" clId="{40BE3202-D8DB-478A-A48A-67F009AD78B2}" dt="2021-07-19T16:11:23.418" v="775" actId="207"/>
            <ac:spMkLst>
              <pc:docMk/>
              <pc:sldMasterMk cId="0" sldId="2147483648"/>
              <pc:sldLayoutMk cId="194330002" sldId="2147483673"/>
              <ac:spMk id="11" creationId="{DF470392-D6F8-1E47-8304-D7F7ECB4D0AC}"/>
            </ac:spMkLst>
          </pc:spChg>
        </pc:sldLayoutChg>
        <pc:sldLayoutChg chg="addSp delSp modSp mod">
          <pc:chgData name="Francesca MAINO - ESMO" userId="0e04cdf6-27b3-4e1e-8a38-161a3a714cd4" providerId="ADAL" clId="{40BE3202-D8DB-478A-A48A-67F009AD78B2}" dt="2021-07-19T07:52:34.477" v="232"/>
          <pc:sldLayoutMkLst>
            <pc:docMk/>
            <pc:sldMasterMk cId="0" sldId="2147483648"/>
            <pc:sldLayoutMk cId="887419423" sldId="2147483674"/>
          </pc:sldLayoutMkLst>
          <pc:spChg chg="add del mod">
            <ac:chgData name="Francesca MAINO - ESMO" userId="0e04cdf6-27b3-4e1e-8a38-161a3a714cd4" providerId="ADAL" clId="{40BE3202-D8DB-478A-A48A-67F009AD78B2}" dt="2021-07-19T07:52:34.267" v="231" actId="478"/>
            <ac:spMkLst>
              <pc:docMk/>
              <pc:sldMasterMk cId="0" sldId="2147483648"/>
              <pc:sldLayoutMk cId="887419423" sldId="2147483674"/>
              <ac:spMk id="7" creationId="{FB1F483C-434F-4211-8C20-728D09D4FB19}"/>
            </ac:spMkLst>
          </pc:spChg>
          <pc:spChg chg="add del mod">
            <ac:chgData name="Francesca MAINO - ESMO" userId="0e04cdf6-27b3-4e1e-8a38-161a3a714cd4" providerId="ADAL" clId="{40BE3202-D8DB-478A-A48A-67F009AD78B2}" dt="2021-07-19T07:52:34.267" v="231" actId="478"/>
            <ac:spMkLst>
              <pc:docMk/>
              <pc:sldMasterMk cId="0" sldId="2147483648"/>
              <pc:sldLayoutMk cId="887419423" sldId="2147483674"/>
              <ac:spMk id="8" creationId="{14E1DF3C-D221-4EBB-A1B4-A38EA0C94175}"/>
            </ac:spMkLst>
          </pc:spChg>
          <pc:spChg chg="add mod">
            <ac:chgData name="Francesca MAINO - ESMO" userId="0e04cdf6-27b3-4e1e-8a38-161a3a714cd4" providerId="ADAL" clId="{40BE3202-D8DB-478A-A48A-67F009AD78B2}" dt="2021-07-19T07:52:34.477" v="232"/>
            <ac:spMkLst>
              <pc:docMk/>
              <pc:sldMasterMk cId="0" sldId="2147483648"/>
              <pc:sldLayoutMk cId="887419423" sldId="2147483674"/>
              <ac:spMk id="9" creationId="{7ABFDF91-0830-4D94-ADDD-2D208EBE2315}"/>
            </ac:spMkLst>
          </pc:spChg>
          <pc:spChg chg="add mod">
            <ac:chgData name="Francesca MAINO - ESMO" userId="0e04cdf6-27b3-4e1e-8a38-161a3a714cd4" providerId="ADAL" clId="{40BE3202-D8DB-478A-A48A-67F009AD78B2}" dt="2021-07-19T07:52:34.477" v="232"/>
            <ac:spMkLst>
              <pc:docMk/>
              <pc:sldMasterMk cId="0" sldId="2147483648"/>
              <pc:sldLayoutMk cId="887419423" sldId="2147483674"/>
              <ac:spMk id="10" creationId="{CCF78B65-3858-4242-9B63-230AEF8E66E9}"/>
            </ac:spMkLst>
          </pc:spChg>
        </pc:sldLayoutChg>
      </pc:sldMasterChg>
    </pc:docChg>
  </pc:docChgLst>
  <pc:docChgLst>
    <pc:chgData name="Francesca MAINO - ESMO" userId="0e04cdf6-27b3-4e1e-8a38-161a3a714cd4" providerId="ADAL" clId="{50DBA71F-DD50-457D-A740-CF544ECC4F6A}"/>
    <pc:docChg chg="undo custSel addSld delSld modSld modMainMaster">
      <pc:chgData name="Francesca MAINO - ESMO" userId="0e04cdf6-27b3-4e1e-8a38-161a3a714cd4" providerId="ADAL" clId="{50DBA71F-DD50-457D-A740-CF544ECC4F6A}" dt="2021-10-11T15:45:37.740" v="453" actId="47"/>
      <pc:docMkLst>
        <pc:docMk/>
      </pc:docMkLst>
      <pc:sldChg chg="del">
        <pc:chgData name="Francesca MAINO - ESMO" userId="0e04cdf6-27b3-4e1e-8a38-161a3a714cd4" providerId="ADAL" clId="{50DBA71F-DD50-457D-A740-CF544ECC4F6A}" dt="2021-10-11T15:45:37.740" v="453" actId="47"/>
        <pc:sldMkLst>
          <pc:docMk/>
          <pc:sldMk cId="0" sldId="256"/>
        </pc:sldMkLst>
      </pc:sldChg>
      <pc:sldChg chg="del">
        <pc:chgData name="Francesca MAINO - ESMO" userId="0e04cdf6-27b3-4e1e-8a38-161a3a714cd4" providerId="ADAL" clId="{50DBA71F-DD50-457D-A740-CF544ECC4F6A}" dt="2021-10-11T15:44:52.094" v="446" actId="47"/>
        <pc:sldMkLst>
          <pc:docMk/>
          <pc:sldMk cId="2936543241" sldId="260"/>
        </pc:sldMkLst>
      </pc:sldChg>
      <pc:sldChg chg="del">
        <pc:chgData name="Francesca MAINO - ESMO" userId="0e04cdf6-27b3-4e1e-8a38-161a3a714cd4" providerId="ADAL" clId="{50DBA71F-DD50-457D-A740-CF544ECC4F6A}" dt="2021-10-11T15:44:52.094" v="446" actId="47"/>
        <pc:sldMkLst>
          <pc:docMk/>
          <pc:sldMk cId="3262538651" sldId="274"/>
        </pc:sldMkLst>
      </pc:sldChg>
      <pc:sldChg chg="del">
        <pc:chgData name="Francesca MAINO - ESMO" userId="0e04cdf6-27b3-4e1e-8a38-161a3a714cd4" providerId="ADAL" clId="{50DBA71F-DD50-457D-A740-CF544ECC4F6A}" dt="2021-10-11T15:44:52.094" v="446" actId="47"/>
        <pc:sldMkLst>
          <pc:docMk/>
          <pc:sldMk cId="2993191718" sldId="277"/>
        </pc:sldMkLst>
      </pc:sldChg>
      <pc:sldChg chg="del">
        <pc:chgData name="Francesca MAINO - ESMO" userId="0e04cdf6-27b3-4e1e-8a38-161a3a714cd4" providerId="ADAL" clId="{50DBA71F-DD50-457D-A740-CF544ECC4F6A}" dt="2021-10-11T15:44:46.155" v="445" actId="47"/>
        <pc:sldMkLst>
          <pc:docMk/>
          <pc:sldMk cId="3806275575" sldId="278"/>
        </pc:sldMkLst>
      </pc:sldChg>
      <pc:sldChg chg="del">
        <pc:chgData name="Francesca MAINO - ESMO" userId="0e04cdf6-27b3-4e1e-8a38-161a3a714cd4" providerId="ADAL" clId="{50DBA71F-DD50-457D-A740-CF544ECC4F6A}" dt="2021-10-11T15:44:52.094" v="446" actId="47"/>
        <pc:sldMkLst>
          <pc:docMk/>
          <pc:sldMk cId="1551789792" sldId="279"/>
        </pc:sldMkLst>
      </pc:sldChg>
      <pc:sldChg chg="del">
        <pc:chgData name="Francesca MAINO - ESMO" userId="0e04cdf6-27b3-4e1e-8a38-161a3a714cd4" providerId="ADAL" clId="{50DBA71F-DD50-457D-A740-CF544ECC4F6A}" dt="2021-10-11T15:44:52.094" v="446" actId="47"/>
        <pc:sldMkLst>
          <pc:docMk/>
          <pc:sldMk cId="251620622" sldId="280"/>
        </pc:sldMkLst>
      </pc:sldChg>
      <pc:sldChg chg="addSp delSp modSp new mod chgLayout">
        <pc:chgData name="Francesca MAINO - ESMO" userId="0e04cdf6-27b3-4e1e-8a38-161a3a714cd4" providerId="ADAL" clId="{50DBA71F-DD50-457D-A740-CF544ECC4F6A}" dt="2021-10-11T15:43:53.598" v="444" actId="700"/>
        <pc:sldMkLst>
          <pc:docMk/>
          <pc:sldMk cId="2675760895" sldId="281"/>
        </pc:sldMkLst>
        <pc:spChg chg="del">
          <ac:chgData name="Francesca MAINO - ESMO" userId="0e04cdf6-27b3-4e1e-8a38-161a3a714cd4" providerId="ADAL" clId="{50DBA71F-DD50-457D-A740-CF544ECC4F6A}" dt="2021-10-11T15:43:53.598" v="444" actId="700"/>
          <ac:spMkLst>
            <pc:docMk/>
            <pc:sldMk cId="2675760895" sldId="281"/>
            <ac:spMk id="2" creationId="{1D08F2AA-484C-463C-A4A5-AF79DF798F6C}"/>
          </ac:spMkLst>
        </pc:spChg>
        <pc:spChg chg="del">
          <ac:chgData name="Francesca MAINO - ESMO" userId="0e04cdf6-27b3-4e1e-8a38-161a3a714cd4" providerId="ADAL" clId="{50DBA71F-DD50-457D-A740-CF544ECC4F6A}" dt="2021-10-11T15:43:53.598" v="444" actId="700"/>
          <ac:spMkLst>
            <pc:docMk/>
            <pc:sldMk cId="2675760895" sldId="281"/>
            <ac:spMk id="3" creationId="{BCD956EE-9D92-42B5-BE68-12A871933F16}"/>
          </ac:spMkLst>
        </pc:spChg>
        <pc:spChg chg="del mod">
          <ac:chgData name="Francesca MAINO - ESMO" userId="0e04cdf6-27b3-4e1e-8a38-161a3a714cd4" providerId="ADAL" clId="{50DBA71F-DD50-457D-A740-CF544ECC4F6A}" dt="2021-10-11T15:43:53.598" v="444" actId="700"/>
          <ac:spMkLst>
            <pc:docMk/>
            <pc:sldMk cId="2675760895" sldId="281"/>
            <ac:spMk id="4" creationId="{C9AFC740-7185-4B4E-AFAD-CC7C64690119}"/>
          </ac:spMkLst>
        </pc:spChg>
        <pc:spChg chg="add mod ord">
          <ac:chgData name="Francesca MAINO - ESMO" userId="0e04cdf6-27b3-4e1e-8a38-161a3a714cd4" providerId="ADAL" clId="{50DBA71F-DD50-457D-A740-CF544ECC4F6A}" dt="2021-10-11T15:43:53.598" v="444" actId="700"/>
          <ac:spMkLst>
            <pc:docMk/>
            <pc:sldMk cId="2675760895" sldId="281"/>
            <ac:spMk id="5" creationId="{966DD8D8-E3C1-4B81-8B8B-E13F21F9DBCF}"/>
          </ac:spMkLst>
        </pc:spChg>
        <pc:spChg chg="add mod ord">
          <ac:chgData name="Francesca MAINO - ESMO" userId="0e04cdf6-27b3-4e1e-8a38-161a3a714cd4" providerId="ADAL" clId="{50DBA71F-DD50-457D-A740-CF544ECC4F6A}" dt="2021-10-11T15:43:53.598" v="444" actId="700"/>
          <ac:spMkLst>
            <pc:docMk/>
            <pc:sldMk cId="2675760895" sldId="281"/>
            <ac:spMk id="6" creationId="{1CF347FF-2DD1-4DE2-95E7-41F2650FDB22}"/>
          </ac:spMkLst>
        </pc:spChg>
        <pc:spChg chg="add mod ord">
          <ac:chgData name="Francesca MAINO - ESMO" userId="0e04cdf6-27b3-4e1e-8a38-161a3a714cd4" providerId="ADAL" clId="{50DBA71F-DD50-457D-A740-CF544ECC4F6A}" dt="2021-10-11T15:43:53.598" v="444" actId="700"/>
          <ac:spMkLst>
            <pc:docMk/>
            <pc:sldMk cId="2675760895" sldId="281"/>
            <ac:spMk id="7" creationId="{EFCEEC08-C7C3-4AB8-9483-12E21B66C6AD}"/>
          </ac:spMkLst>
        </pc:spChg>
        <pc:spChg chg="add mod ord">
          <ac:chgData name="Francesca MAINO - ESMO" userId="0e04cdf6-27b3-4e1e-8a38-161a3a714cd4" providerId="ADAL" clId="{50DBA71F-DD50-457D-A740-CF544ECC4F6A}" dt="2021-10-11T15:43:53.598" v="444" actId="700"/>
          <ac:spMkLst>
            <pc:docMk/>
            <pc:sldMk cId="2675760895" sldId="281"/>
            <ac:spMk id="8" creationId="{8F50D884-3B12-4902-B330-530B4617FC63}"/>
          </ac:spMkLst>
        </pc:spChg>
      </pc:sldChg>
      <pc:sldChg chg="new del">
        <pc:chgData name="Francesca MAINO - ESMO" userId="0e04cdf6-27b3-4e1e-8a38-161a3a714cd4" providerId="ADAL" clId="{50DBA71F-DD50-457D-A740-CF544ECC4F6A}" dt="2021-10-11T15:45:33.804" v="452" actId="47"/>
        <pc:sldMkLst>
          <pc:docMk/>
          <pc:sldMk cId="2277665774" sldId="282"/>
        </pc:sldMkLst>
      </pc:sldChg>
      <pc:sldChg chg="new">
        <pc:chgData name="Francesca MAINO - ESMO" userId="0e04cdf6-27b3-4e1e-8a38-161a3a714cd4" providerId="ADAL" clId="{50DBA71F-DD50-457D-A740-CF544ECC4F6A}" dt="2021-10-11T15:45:05.218" v="448" actId="680"/>
        <pc:sldMkLst>
          <pc:docMk/>
          <pc:sldMk cId="658597757" sldId="283"/>
        </pc:sldMkLst>
      </pc:sldChg>
      <pc:sldChg chg="new">
        <pc:chgData name="Francesca MAINO - ESMO" userId="0e04cdf6-27b3-4e1e-8a38-161a3a714cd4" providerId="ADAL" clId="{50DBA71F-DD50-457D-A740-CF544ECC4F6A}" dt="2021-10-11T15:45:15.127" v="449" actId="680"/>
        <pc:sldMkLst>
          <pc:docMk/>
          <pc:sldMk cId="666106855" sldId="284"/>
        </pc:sldMkLst>
      </pc:sldChg>
      <pc:sldChg chg="new">
        <pc:chgData name="Francesca MAINO - ESMO" userId="0e04cdf6-27b3-4e1e-8a38-161a3a714cd4" providerId="ADAL" clId="{50DBA71F-DD50-457D-A740-CF544ECC4F6A}" dt="2021-10-11T15:45:19.388" v="450" actId="680"/>
        <pc:sldMkLst>
          <pc:docMk/>
          <pc:sldMk cId="361618343" sldId="285"/>
        </pc:sldMkLst>
      </pc:sldChg>
      <pc:sldChg chg="new">
        <pc:chgData name="Francesca MAINO - ESMO" userId="0e04cdf6-27b3-4e1e-8a38-161a3a714cd4" providerId="ADAL" clId="{50DBA71F-DD50-457D-A740-CF544ECC4F6A}" dt="2021-10-11T15:45:29.397" v="451" actId="680"/>
        <pc:sldMkLst>
          <pc:docMk/>
          <pc:sldMk cId="2678939691" sldId="286"/>
        </pc:sldMkLst>
      </pc:sldChg>
      <pc:sldMasterChg chg="addSldLayout delSldLayout modSldLayout">
        <pc:chgData name="Francesca MAINO - ESMO" userId="0e04cdf6-27b3-4e1e-8a38-161a3a714cd4" providerId="ADAL" clId="{50DBA71F-DD50-457D-A740-CF544ECC4F6A}" dt="2021-10-11T15:43:45.279" v="443" actId="113"/>
        <pc:sldMasterMkLst>
          <pc:docMk/>
          <pc:sldMasterMk cId="0" sldId="2147483648"/>
        </pc:sldMasterMkLst>
        <pc:sldLayoutChg chg="addSp delSp modSp mod">
          <pc:chgData name="Francesca MAINO - ESMO" userId="0e04cdf6-27b3-4e1e-8a38-161a3a714cd4" providerId="ADAL" clId="{50DBA71F-DD50-457D-A740-CF544ECC4F6A}" dt="2021-10-11T15:43:45.279" v="443" actId="113"/>
          <pc:sldLayoutMkLst>
            <pc:docMk/>
            <pc:sldMasterMk cId="0" sldId="2147483648"/>
            <pc:sldLayoutMk cId="0" sldId="2147483649"/>
          </pc:sldLayoutMkLst>
          <pc:spChg chg="add del">
            <ac:chgData name="Francesca MAINO - ESMO" userId="0e04cdf6-27b3-4e1e-8a38-161a3a714cd4" providerId="ADAL" clId="{50DBA71F-DD50-457D-A740-CF544ECC4F6A}" dt="2021-10-11T15:42:39.132" v="392" actId="11529"/>
            <ac:spMkLst>
              <pc:docMk/>
              <pc:sldMasterMk cId="0" sldId="2147483648"/>
              <pc:sldLayoutMk cId="0" sldId="2147483649"/>
              <ac:spMk id="2" creationId="{FCCCC691-93FB-4F9E-A200-D42FBA84C95B}"/>
            </ac:spMkLst>
          </pc:spChg>
          <pc:spChg chg="add del mod">
            <ac:chgData name="Francesca MAINO - ESMO" userId="0e04cdf6-27b3-4e1e-8a38-161a3a714cd4" providerId="ADAL" clId="{50DBA71F-DD50-457D-A740-CF544ECC4F6A}" dt="2021-10-11T15:43:17.580" v="404" actId="478"/>
            <ac:spMkLst>
              <pc:docMk/>
              <pc:sldMasterMk cId="0" sldId="2147483648"/>
              <pc:sldLayoutMk cId="0" sldId="2147483649"/>
              <ac:spMk id="4" creationId="{15DABE0F-ADAA-4331-9A33-372D37466EEF}"/>
            </ac:spMkLst>
          </pc:spChg>
          <pc:spChg chg="add mod">
            <ac:chgData name="Francesca MAINO - ESMO" userId="0e04cdf6-27b3-4e1e-8a38-161a3a714cd4" providerId="ADAL" clId="{50DBA71F-DD50-457D-A740-CF544ECC4F6A}" dt="2021-10-11T15:19:55.405" v="36" actId="1036"/>
            <ac:spMkLst>
              <pc:docMk/>
              <pc:sldMasterMk cId="0" sldId="2147483648"/>
              <pc:sldLayoutMk cId="0" sldId="2147483649"/>
              <ac:spMk id="9" creationId="{6FD46E52-FF66-4403-A46F-CC79558F4353}"/>
            </ac:spMkLst>
          </pc:spChg>
          <pc:spChg chg="add mod">
            <ac:chgData name="Francesca MAINO - ESMO" userId="0e04cdf6-27b3-4e1e-8a38-161a3a714cd4" providerId="ADAL" clId="{50DBA71F-DD50-457D-A740-CF544ECC4F6A}" dt="2021-10-11T15:19:55.405" v="36" actId="1036"/>
            <ac:spMkLst>
              <pc:docMk/>
              <pc:sldMasterMk cId="0" sldId="2147483648"/>
              <pc:sldLayoutMk cId="0" sldId="2147483649"/>
              <ac:spMk id="10" creationId="{798FF270-290D-497B-871A-6ADB099AB048}"/>
            </ac:spMkLst>
          </pc:spChg>
          <pc:spChg chg="del">
            <ac:chgData name="Francesca MAINO - ESMO" userId="0e04cdf6-27b3-4e1e-8a38-161a3a714cd4" providerId="ADAL" clId="{50DBA71F-DD50-457D-A740-CF544ECC4F6A}" dt="2021-10-11T15:19:23.661" v="17" actId="478"/>
            <ac:spMkLst>
              <pc:docMk/>
              <pc:sldMasterMk cId="0" sldId="2147483648"/>
              <pc:sldLayoutMk cId="0" sldId="2147483649"/>
              <ac:spMk id="11" creationId="{00000000-0000-0000-0000-000000000000}"/>
            </ac:spMkLst>
          </pc:spChg>
          <pc:spChg chg="del">
            <ac:chgData name="Francesca MAINO - ESMO" userId="0e04cdf6-27b3-4e1e-8a38-161a3a714cd4" providerId="ADAL" clId="{50DBA71F-DD50-457D-A740-CF544ECC4F6A}" dt="2021-10-11T15:19:23.661" v="17" actId="478"/>
            <ac:spMkLst>
              <pc:docMk/>
              <pc:sldMasterMk cId="0" sldId="2147483648"/>
              <pc:sldLayoutMk cId="0" sldId="2147483649"/>
              <ac:spMk id="12" creationId="{00000000-0000-0000-0000-000000000000}"/>
            </ac:spMkLst>
          </pc:spChg>
          <pc:spChg chg="add del mod">
            <ac:chgData name="Francesca MAINO - ESMO" userId="0e04cdf6-27b3-4e1e-8a38-161a3a714cd4" providerId="ADAL" clId="{50DBA71F-DD50-457D-A740-CF544ECC4F6A}" dt="2021-10-11T15:42:47.668" v="394" actId="478"/>
            <ac:spMkLst>
              <pc:docMk/>
              <pc:sldMasterMk cId="0" sldId="2147483648"/>
              <pc:sldLayoutMk cId="0" sldId="2147483649"/>
              <ac:spMk id="13" creationId="{9555692A-CDBC-46F7-9E41-73681BED489A}"/>
            </ac:spMkLst>
          </pc:spChg>
          <pc:spChg chg="del">
            <ac:chgData name="Francesca MAINO - ESMO" userId="0e04cdf6-27b3-4e1e-8a38-161a3a714cd4" providerId="ADAL" clId="{50DBA71F-DD50-457D-A740-CF544ECC4F6A}" dt="2021-10-11T15:19:23.661" v="17" actId="478"/>
            <ac:spMkLst>
              <pc:docMk/>
              <pc:sldMasterMk cId="0" sldId="2147483648"/>
              <pc:sldLayoutMk cId="0" sldId="2147483649"/>
              <ac:spMk id="14" creationId="{00000000-0000-0000-0000-000000000000}"/>
            </ac:spMkLst>
          </pc:spChg>
          <pc:spChg chg="add mod">
            <ac:chgData name="Francesca MAINO - ESMO" userId="0e04cdf6-27b3-4e1e-8a38-161a3a714cd4" providerId="ADAL" clId="{50DBA71F-DD50-457D-A740-CF544ECC4F6A}" dt="2021-10-11T15:43:13.486" v="403" actId="404"/>
            <ac:spMkLst>
              <pc:docMk/>
              <pc:sldMasterMk cId="0" sldId="2147483648"/>
              <pc:sldLayoutMk cId="0" sldId="2147483649"/>
              <ac:spMk id="16" creationId="{5518978F-F373-430B-85CD-7F1D9672255F}"/>
            </ac:spMkLst>
          </pc:spChg>
          <pc:spChg chg="add mod">
            <ac:chgData name="Francesca MAINO - ESMO" userId="0e04cdf6-27b3-4e1e-8a38-161a3a714cd4" providerId="ADAL" clId="{50DBA71F-DD50-457D-A740-CF544ECC4F6A}" dt="2021-10-11T15:43:45.279" v="443" actId="113"/>
            <ac:spMkLst>
              <pc:docMk/>
              <pc:sldMasterMk cId="0" sldId="2147483648"/>
              <pc:sldLayoutMk cId="0" sldId="2147483649"/>
              <ac:spMk id="17" creationId="{BDF40534-86AB-4408-9234-40E0777315E7}"/>
            </ac:spMkLst>
          </pc:spChg>
          <pc:picChg chg="del">
            <ac:chgData name="Francesca MAINO - ESMO" userId="0e04cdf6-27b3-4e1e-8a38-161a3a714cd4" providerId="ADAL" clId="{50DBA71F-DD50-457D-A740-CF544ECC4F6A}" dt="2021-10-11T15:19:00.797" v="12" actId="478"/>
            <ac:picMkLst>
              <pc:docMk/>
              <pc:sldMasterMk cId="0" sldId="2147483648"/>
              <pc:sldLayoutMk cId="0" sldId="2147483649"/>
              <ac:picMk id="3" creationId="{9565ECDD-A571-7F40-A0ED-A41274F6AD15}"/>
            </ac:picMkLst>
          </pc:picChg>
          <pc:picChg chg="add mod ord">
            <ac:chgData name="Francesca MAINO - ESMO" userId="0e04cdf6-27b3-4e1e-8a38-161a3a714cd4" providerId="ADAL" clId="{50DBA71F-DD50-457D-A740-CF544ECC4F6A}" dt="2021-10-11T15:18:54.861" v="10" actId="171"/>
            <ac:picMkLst>
              <pc:docMk/>
              <pc:sldMasterMk cId="0" sldId="2147483648"/>
              <pc:sldLayoutMk cId="0" sldId="2147483649"/>
              <ac:picMk id="7" creationId="{D592BF07-3FC1-4EB4-AE2E-69A798927D15}"/>
            </ac:picMkLst>
          </pc:picChg>
          <pc:picChg chg="add mod">
            <ac:chgData name="Francesca MAINO - ESMO" userId="0e04cdf6-27b3-4e1e-8a38-161a3a714cd4" providerId="ADAL" clId="{50DBA71F-DD50-457D-A740-CF544ECC4F6A}" dt="2021-10-11T15:19:12.477" v="16" actId="14100"/>
            <ac:picMkLst>
              <pc:docMk/>
              <pc:sldMasterMk cId="0" sldId="2147483648"/>
              <pc:sldLayoutMk cId="0" sldId="2147483649"/>
              <ac:picMk id="8" creationId="{4EC8C176-BA7F-4561-B1F0-DBD81F54D567}"/>
            </ac:picMkLst>
          </pc:picChg>
          <pc:picChg chg="del">
            <ac:chgData name="Francesca MAINO - ESMO" userId="0e04cdf6-27b3-4e1e-8a38-161a3a714cd4" providerId="ADAL" clId="{50DBA71F-DD50-457D-A740-CF544ECC4F6A}" dt="2021-10-11T15:18:57.220" v="11" actId="478"/>
            <ac:picMkLst>
              <pc:docMk/>
              <pc:sldMasterMk cId="0" sldId="2147483648"/>
              <pc:sldLayoutMk cId="0" sldId="2147483649"/>
              <ac:picMk id="15" creationId="{00000000-0000-0000-0000-000000000000}"/>
            </ac:picMkLst>
          </pc:picChg>
        </pc:sldLayoutChg>
        <pc:sldLayoutChg chg="addSp delSp modSp mod">
          <pc:chgData name="Francesca MAINO - ESMO" userId="0e04cdf6-27b3-4e1e-8a38-161a3a714cd4" providerId="ADAL" clId="{50DBA71F-DD50-457D-A740-CF544ECC4F6A}" dt="2021-10-11T15:22:08.229" v="99" actId="1038"/>
          <pc:sldLayoutMkLst>
            <pc:docMk/>
            <pc:sldMasterMk cId="0" sldId="2147483648"/>
            <pc:sldLayoutMk cId="0" sldId="2147483650"/>
          </pc:sldLayoutMkLst>
          <pc:spChg chg="mod">
            <ac:chgData name="Francesca MAINO - ESMO" userId="0e04cdf6-27b3-4e1e-8a38-161a3a714cd4" providerId="ADAL" clId="{50DBA71F-DD50-457D-A740-CF544ECC4F6A}" dt="2021-10-11T15:22:08.229" v="99" actId="1038"/>
            <ac:spMkLst>
              <pc:docMk/>
              <pc:sldMasterMk cId="0" sldId="2147483648"/>
              <pc:sldLayoutMk cId="0" sldId="2147483650"/>
              <ac:spMk id="5" creationId="{D1D0B917-7AEC-4D84-A351-D9D66AC4FB77}"/>
            </ac:spMkLst>
          </pc:spChg>
          <pc:spChg chg="mod">
            <ac:chgData name="Francesca MAINO - ESMO" userId="0e04cdf6-27b3-4e1e-8a38-161a3a714cd4" providerId="ADAL" clId="{50DBA71F-DD50-457D-A740-CF544ECC4F6A}" dt="2021-10-11T15:21:51.958" v="87" actId="1035"/>
            <ac:spMkLst>
              <pc:docMk/>
              <pc:sldMasterMk cId="0" sldId="2147483648"/>
              <pc:sldLayoutMk cId="0" sldId="2147483650"/>
              <ac:spMk id="10" creationId="{32714771-AEB2-FE40-AD3E-E93DB8F4ADCD}"/>
            </ac:spMkLst>
          </pc:spChg>
          <pc:picChg chg="add mod">
            <ac:chgData name="Francesca MAINO - ESMO" userId="0e04cdf6-27b3-4e1e-8a38-161a3a714cd4" providerId="ADAL" clId="{50DBA71F-DD50-457D-A740-CF544ECC4F6A}" dt="2021-10-11T15:21:24.237" v="80" actId="1036"/>
            <ac:picMkLst>
              <pc:docMk/>
              <pc:sldMasterMk cId="0" sldId="2147483648"/>
              <pc:sldLayoutMk cId="0" sldId="2147483650"/>
              <ac:picMk id="8" creationId="{E5447CB9-6489-4CA7-B0F4-BE2F567B79F6}"/>
            </ac:picMkLst>
          </pc:picChg>
          <pc:picChg chg="del mod">
            <ac:chgData name="Francesca MAINO - ESMO" userId="0e04cdf6-27b3-4e1e-8a38-161a3a714cd4" providerId="ADAL" clId="{50DBA71F-DD50-457D-A740-CF544ECC4F6A}" dt="2021-10-11T15:20:31.076" v="42" actId="478"/>
            <ac:picMkLst>
              <pc:docMk/>
              <pc:sldMasterMk cId="0" sldId="2147483648"/>
              <pc:sldLayoutMk cId="0" sldId="2147483650"/>
              <ac:picMk id="20" creationId="{00000000-0000-0000-0000-000000000000}"/>
            </ac:picMkLst>
          </pc:picChg>
        </pc:sldLayoutChg>
        <pc:sldLayoutChg chg="del">
          <pc:chgData name="Francesca MAINO - ESMO" userId="0e04cdf6-27b3-4e1e-8a38-161a3a714cd4" providerId="ADAL" clId="{50DBA71F-DD50-457D-A740-CF544ECC4F6A}" dt="2021-10-11T15:32:33.846" v="258" actId="2696"/>
          <pc:sldLayoutMkLst>
            <pc:docMk/>
            <pc:sldMasterMk cId="0" sldId="2147483648"/>
            <pc:sldLayoutMk cId="4152892417" sldId="2147483658"/>
          </pc:sldLayoutMkLst>
        </pc:sldLayoutChg>
        <pc:sldLayoutChg chg="addSp delSp modSp mod">
          <pc:chgData name="Francesca MAINO - ESMO" userId="0e04cdf6-27b3-4e1e-8a38-161a3a714cd4" providerId="ADAL" clId="{50DBA71F-DD50-457D-A740-CF544ECC4F6A}" dt="2021-10-11T15:28:18.382" v="199" actId="1076"/>
          <pc:sldLayoutMkLst>
            <pc:docMk/>
            <pc:sldMasterMk cId="0" sldId="2147483648"/>
            <pc:sldLayoutMk cId="716970866" sldId="2147483659"/>
          </pc:sldLayoutMkLst>
          <pc:spChg chg="del">
            <ac:chgData name="Francesca MAINO - ESMO" userId="0e04cdf6-27b3-4e1e-8a38-161a3a714cd4" providerId="ADAL" clId="{50DBA71F-DD50-457D-A740-CF544ECC4F6A}" dt="2021-10-11T15:22:22.406" v="101" actId="478"/>
            <ac:spMkLst>
              <pc:docMk/>
              <pc:sldMasterMk cId="0" sldId="2147483648"/>
              <pc:sldLayoutMk cId="716970866" sldId="2147483659"/>
              <ac:spMk id="9" creationId="{7C7AEFEF-C293-4A06-AE79-881A8C9AA644}"/>
            </ac:spMkLst>
          </pc:spChg>
          <pc:spChg chg="del">
            <ac:chgData name="Francesca MAINO - ESMO" userId="0e04cdf6-27b3-4e1e-8a38-161a3a714cd4" providerId="ADAL" clId="{50DBA71F-DD50-457D-A740-CF544ECC4F6A}" dt="2021-10-11T15:22:22.406" v="101" actId="478"/>
            <ac:spMkLst>
              <pc:docMk/>
              <pc:sldMasterMk cId="0" sldId="2147483648"/>
              <pc:sldLayoutMk cId="716970866" sldId="2147483659"/>
              <ac:spMk id="10" creationId="{82BA4DEF-CD61-43CE-B8FA-41F2527AB268}"/>
            </ac:spMkLst>
          </pc:spChg>
          <pc:spChg chg="add mod">
            <ac:chgData name="Francesca MAINO - ESMO" userId="0e04cdf6-27b3-4e1e-8a38-161a3a714cd4" providerId="ADAL" clId="{50DBA71F-DD50-457D-A740-CF544ECC4F6A}" dt="2021-10-11T15:27:17.421" v="190" actId="207"/>
            <ac:spMkLst>
              <pc:docMk/>
              <pc:sldMasterMk cId="0" sldId="2147483648"/>
              <pc:sldLayoutMk cId="716970866" sldId="2147483659"/>
              <ac:spMk id="11" creationId="{2F6A879C-2195-439C-936C-BE9BECFFBEA3}"/>
            </ac:spMkLst>
          </pc:spChg>
          <pc:spChg chg="add mod">
            <ac:chgData name="Francesca MAINO - ESMO" userId="0e04cdf6-27b3-4e1e-8a38-161a3a714cd4" providerId="ADAL" clId="{50DBA71F-DD50-457D-A740-CF544ECC4F6A}" dt="2021-10-11T15:27:17.421" v="190" actId="207"/>
            <ac:spMkLst>
              <pc:docMk/>
              <pc:sldMasterMk cId="0" sldId="2147483648"/>
              <pc:sldLayoutMk cId="716970866" sldId="2147483659"/>
              <ac:spMk id="12" creationId="{5D30084F-A6DF-4489-A171-DA149156EED5}"/>
            </ac:spMkLst>
          </pc:spChg>
          <pc:spChg chg="mod">
            <ac:chgData name="Francesca MAINO - ESMO" userId="0e04cdf6-27b3-4e1e-8a38-161a3a714cd4" providerId="ADAL" clId="{50DBA71F-DD50-457D-A740-CF544ECC4F6A}" dt="2021-10-11T15:27:20.316" v="191" actId="207"/>
            <ac:spMkLst>
              <pc:docMk/>
              <pc:sldMasterMk cId="0" sldId="2147483648"/>
              <pc:sldLayoutMk cId="716970866" sldId="2147483659"/>
              <ac:spMk id="18" creationId="{00000000-0000-0000-0000-000000000000}"/>
            </ac:spMkLst>
          </pc:spChg>
          <pc:picChg chg="del">
            <ac:chgData name="Francesca MAINO - ESMO" userId="0e04cdf6-27b3-4e1e-8a38-161a3a714cd4" providerId="ADAL" clId="{50DBA71F-DD50-457D-A740-CF544ECC4F6A}" dt="2021-10-11T15:22:19.702" v="100" actId="478"/>
            <ac:picMkLst>
              <pc:docMk/>
              <pc:sldMasterMk cId="0" sldId="2147483648"/>
              <pc:sldLayoutMk cId="716970866" sldId="2147483659"/>
              <ac:picMk id="5" creationId="{CBC44380-F484-2347-8F3D-B9451266783A}"/>
            </ac:picMkLst>
          </pc:picChg>
          <pc:picChg chg="add mod">
            <ac:chgData name="Francesca MAINO - ESMO" userId="0e04cdf6-27b3-4e1e-8a38-161a3a714cd4" providerId="ADAL" clId="{50DBA71F-DD50-457D-A740-CF544ECC4F6A}" dt="2021-10-11T15:28:18.382" v="199" actId="1076"/>
            <ac:picMkLst>
              <pc:docMk/>
              <pc:sldMasterMk cId="0" sldId="2147483648"/>
              <pc:sldLayoutMk cId="716970866" sldId="2147483659"/>
              <ac:picMk id="13" creationId="{83D9D9AE-754B-46B4-AB8B-39C8514230D2}"/>
            </ac:picMkLst>
          </pc:picChg>
          <pc:picChg chg="del">
            <ac:chgData name="Francesca MAINO - ESMO" userId="0e04cdf6-27b3-4e1e-8a38-161a3a714cd4" providerId="ADAL" clId="{50DBA71F-DD50-457D-A740-CF544ECC4F6A}" dt="2021-10-11T15:22:22.406" v="101" actId="478"/>
            <ac:picMkLst>
              <pc:docMk/>
              <pc:sldMasterMk cId="0" sldId="2147483648"/>
              <pc:sldLayoutMk cId="716970866" sldId="2147483659"/>
              <ac:picMk id="20" creationId="{00000000-0000-0000-0000-000000000000}"/>
            </ac:picMkLst>
          </pc:picChg>
        </pc:sldLayoutChg>
        <pc:sldLayoutChg chg="del">
          <pc:chgData name="Francesca MAINO - ESMO" userId="0e04cdf6-27b3-4e1e-8a38-161a3a714cd4" providerId="ADAL" clId="{50DBA71F-DD50-457D-A740-CF544ECC4F6A}" dt="2021-10-11T15:33:51.688" v="300" actId="2696"/>
          <pc:sldLayoutMkLst>
            <pc:docMk/>
            <pc:sldMasterMk cId="0" sldId="2147483648"/>
            <pc:sldLayoutMk cId="3354575459" sldId="2147483660"/>
          </pc:sldLayoutMkLst>
        </pc:sldLayoutChg>
        <pc:sldLayoutChg chg="addSp delSp modSp mod">
          <pc:chgData name="Francesca MAINO - ESMO" userId="0e04cdf6-27b3-4e1e-8a38-161a3a714cd4" providerId="ADAL" clId="{50DBA71F-DD50-457D-A740-CF544ECC4F6A}" dt="2021-10-11T15:38:54.938" v="361"/>
          <pc:sldLayoutMkLst>
            <pc:docMk/>
            <pc:sldMasterMk cId="0" sldId="2147483648"/>
            <pc:sldLayoutMk cId="892632705" sldId="2147483662"/>
          </pc:sldLayoutMkLst>
          <pc:spChg chg="add mod">
            <ac:chgData name="Francesca MAINO - ESMO" userId="0e04cdf6-27b3-4e1e-8a38-161a3a714cd4" providerId="ADAL" clId="{50DBA71F-DD50-457D-A740-CF544ECC4F6A}" dt="2021-10-11T15:38:54.938" v="361"/>
            <ac:spMkLst>
              <pc:docMk/>
              <pc:sldMasterMk cId="0" sldId="2147483648"/>
              <pc:sldLayoutMk cId="892632705" sldId="2147483662"/>
              <ac:spMk id="10" creationId="{7869DB0C-1426-4533-87BC-B34E74ED5BED}"/>
            </ac:spMkLst>
          </pc:spChg>
          <pc:spChg chg="del">
            <ac:chgData name="Francesca MAINO - ESMO" userId="0e04cdf6-27b3-4e1e-8a38-161a3a714cd4" providerId="ADAL" clId="{50DBA71F-DD50-457D-A740-CF544ECC4F6A}" dt="2021-10-11T15:38:54.638" v="360" actId="478"/>
            <ac:spMkLst>
              <pc:docMk/>
              <pc:sldMasterMk cId="0" sldId="2147483648"/>
              <pc:sldLayoutMk cId="892632705" sldId="2147483662"/>
              <ac:spMk id="11" creationId="{8C5A1DD0-DB2D-4A84-AEB6-76F25CA1AA12}"/>
            </ac:spMkLst>
          </pc:spChg>
          <pc:spChg chg="add mod">
            <ac:chgData name="Francesca MAINO - ESMO" userId="0e04cdf6-27b3-4e1e-8a38-161a3a714cd4" providerId="ADAL" clId="{50DBA71F-DD50-457D-A740-CF544ECC4F6A}" dt="2021-10-11T15:38:54.938" v="361"/>
            <ac:spMkLst>
              <pc:docMk/>
              <pc:sldMasterMk cId="0" sldId="2147483648"/>
              <pc:sldLayoutMk cId="892632705" sldId="2147483662"/>
              <ac:spMk id="12" creationId="{ED5A9E17-A4CA-480B-A826-163C3FCA1B2C}"/>
            </ac:spMkLst>
          </pc:spChg>
          <pc:spChg chg="del">
            <ac:chgData name="Francesca MAINO - ESMO" userId="0e04cdf6-27b3-4e1e-8a38-161a3a714cd4" providerId="ADAL" clId="{50DBA71F-DD50-457D-A740-CF544ECC4F6A}" dt="2021-10-11T15:38:54.638" v="360" actId="478"/>
            <ac:spMkLst>
              <pc:docMk/>
              <pc:sldMasterMk cId="0" sldId="2147483648"/>
              <pc:sldLayoutMk cId="892632705" sldId="2147483662"/>
              <ac:spMk id="13" creationId="{18413DF0-3579-492A-901C-5C8C653D2565}"/>
            </ac:spMkLst>
          </pc:spChg>
          <pc:picChg chg="add mod">
            <ac:chgData name="Francesca MAINO - ESMO" userId="0e04cdf6-27b3-4e1e-8a38-161a3a714cd4" providerId="ADAL" clId="{50DBA71F-DD50-457D-A740-CF544ECC4F6A}" dt="2021-10-11T15:38:54.938" v="361"/>
            <ac:picMkLst>
              <pc:docMk/>
              <pc:sldMasterMk cId="0" sldId="2147483648"/>
              <pc:sldLayoutMk cId="892632705" sldId="2147483662"/>
              <ac:picMk id="14" creationId="{007A9730-E97C-4298-BC75-9D4EDD2DB506}"/>
            </ac:picMkLst>
          </pc:picChg>
          <pc:picChg chg="del">
            <ac:chgData name="Francesca MAINO - ESMO" userId="0e04cdf6-27b3-4e1e-8a38-161a3a714cd4" providerId="ADAL" clId="{50DBA71F-DD50-457D-A740-CF544ECC4F6A}" dt="2021-10-11T15:38:51.380" v="359" actId="478"/>
            <ac:picMkLst>
              <pc:docMk/>
              <pc:sldMasterMk cId="0" sldId="2147483648"/>
              <pc:sldLayoutMk cId="892632705" sldId="2147483662"/>
              <ac:picMk id="16" creationId="{71EC1FF6-76D5-1249-92F3-1CC3C4A502F9}"/>
            </ac:picMkLst>
          </pc:picChg>
          <pc:picChg chg="del">
            <ac:chgData name="Francesca MAINO - ESMO" userId="0e04cdf6-27b3-4e1e-8a38-161a3a714cd4" providerId="ADAL" clId="{50DBA71F-DD50-457D-A740-CF544ECC4F6A}" dt="2021-10-11T15:38:54.638" v="360" actId="478"/>
            <ac:picMkLst>
              <pc:docMk/>
              <pc:sldMasterMk cId="0" sldId="2147483648"/>
              <pc:sldLayoutMk cId="892632705" sldId="2147483662"/>
              <ac:picMk id="38" creationId="{00000000-0000-0000-0000-000000000000}"/>
            </ac:picMkLst>
          </pc:picChg>
        </pc:sldLayoutChg>
        <pc:sldLayoutChg chg="del">
          <pc:chgData name="Francesca MAINO - ESMO" userId="0e04cdf6-27b3-4e1e-8a38-161a3a714cd4" providerId="ADAL" clId="{50DBA71F-DD50-457D-A740-CF544ECC4F6A}" dt="2021-10-11T15:35:30.829" v="358" actId="2696"/>
          <pc:sldLayoutMkLst>
            <pc:docMk/>
            <pc:sldMasterMk cId="0" sldId="2147483648"/>
            <pc:sldLayoutMk cId="1427893216" sldId="2147483663"/>
          </pc:sldLayoutMkLst>
        </pc:sldLayoutChg>
        <pc:sldLayoutChg chg="addSp delSp modSp mod">
          <pc:chgData name="Francesca MAINO - ESMO" userId="0e04cdf6-27b3-4e1e-8a38-161a3a714cd4" providerId="ADAL" clId="{50DBA71F-DD50-457D-A740-CF544ECC4F6A}" dt="2021-10-11T15:40:53.876" v="382" actId="5793"/>
          <pc:sldLayoutMkLst>
            <pc:docMk/>
            <pc:sldMasterMk cId="0" sldId="2147483648"/>
            <pc:sldLayoutMk cId="887419423" sldId="2147483664"/>
          </pc:sldLayoutMkLst>
          <pc:spChg chg="mod">
            <ac:chgData name="Francesca MAINO - ESMO" userId="0e04cdf6-27b3-4e1e-8a38-161a3a714cd4" providerId="ADAL" clId="{50DBA71F-DD50-457D-A740-CF544ECC4F6A}" dt="2021-10-11T15:40:40.097" v="379" actId="14100"/>
            <ac:spMkLst>
              <pc:docMk/>
              <pc:sldMasterMk cId="0" sldId="2147483648"/>
              <pc:sldLayoutMk cId="887419423" sldId="2147483664"/>
              <ac:spMk id="13" creationId="{498DAD6E-FCAD-2643-993F-D0E0C28D61E7}"/>
            </ac:spMkLst>
          </pc:spChg>
          <pc:spChg chg="mod ord">
            <ac:chgData name="Francesca MAINO - ESMO" userId="0e04cdf6-27b3-4e1e-8a38-161a3a714cd4" providerId="ADAL" clId="{50DBA71F-DD50-457D-A740-CF544ECC4F6A}" dt="2021-10-11T15:40:53.876" v="382" actId="5793"/>
            <ac:spMkLst>
              <pc:docMk/>
              <pc:sldMasterMk cId="0" sldId="2147483648"/>
              <pc:sldLayoutMk cId="887419423" sldId="2147483664"/>
              <ac:spMk id="16" creationId="{090400D2-22C2-9A44-81F1-00427A76D767}"/>
            </ac:spMkLst>
          </pc:spChg>
          <pc:picChg chg="del">
            <ac:chgData name="Francesca MAINO - ESMO" userId="0e04cdf6-27b3-4e1e-8a38-161a3a714cd4" providerId="ADAL" clId="{50DBA71F-DD50-457D-A740-CF544ECC4F6A}" dt="2021-10-11T15:39:47.159" v="367" actId="478"/>
            <ac:picMkLst>
              <pc:docMk/>
              <pc:sldMasterMk cId="0" sldId="2147483648"/>
              <pc:sldLayoutMk cId="887419423" sldId="2147483664"/>
              <ac:picMk id="3" creationId="{9AA75492-C41D-584B-BF57-9B9F9CC70E37}"/>
            </ac:picMkLst>
          </pc:picChg>
          <pc:picChg chg="add mod modCrop">
            <ac:chgData name="Francesca MAINO - ESMO" userId="0e04cdf6-27b3-4e1e-8a38-161a3a714cd4" providerId="ADAL" clId="{50DBA71F-DD50-457D-A740-CF544ECC4F6A}" dt="2021-10-11T15:40:27.177" v="377" actId="1076"/>
            <ac:picMkLst>
              <pc:docMk/>
              <pc:sldMasterMk cId="0" sldId="2147483648"/>
              <pc:sldLayoutMk cId="887419423" sldId="2147483664"/>
              <ac:picMk id="6" creationId="{E6E43C16-DF8F-4DD8-A69C-F72ACF133B37}"/>
            </ac:picMkLst>
          </pc:picChg>
        </pc:sldLayoutChg>
        <pc:sldLayoutChg chg="addSp delSp modSp mod">
          <pc:chgData name="Francesca MAINO - ESMO" userId="0e04cdf6-27b3-4e1e-8a38-161a3a714cd4" providerId="ADAL" clId="{50DBA71F-DD50-457D-A740-CF544ECC4F6A}" dt="2021-10-11T15:32:01.724" v="253" actId="14100"/>
          <pc:sldLayoutMkLst>
            <pc:docMk/>
            <pc:sldMasterMk cId="0" sldId="2147483648"/>
            <pc:sldLayoutMk cId="216004049" sldId="2147483665"/>
          </pc:sldLayoutMkLst>
          <pc:spChg chg="del">
            <ac:chgData name="Francesca MAINO - ESMO" userId="0e04cdf6-27b3-4e1e-8a38-161a3a714cd4" providerId="ADAL" clId="{50DBA71F-DD50-457D-A740-CF544ECC4F6A}" dt="2021-10-11T15:31:25.932" v="241" actId="478"/>
            <ac:spMkLst>
              <pc:docMk/>
              <pc:sldMasterMk cId="0" sldId="2147483648"/>
              <pc:sldLayoutMk cId="216004049" sldId="2147483665"/>
              <ac:spMk id="9" creationId="{70895582-2FB2-4B26-9715-2CA1290A8E99}"/>
            </ac:spMkLst>
          </pc:spChg>
          <pc:spChg chg="add del mod">
            <ac:chgData name="Francesca MAINO - ESMO" userId="0e04cdf6-27b3-4e1e-8a38-161a3a714cd4" providerId="ADAL" clId="{50DBA71F-DD50-457D-A740-CF544ECC4F6A}" dt="2021-10-11T15:31:34.236" v="245"/>
            <ac:spMkLst>
              <pc:docMk/>
              <pc:sldMasterMk cId="0" sldId="2147483648"/>
              <pc:sldLayoutMk cId="216004049" sldId="2147483665"/>
              <ac:spMk id="11" creationId="{625CAB25-9518-48AD-B39B-B45138B5A642}"/>
            </ac:spMkLst>
          </pc:spChg>
          <pc:spChg chg="del">
            <ac:chgData name="Francesca MAINO - ESMO" userId="0e04cdf6-27b3-4e1e-8a38-161a3a714cd4" providerId="ADAL" clId="{50DBA71F-DD50-457D-A740-CF544ECC4F6A}" dt="2021-10-11T15:31:25.932" v="241" actId="478"/>
            <ac:spMkLst>
              <pc:docMk/>
              <pc:sldMasterMk cId="0" sldId="2147483648"/>
              <pc:sldLayoutMk cId="216004049" sldId="2147483665"/>
              <ac:spMk id="12" creationId="{78D5CD8A-5E15-44D4-ACD9-32289B68A702}"/>
            </ac:spMkLst>
          </pc:spChg>
          <pc:spChg chg="add del mod">
            <ac:chgData name="Francesca MAINO - ESMO" userId="0e04cdf6-27b3-4e1e-8a38-161a3a714cd4" providerId="ADAL" clId="{50DBA71F-DD50-457D-A740-CF544ECC4F6A}" dt="2021-10-11T15:31:34.236" v="245"/>
            <ac:spMkLst>
              <pc:docMk/>
              <pc:sldMasterMk cId="0" sldId="2147483648"/>
              <pc:sldLayoutMk cId="216004049" sldId="2147483665"/>
              <ac:spMk id="13" creationId="{62675C67-1262-41AE-BD4A-3DE11DF28334}"/>
            </ac:spMkLst>
          </pc:spChg>
          <pc:spChg chg="add mod">
            <ac:chgData name="Francesca MAINO - ESMO" userId="0e04cdf6-27b3-4e1e-8a38-161a3a714cd4" providerId="ADAL" clId="{50DBA71F-DD50-457D-A740-CF544ECC4F6A}" dt="2021-10-11T15:31:51.218" v="250" actId="14100"/>
            <ac:spMkLst>
              <pc:docMk/>
              <pc:sldMasterMk cId="0" sldId="2147483648"/>
              <pc:sldLayoutMk cId="216004049" sldId="2147483665"/>
              <ac:spMk id="15" creationId="{317FC647-D220-4564-93D4-06FA50D81B4A}"/>
            </ac:spMkLst>
          </pc:spChg>
          <pc:spChg chg="add mod">
            <ac:chgData name="Francesca MAINO - ESMO" userId="0e04cdf6-27b3-4e1e-8a38-161a3a714cd4" providerId="ADAL" clId="{50DBA71F-DD50-457D-A740-CF544ECC4F6A}" dt="2021-10-11T15:31:35.307" v="246"/>
            <ac:spMkLst>
              <pc:docMk/>
              <pc:sldMasterMk cId="0" sldId="2147483648"/>
              <pc:sldLayoutMk cId="216004049" sldId="2147483665"/>
              <ac:spMk id="16" creationId="{E6BAB2CC-B6EF-4131-8360-60A7D32DB3A7}"/>
            </ac:spMkLst>
          </pc:spChg>
          <pc:spChg chg="mod">
            <ac:chgData name="Francesca MAINO - ESMO" userId="0e04cdf6-27b3-4e1e-8a38-161a3a714cd4" providerId="ADAL" clId="{50DBA71F-DD50-457D-A740-CF544ECC4F6A}" dt="2021-10-11T15:31:16.722" v="240" actId="14100"/>
            <ac:spMkLst>
              <pc:docMk/>
              <pc:sldMasterMk cId="0" sldId="2147483648"/>
              <pc:sldLayoutMk cId="216004049" sldId="2147483665"/>
              <ac:spMk id="22" creationId="{00000000-0000-0000-0000-000000000000}"/>
            </ac:spMkLst>
          </pc:spChg>
          <pc:spChg chg="mod">
            <ac:chgData name="Francesca MAINO - ESMO" userId="0e04cdf6-27b3-4e1e-8a38-161a3a714cd4" providerId="ADAL" clId="{50DBA71F-DD50-457D-A740-CF544ECC4F6A}" dt="2021-10-11T15:31:16.722" v="240" actId="14100"/>
            <ac:spMkLst>
              <pc:docMk/>
              <pc:sldMasterMk cId="0" sldId="2147483648"/>
              <pc:sldLayoutMk cId="216004049" sldId="2147483665"/>
              <ac:spMk id="23" creationId="{00000000-0000-0000-0000-000000000000}"/>
            </ac:spMkLst>
          </pc:spChg>
          <pc:picChg chg="del">
            <ac:chgData name="Francesca MAINO - ESMO" userId="0e04cdf6-27b3-4e1e-8a38-161a3a714cd4" providerId="ADAL" clId="{50DBA71F-DD50-457D-A740-CF544ECC4F6A}" dt="2021-10-11T15:31:00.697" v="236" actId="478"/>
            <ac:picMkLst>
              <pc:docMk/>
              <pc:sldMasterMk cId="0" sldId="2147483648"/>
              <pc:sldLayoutMk cId="216004049" sldId="2147483665"/>
              <ac:picMk id="4" creationId="{A396AFB2-33E0-D042-A523-F18560DAA05B}"/>
            </ac:picMkLst>
          </pc:picChg>
          <pc:picChg chg="add mod">
            <ac:chgData name="Francesca MAINO - ESMO" userId="0e04cdf6-27b3-4e1e-8a38-161a3a714cd4" providerId="ADAL" clId="{50DBA71F-DD50-457D-A740-CF544ECC4F6A}" dt="2021-10-11T15:32:01.724" v="253" actId="14100"/>
            <ac:picMkLst>
              <pc:docMk/>
              <pc:sldMasterMk cId="0" sldId="2147483648"/>
              <pc:sldLayoutMk cId="216004049" sldId="2147483665"/>
              <ac:picMk id="10" creationId="{B1B062F3-CDCE-4ADE-86B9-447F52A74A93}"/>
            </ac:picMkLst>
          </pc:picChg>
          <pc:picChg chg="add del mod">
            <ac:chgData name="Francesca MAINO - ESMO" userId="0e04cdf6-27b3-4e1e-8a38-161a3a714cd4" providerId="ADAL" clId="{50DBA71F-DD50-457D-A740-CF544ECC4F6A}" dt="2021-10-11T15:31:34.236" v="245"/>
            <ac:picMkLst>
              <pc:docMk/>
              <pc:sldMasterMk cId="0" sldId="2147483648"/>
              <pc:sldLayoutMk cId="216004049" sldId="2147483665"/>
              <ac:picMk id="14" creationId="{171D2746-B44F-409D-830D-90A84D81DC3F}"/>
            </ac:picMkLst>
          </pc:picChg>
          <pc:picChg chg="add mod">
            <ac:chgData name="Francesca MAINO - ESMO" userId="0e04cdf6-27b3-4e1e-8a38-161a3a714cd4" providerId="ADAL" clId="{50DBA71F-DD50-457D-A740-CF544ECC4F6A}" dt="2021-10-11T15:31:35.307" v="246"/>
            <ac:picMkLst>
              <pc:docMk/>
              <pc:sldMasterMk cId="0" sldId="2147483648"/>
              <pc:sldLayoutMk cId="216004049" sldId="2147483665"/>
              <ac:picMk id="17" creationId="{BB5A2B47-ABA8-443D-A70E-D58077EF1BFB}"/>
            </ac:picMkLst>
          </pc:picChg>
          <pc:picChg chg="del">
            <ac:chgData name="Francesca MAINO - ESMO" userId="0e04cdf6-27b3-4e1e-8a38-161a3a714cd4" providerId="ADAL" clId="{50DBA71F-DD50-457D-A740-CF544ECC4F6A}" dt="2021-10-11T15:31:25.932" v="241" actId="478"/>
            <ac:picMkLst>
              <pc:docMk/>
              <pc:sldMasterMk cId="0" sldId="2147483648"/>
              <pc:sldLayoutMk cId="216004049" sldId="2147483665"/>
              <ac:picMk id="26" creationId="{00000000-0000-0000-0000-000000000000}"/>
            </ac:picMkLst>
          </pc:picChg>
        </pc:sldLayoutChg>
        <pc:sldLayoutChg chg="addSp delSp modSp mod">
          <pc:chgData name="Francesca MAINO - ESMO" userId="0e04cdf6-27b3-4e1e-8a38-161a3a714cd4" providerId="ADAL" clId="{50DBA71F-DD50-457D-A740-CF544ECC4F6A}" dt="2021-10-11T15:38:58.866" v="363"/>
          <pc:sldLayoutMkLst>
            <pc:docMk/>
            <pc:sldMasterMk cId="0" sldId="2147483648"/>
            <pc:sldLayoutMk cId="1784752026" sldId="2147483667"/>
          </pc:sldLayoutMkLst>
          <pc:spChg chg="add mod">
            <ac:chgData name="Francesca MAINO - ESMO" userId="0e04cdf6-27b3-4e1e-8a38-161a3a714cd4" providerId="ADAL" clId="{50DBA71F-DD50-457D-A740-CF544ECC4F6A}" dt="2021-10-11T15:38:58.866" v="363"/>
            <ac:spMkLst>
              <pc:docMk/>
              <pc:sldMasterMk cId="0" sldId="2147483648"/>
              <pc:sldLayoutMk cId="1784752026" sldId="2147483667"/>
              <ac:spMk id="5" creationId="{6DD915BC-A826-4B8D-BA61-3CF93EB18B7F}"/>
            </ac:spMkLst>
          </pc:spChg>
          <pc:spChg chg="add mod">
            <ac:chgData name="Francesca MAINO - ESMO" userId="0e04cdf6-27b3-4e1e-8a38-161a3a714cd4" providerId="ADAL" clId="{50DBA71F-DD50-457D-A740-CF544ECC4F6A}" dt="2021-10-11T15:38:58.866" v="363"/>
            <ac:spMkLst>
              <pc:docMk/>
              <pc:sldMasterMk cId="0" sldId="2147483648"/>
              <pc:sldLayoutMk cId="1784752026" sldId="2147483667"/>
              <ac:spMk id="6" creationId="{CA33D925-1B71-4CEF-86B3-4EAABC5F0099}"/>
            </ac:spMkLst>
          </pc:spChg>
          <pc:spChg chg="del">
            <ac:chgData name="Francesca MAINO - ESMO" userId="0e04cdf6-27b3-4e1e-8a38-161a3a714cd4" providerId="ADAL" clId="{50DBA71F-DD50-457D-A740-CF544ECC4F6A}" dt="2021-10-11T15:38:58.605" v="362" actId="478"/>
            <ac:spMkLst>
              <pc:docMk/>
              <pc:sldMasterMk cId="0" sldId="2147483648"/>
              <pc:sldLayoutMk cId="1784752026" sldId="2147483667"/>
              <ac:spMk id="7" creationId="{D2E60519-8531-47F8-9D54-E0ACABC29387}"/>
            </ac:spMkLst>
          </pc:spChg>
          <pc:spChg chg="del">
            <ac:chgData name="Francesca MAINO - ESMO" userId="0e04cdf6-27b3-4e1e-8a38-161a3a714cd4" providerId="ADAL" clId="{50DBA71F-DD50-457D-A740-CF544ECC4F6A}" dt="2021-10-11T15:38:58.605" v="362" actId="478"/>
            <ac:spMkLst>
              <pc:docMk/>
              <pc:sldMasterMk cId="0" sldId="2147483648"/>
              <pc:sldLayoutMk cId="1784752026" sldId="2147483667"/>
              <ac:spMk id="9" creationId="{DE73D73E-E165-4888-9773-68F120132D4B}"/>
            </ac:spMkLst>
          </pc:spChg>
          <pc:picChg chg="del">
            <ac:chgData name="Francesca MAINO - ESMO" userId="0e04cdf6-27b3-4e1e-8a38-161a3a714cd4" providerId="ADAL" clId="{50DBA71F-DD50-457D-A740-CF544ECC4F6A}" dt="2021-10-11T15:38:58.605" v="362" actId="478"/>
            <ac:picMkLst>
              <pc:docMk/>
              <pc:sldMasterMk cId="0" sldId="2147483648"/>
              <pc:sldLayoutMk cId="1784752026" sldId="2147483667"/>
              <ac:picMk id="8" creationId="{BEE74168-BC68-0042-B001-258CC76DD14D}"/>
            </ac:picMkLst>
          </pc:picChg>
          <pc:picChg chg="add mod">
            <ac:chgData name="Francesca MAINO - ESMO" userId="0e04cdf6-27b3-4e1e-8a38-161a3a714cd4" providerId="ADAL" clId="{50DBA71F-DD50-457D-A740-CF544ECC4F6A}" dt="2021-10-11T15:38:58.866" v="363"/>
            <ac:picMkLst>
              <pc:docMk/>
              <pc:sldMasterMk cId="0" sldId="2147483648"/>
              <pc:sldLayoutMk cId="1784752026" sldId="2147483667"/>
              <ac:picMk id="10" creationId="{4886A28A-1E29-4258-9FEB-29F0B81D5D42}"/>
            </ac:picMkLst>
          </pc:picChg>
        </pc:sldLayoutChg>
        <pc:sldLayoutChg chg="delSp mod">
          <pc:chgData name="Francesca MAINO - ESMO" userId="0e04cdf6-27b3-4e1e-8a38-161a3a714cd4" providerId="ADAL" clId="{50DBA71F-DD50-457D-A740-CF544ECC4F6A}" dt="2021-10-11T15:39:15.702" v="365" actId="478"/>
          <pc:sldLayoutMkLst>
            <pc:docMk/>
            <pc:sldMasterMk cId="0" sldId="2147483648"/>
            <pc:sldLayoutMk cId="805117329" sldId="2147483668"/>
          </pc:sldLayoutMkLst>
          <pc:spChg chg="del">
            <ac:chgData name="Francesca MAINO - ESMO" userId="0e04cdf6-27b3-4e1e-8a38-161a3a714cd4" providerId="ADAL" clId="{50DBA71F-DD50-457D-A740-CF544ECC4F6A}" dt="2021-10-11T15:39:15.702" v="365" actId="478"/>
            <ac:spMkLst>
              <pc:docMk/>
              <pc:sldMasterMk cId="0" sldId="2147483648"/>
              <pc:sldLayoutMk cId="805117329" sldId="2147483668"/>
              <ac:spMk id="7" creationId="{AF8FB178-AD46-4B7C-9803-4EFDAE216FC0}"/>
            </ac:spMkLst>
          </pc:spChg>
          <pc:spChg chg="del">
            <ac:chgData name="Francesca MAINO - ESMO" userId="0e04cdf6-27b3-4e1e-8a38-161a3a714cd4" providerId="ADAL" clId="{50DBA71F-DD50-457D-A740-CF544ECC4F6A}" dt="2021-10-11T15:39:15.702" v="365" actId="478"/>
            <ac:spMkLst>
              <pc:docMk/>
              <pc:sldMasterMk cId="0" sldId="2147483648"/>
              <pc:sldLayoutMk cId="805117329" sldId="2147483668"/>
              <ac:spMk id="8" creationId="{D6C0BDBD-8C85-4D45-B531-2034DCDACFD3}"/>
            </ac:spMkLst>
          </pc:spChg>
          <pc:picChg chg="del">
            <ac:chgData name="Francesca MAINO - ESMO" userId="0e04cdf6-27b3-4e1e-8a38-161a3a714cd4" providerId="ADAL" clId="{50DBA71F-DD50-457D-A740-CF544ECC4F6A}" dt="2021-10-11T15:39:15.702" v="365" actId="478"/>
            <ac:picMkLst>
              <pc:docMk/>
              <pc:sldMasterMk cId="0" sldId="2147483648"/>
              <pc:sldLayoutMk cId="805117329" sldId="2147483668"/>
              <ac:picMk id="6" creationId="{6D69E091-68D4-4B4C-9385-7D0281F2D1F2}"/>
            </ac:picMkLst>
          </pc:picChg>
          <pc:picChg chg="del">
            <ac:chgData name="Francesca MAINO - ESMO" userId="0e04cdf6-27b3-4e1e-8a38-161a3a714cd4" providerId="ADAL" clId="{50DBA71F-DD50-457D-A740-CF544ECC4F6A}" dt="2021-10-11T15:39:15.702" v="365" actId="478"/>
            <ac:picMkLst>
              <pc:docMk/>
              <pc:sldMasterMk cId="0" sldId="2147483648"/>
              <pc:sldLayoutMk cId="805117329" sldId="2147483668"/>
              <ac:picMk id="46" creationId="{00000000-0000-0000-0000-000000000000}"/>
            </ac:picMkLst>
          </pc:picChg>
        </pc:sldLayoutChg>
        <pc:sldLayoutChg chg="del">
          <pc:chgData name="Francesca MAINO - ESMO" userId="0e04cdf6-27b3-4e1e-8a38-161a3a714cd4" providerId="ADAL" clId="{50DBA71F-DD50-457D-A740-CF544ECC4F6A}" dt="2021-10-11T15:35:29.660" v="357" actId="2696"/>
          <pc:sldLayoutMkLst>
            <pc:docMk/>
            <pc:sldMasterMk cId="0" sldId="2147483648"/>
            <pc:sldLayoutMk cId="1037291882" sldId="2147483669"/>
          </pc:sldLayoutMkLst>
        </pc:sldLayoutChg>
        <pc:sldLayoutChg chg="del">
          <pc:chgData name="Francesca MAINO - ESMO" userId="0e04cdf6-27b3-4e1e-8a38-161a3a714cd4" providerId="ADAL" clId="{50DBA71F-DD50-457D-A740-CF544ECC4F6A}" dt="2021-10-11T15:35:18.867" v="356" actId="2696"/>
          <pc:sldLayoutMkLst>
            <pc:docMk/>
            <pc:sldMasterMk cId="0" sldId="2147483648"/>
            <pc:sldLayoutMk cId="4185153768" sldId="2147483670"/>
          </pc:sldLayoutMkLst>
        </pc:sldLayoutChg>
        <pc:sldLayoutChg chg="del">
          <pc:chgData name="Francesca MAINO - ESMO" userId="0e04cdf6-27b3-4e1e-8a38-161a3a714cd4" providerId="ADAL" clId="{50DBA71F-DD50-457D-A740-CF544ECC4F6A}" dt="2021-10-11T15:33:52.730" v="301" actId="2696"/>
          <pc:sldLayoutMkLst>
            <pc:docMk/>
            <pc:sldMasterMk cId="0" sldId="2147483648"/>
            <pc:sldLayoutMk cId="1680159779" sldId="2147483671"/>
          </pc:sldLayoutMkLst>
        </pc:sldLayoutChg>
        <pc:sldLayoutChg chg="delSp del mod">
          <pc:chgData name="Francesca MAINO - ESMO" userId="0e04cdf6-27b3-4e1e-8a38-161a3a714cd4" providerId="ADAL" clId="{50DBA71F-DD50-457D-A740-CF544ECC4F6A}" dt="2021-10-11T15:27:32.173" v="193" actId="2696"/>
          <pc:sldLayoutMkLst>
            <pc:docMk/>
            <pc:sldMasterMk cId="0" sldId="2147483648"/>
            <pc:sldLayoutMk cId="238062821" sldId="2147483672"/>
          </pc:sldLayoutMkLst>
          <pc:picChg chg="del">
            <ac:chgData name="Francesca MAINO - ESMO" userId="0e04cdf6-27b3-4e1e-8a38-161a3a714cd4" providerId="ADAL" clId="{50DBA71F-DD50-457D-A740-CF544ECC4F6A}" dt="2021-10-11T15:27:28.141" v="192" actId="478"/>
            <ac:picMkLst>
              <pc:docMk/>
              <pc:sldMasterMk cId="0" sldId="2147483648"/>
              <pc:sldLayoutMk cId="238062821" sldId="2147483672"/>
              <ac:picMk id="4" creationId="{58DC7B1A-0F3E-964D-AC01-9C7AC2A3EF73}"/>
            </ac:picMkLst>
          </pc:picChg>
        </pc:sldLayoutChg>
        <pc:sldLayoutChg chg="del">
          <pc:chgData name="Francesca MAINO - ESMO" userId="0e04cdf6-27b3-4e1e-8a38-161a3a714cd4" providerId="ADAL" clId="{50DBA71F-DD50-457D-A740-CF544ECC4F6A}" dt="2021-10-11T15:39:19.666" v="366" actId="2696"/>
          <pc:sldLayoutMkLst>
            <pc:docMk/>
            <pc:sldMasterMk cId="0" sldId="2147483648"/>
            <pc:sldLayoutMk cId="194330002" sldId="2147483673"/>
          </pc:sldLayoutMkLst>
        </pc:sldLayoutChg>
        <pc:sldLayoutChg chg="delSp modSp mod">
          <pc:chgData name="Francesca MAINO - ESMO" userId="0e04cdf6-27b3-4e1e-8a38-161a3a714cd4" providerId="ADAL" clId="{50DBA71F-DD50-457D-A740-CF544ECC4F6A}" dt="2021-10-11T15:26:06.966" v="186" actId="207"/>
          <pc:sldLayoutMkLst>
            <pc:docMk/>
            <pc:sldMasterMk cId="0" sldId="2147483648"/>
            <pc:sldLayoutMk cId="1026397914" sldId="2147483674"/>
          </pc:sldLayoutMkLst>
          <pc:spChg chg="del">
            <ac:chgData name="Francesca MAINO - ESMO" userId="0e04cdf6-27b3-4e1e-8a38-161a3a714cd4" providerId="ADAL" clId="{50DBA71F-DD50-457D-A740-CF544ECC4F6A}" dt="2021-10-11T15:22:36.237" v="104" actId="478"/>
            <ac:spMkLst>
              <pc:docMk/>
              <pc:sldMasterMk cId="0" sldId="2147483648"/>
              <pc:sldLayoutMk cId="1026397914" sldId="2147483674"/>
              <ac:spMk id="5" creationId="{D1D0B917-7AEC-4D84-A351-D9D66AC4FB77}"/>
            </ac:spMkLst>
          </pc:spChg>
          <pc:spChg chg="del">
            <ac:chgData name="Francesca MAINO - ESMO" userId="0e04cdf6-27b3-4e1e-8a38-161a3a714cd4" providerId="ADAL" clId="{50DBA71F-DD50-457D-A740-CF544ECC4F6A}" dt="2021-10-11T15:22:34.591" v="103" actId="478"/>
            <ac:spMkLst>
              <pc:docMk/>
              <pc:sldMasterMk cId="0" sldId="2147483648"/>
              <pc:sldLayoutMk cId="1026397914" sldId="2147483674"/>
              <ac:spMk id="10" creationId="{32714771-AEB2-FE40-AD3E-E93DB8F4ADCD}"/>
            </ac:spMkLst>
          </pc:spChg>
          <pc:spChg chg="mod">
            <ac:chgData name="Francesca MAINO - ESMO" userId="0e04cdf6-27b3-4e1e-8a38-161a3a714cd4" providerId="ADAL" clId="{50DBA71F-DD50-457D-A740-CF544ECC4F6A}" dt="2021-10-11T15:26:06.966" v="186" actId="207"/>
            <ac:spMkLst>
              <pc:docMk/>
              <pc:sldMasterMk cId="0" sldId="2147483648"/>
              <pc:sldLayoutMk cId="1026397914" sldId="2147483674"/>
              <ac:spMk id="13" creationId="{329DFE97-3C37-2843-919B-76136B9C9557}"/>
            </ac:spMkLst>
          </pc:spChg>
        </pc:sldLayoutChg>
        <pc:sldLayoutChg chg="modSp mod">
          <pc:chgData name="Francesca MAINO - ESMO" userId="0e04cdf6-27b3-4e1e-8a38-161a3a714cd4" providerId="ADAL" clId="{50DBA71F-DD50-457D-A740-CF544ECC4F6A}" dt="2021-10-11T15:26:11.065" v="187" actId="207"/>
          <pc:sldLayoutMkLst>
            <pc:docMk/>
            <pc:sldMasterMk cId="0" sldId="2147483648"/>
            <pc:sldLayoutMk cId="1216567794" sldId="2147483675"/>
          </pc:sldLayoutMkLst>
          <pc:spChg chg="mod">
            <ac:chgData name="Francesca MAINO - ESMO" userId="0e04cdf6-27b3-4e1e-8a38-161a3a714cd4" providerId="ADAL" clId="{50DBA71F-DD50-457D-A740-CF544ECC4F6A}" dt="2021-10-11T15:26:11.065" v="187" actId="207"/>
            <ac:spMkLst>
              <pc:docMk/>
              <pc:sldMasterMk cId="0" sldId="2147483648"/>
              <pc:sldLayoutMk cId="1216567794" sldId="2147483675"/>
              <ac:spMk id="13" creationId="{329DFE97-3C37-2843-919B-76136B9C9557}"/>
            </ac:spMkLst>
          </pc:spChg>
          <pc:spChg chg="mod">
            <ac:chgData name="Francesca MAINO - ESMO" userId="0e04cdf6-27b3-4e1e-8a38-161a3a714cd4" providerId="ADAL" clId="{50DBA71F-DD50-457D-A740-CF544ECC4F6A}" dt="2021-10-11T15:23:13.357" v="112" actId="14100"/>
            <ac:spMkLst>
              <pc:docMk/>
              <pc:sldMasterMk cId="0" sldId="2147483648"/>
              <pc:sldLayoutMk cId="1216567794" sldId="2147483675"/>
              <ac:spMk id="14" creationId="{57D9B4DA-E208-4D4F-A1E1-2BB4BA0AFEC8}"/>
            </ac:spMkLst>
          </pc:spChg>
          <pc:spChg chg="mod">
            <ac:chgData name="Francesca MAINO - ESMO" userId="0e04cdf6-27b3-4e1e-8a38-161a3a714cd4" providerId="ADAL" clId="{50DBA71F-DD50-457D-A740-CF544ECC4F6A}" dt="2021-10-11T15:23:07.606" v="110" actId="14100"/>
            <ac:spMkLst>
              <pc:docMk/>
              <pc:sldMasterMk cId="0" sldId="2147483648"/>
              <pc:sldLayoutMk cId="1216567794" sldId="2147483675"/>
              <ac:spMk id="19" creationId="{00000000-0000-0000-0000-000000000000}"/>
            </ac:spMkLst>
          </pc:spChg>
          <pc:picChg chg="mod">
            <ac:chgData name="Francesca MAINO - ESMO" userId="0e04cdf6-27b3-4e1e-8a38-161a3a714cd4" providerId="ADAL" clId="{50DBA71F-DD50-457D-A740-CF544ECC4F6A}" dt="2021-10-11T15:22:49.917" v="106" actId="1076"/>
            <ac:picMkLst>
              <pc:docMk/>
              <pc:sldMasterMk cId="0" sldId="2147483648"/>
              <pc:sldLayoutMk cId="1216567794" sldId="2147483675"/>
              <ac:picMk id="8" creationId="{E5447CB9-6489-4CA7-B0F4-BE2F567B79F6}"/>
            </ac:picMkLst>
          </pc:picChg>
        </pc:sldLayoutChg>
        <pc:sldLayoutChg chg="addSp modSp mod">
          <pc:chgData name="Francesca MAINO - ESMO" userId="0e04cdf6-27b3-4e1e-8a38-161a3a714cd4" providerId="ADAL" clId="{50DBA71F-DD50-457D-A740-CF544ECC4F6A}" dt="2021-10-11T15:26:13.634" v="188" actId="207"/>
          <pc:sldLayoutMkLst>
            <pc:docMk/>
            <pc:sldMasterMk cId="0" sldId="2147483648"/>
            <pc:sldLayoutMk cId="2588437918" sldId="2147483676"/>
          </pc:sldLayoutMkLst>
          <pc:spChg chg="mod">
            <ac:chgData name="Francesca MAINO - ESMO" userId="0e04cdf6-27b3-4e1e-8a38-161a3a714cd4" providerId="ADAL" clId="{50DBA71F-DD50-457D-A740-CF544ECC4F6A}" dt="2021-10-11T15:26:13.634" v="188" actId="207"/>
            <ac:spMkLst>
              <pc:docMk/>
              <pc:sldMasterMk cId="0" sldId="2147483648"/>
              <pc:sldLayoutMk cId="2588437918" sldId="2147483676"/>
              <ac:spMk id="13" creationId="{329DFE97-3C37-2843-919B-76136B9C9557}"/>
            </ac:spMkLst>
          </pc:spChg>
          <pc:spChg chg="mod">
            <ac:chgData name="Francesca MAINO - ESMO" userId="0e04cdf6-27b3-4e1e-8a38-161a3a714cd4" providerId="ADAL" clId="{50DBA71F-DD50-457D-A740-CF544ECC4F6A}" dt="2021-10-11T15:23:25.166" v="113" actId="14100"/>
            <ac:spMkLst>
              <pc:docMk/>
              <pc:sldMasterMk cId="0" sldId="2147483648"/>
              <pc:sldLayoutMk cId="2588437918" sldId="2147483676"/>
              <ac:spMk id="14" creationId="{57D9B4DA-E208-4D4F-A1E1-2BB4BA0AFEC8}"/>
            </ac:spMkLst>
          </pc:spChg>
          <pc:picChg chg="add mod modCrop">
            <ac:chgData name="Francesca MAINO - ESMO" userId="0e04cdf6-27b3-4e1e-8a38-161a3a714cd4" providerId="ADAL" clId="{50DBA71F-DD50-457D-A740-CF544ECC4F6A}" dt="2021-10-11T15:24:11.315" v="170" actId="1038"/>
            <ac:picMkLst>
              <pc:docMk/>
              <pc:sldMasterMk cId="0" sldId="2147483648"/>
              <pc:sldLayoutMk cId="2588437918" sldId="2147483676"/>
              <ac:picMk id="6" creationId="{47AD4415-7BF9-43D8-88CD-C89E679A421C}"/>
            </ac:picMkLst>
          </pc:picChg>
        </pc:sldLayoutChg>
        <pc:sldLayoutChg chg="addSp delSp modSp mod">
          <pc:chgData name="Francesca MAINO - ESMO" userId="0e04cdf6-27b3-4e1e-8a38-161a3a714cd4" providerId="ADAL" clId="{50DBA71F-DD50-457D-A740-CF544ECC4F6A}" dt="2021-10-11T15:26:17.690" v="189" actId="207"/>
          <pc:sldLayoutMkLst>
            <pc:docMk/>
            <pc:sldMasterMk cId="0" sldId="2147483648"/>
            <pc:sldLayoutMk cId="1042896569" sldId="2147483677"/>
          </pc:sldLayoutMkLst>
          <pc:spChg chg="mod">
            <ac:chgData name="Francesca MAINO - ESMO" userId="0e04cdf6-27b3-4e1e-8a38-161a3a714cd4" providerId="ADAL" clId="{50DBA71F-DD50-457D-A740-CF544ECC4F6A}" dt="2021-10-11T15:26:17.690" v="189" actId="207"/>
            <ac:spMkLst>
              <pc:docMk/>
              <pc:sldMasterMk cId="0" sldId="2147483648"/>
              <pc:sldLayoutMk cId="1042896569" sldId="2147483677"/>
              <ac:spMk id="13" creationId="{329DFE97-3C37-2843-919B-76136B9C9557}"/>
            </ac:spMkLst>
          </pc:spChg>
          <pc:spChg chg="mod">
            <ac:chgData name="Francesca MAINO - ESMO" userId="0e04cdf6-27b3-4e1e-8a38-161a3a714cd4" providerId="ADAL" clId="{50DBA71F-DD50-457D-A740-CF544ECC4F6A}" dt="2021-10-11T15:24:51.755" v="185" actId="14100"/>
            <ac:spMkLst>
              <pc:docMk/>
              <pc:sldMasterMk cId="0" sldId="2147483648"/>
              <pc:sldLayoutMk cId="1042896569" sldId="2147483677"/>
              <ac:spMk id="14" creationId="{57D9B4DA-E208-4D4F-A1E1-2BB4BA0AFEC8}"/>
            </ac:spMkLst>
          </pc:spChg>
          <pc:picChg chg="del">
            <ac:chgData name="Francesca MAINO - ESMO" userId="0e04cdf6-27b3-4e1e-8a38-161a3a714cd4" providerId="ADAL" clId="{50DBA71F-DD50-457D-A740-CF544ECC4F6A}" dt="2021-10-11T15:24:30.161" v="171" actId="478"/>
            <ac:picMkLst>
              <pc:docMk/>
              <pc:sldMasterMk cId="0" sldId="2147483648"/>
              <pc:sldLayoutMk cId="1042896569" sldId="2147483677"/>
              <ac:picMk id="6" creationId="{47AD4415-7BF9-43D8-88CD-C89E679A421C}"/>
            </ac:picMkLst>
          </pc:picChg>
          <pc:picChg chg="add mod">
            <ac:chgData name="Francesca MAINO - ESMO" userId="0e04cdf6-27b3-4e1e-8a38-161a3a714cd4" providerId="ADAL" clId="{50DBA71F-DD50-457D-A740-CF544ECC4F6A}" dt="2021-10-11T15:24:47.621" v="184" actId="1036"/>
            <ac:picMkLst>
              <pc:docMk/>
              <pc:sldMasterMk cId="0" sldId="2147483648"/>
              <pc:sldLayoutMk cId="1042896569" sldId="2147483677"/>
              <ac:picMk id="7" creationId="{480DF918-6609-47A5-9168-4BE75DCAF974}"/>
            </ac:picMkLst>
          </pc:picChg>
        </pc:sldLayoutChg>
        <pc:sldLayoutChg chg="addSp delSp modSp new mod setBg">
          <pc:chgData name="Francesca MAINO - ESMO" userId="0e04cdf6-27b3-4e1e-8a38-161a3a714cd4" providerId="ADAL" clId="{50DBA71F-DD50-457D-A740-CF544ECC4F6A}" dt="2021-10-11T15:30:39.254" v="234" actId="207"/>
          <pc:sldLayoutMkLst>
            <pc:docMk/>
            <pc:sldMasterMk cId="0" sldId="2147483648"/>
            <pc:sldLayoutMk cId="2048336325" sldId="2147483678"/>
          </pc:sldLayoutMkLst>
          <pc:spChg chg="del">
            <ac:chgData name="Francesca MAINO - ESMO" userId="0e04cdf6-27b3-4e1e-8a38-161a3a714cd4" providerId="ADAL" clId="{50DBA71F-DD50-457D-A740-CF544ECC4F6A}" dt="2021-10-11T15:27:56.464" v="195" actId="478"/>
            <ac:spMkLst>
              <pc:docMk/>
              <pc:sldMasterMk cId="0" sldId="2147483648"/>
              <pc:sldLayoutMk cId="2048336325" sldId="2147483678"/>
              <ac:spMk id="2" creationId="{AF43C8BC-5501-409B-BE08-48BFB2382366}"/>
            </ac:spMkLst>
          </pc:spChg>
          <pc:spChg chg="add del mod">
            <ac:chgData name="Francesca MAINO - ESMO" userId="0e04cdf6-27b3-4e1e-8a38-161a3a714cd4" providerId="ADAL" clId="{50DBA71F-DD50-457D-A740-CF544ECC4F6A}" dt="2021-10-11T15:30:07.664" v="229" actId="478"/>
            <ac:spMkLst>
              <pc:docMk/>
              <pc:sldMasterMk cId="0" sldId="2147483648"/>
              <pc:sldLayoutMk cId="2048336325" sldId="2147483678"/>
              <ac:spMk id="3" creationId="{3E16A75A-4CE0-4BAA-A1BB-E5313AD48759}"/>
            </ac:spMkLst>
          </pc:spChg>
          <pc:spChg chg="add mod">
            <ac:chgData name="Francesca MAINO - ESMO" userId="0e04cdf6-27b3-4e1e-8a38-161a3a714cd4" providerId="ADAL" clId="{50DBA71F-DD50-457D-A740-CF544ECC4F6A}" dt="2021-10-11T15:30:30.944" v="232" actId="14100"/>
            <ac:spMkLst>
              <pc:docMk/>
              <pc:sldMasterMk cId="0" sldId="2147483648"/>
              <pc:sldLayoutMk cId="2048336325" sldId="2147483678"/>
              <ac:spMk id="6" creationId="{9F0F4E0E-EF6C-478E-8886-BC7879BA76EF}"/>
            </ac:spMkLst>
          </pc:spChg>
          <pc:spChg chg="add mod">
            <ac:chgData name="Francesca MAINO - ESMO" userId="0e04cdf6-27b3-4e1e-8a38-161a3a714cd4" providerId="ADAL" clId="{50DBA71F-DD50-457D-A740-CF544ECC4F6A}" dt="2021-10-11T15:30:30.944" v="232" actId="14100"/>
            <ac:spMkLst>
              <pc:docMk/>
              <pc:sldMasterMk cId="0" sldId="2147483648"/>
              <pc:sldLayoutMk cId="2048336325" sldId="2147483678"/>
              <ac:spMk id="7" creationId="{9166CBA5-BBC6-448C-88CC-9930401EB781}"/>
            </ac:spMkLst>
          </pc:spChg>
          <pc:spChg chg="add mod">
            <ac:chgData name="Francesca MAINO - ESMO" userId="0e04cdf6-27b3-4e1e-8a38-161a3a714cd4" providerId="ADAL" clId="{50DBA71F-DD50-457D-A740-CF544ECC4F6A}" dt="2021-10-11T15:30:39.254" v="234" actId="207"/>
            <ac:spMkLst>
              <pc:docMk/>
              <pc:sldMasterMk cId="0" sldId="2147483648"/>
              <pc:sldLayoutMk cId="2048336325" sldId="2147483678"/>
              <ac:spMk id="8" creationId="{2BDF980C-3220-4478-961A-D9870602C2FB}"/>
            </ac:spMkLst>
          </pc:spChg>
          <pc:spChg chg="add mod">
            <ac:chgData name="Francesca MAINO - ESMO" userId="0e04cdf6-27b3-4e1e-8a38-161a3a714cd4" providerId="ADAL" clId="{50DBA71F-DD50-457D-A740-CF544ECC4F6A}" dt="2021-10-11T15:30:39.254" v="234" actId="207"/>
            <ac:spMkLst>
              <pc:docMk/>
              <pc:sldMasterMk cId="0" sldId="2147483648"/>
              <pc:sldLayoutMk cId="2048336325" sldId="2147483678"/>
              <ac:spMk id="9" creationId="{1D91ADB7-2EC7-4936-ABC9-9B29136A1AA5}"/>
            </ac:spMkLst>
          </pc:spChg>
          <pc:picChg chg="add del mod">
            <ac:chgData name="Francesca MAINO - ESMO" userId="0e04cdf6-27b3-4e1e-8a38-161a3a714cd4" providerId="ADAL" clId="{50DBA71F-DD50-457D-A740-CF544ECC4F6A}" dt="2021-10-11T15:29:16.198" v="222" actId="478"/>
            <ac:picMkLst>
              <pc:docMk/>
              <pc:sldMasterMk cId="0" sldId="2147483648"/>
              <pc:sldLayoutMk cId="2048336325" sldId="2147483678"/>
              <ac:picMk id="4" creationId="{45198B1C-CC0D-4074-A6AF-789589C23035}"/>
            </ac:picMkLst>
          </pc:picChg>
          <pc:picChg chg="add mod ord">
            <ac:chgData name="Francesca MAINO - ESMO" userId="0e04cdf6-27b3-4e1e-8a38-161a3a714cd4" providerId="ADAL" clId="{50DBA71F-DD50-457D-A740-CF544ECC4F6A}" dt="2021-10-11T15:29:13.500" v="221" actId="171"/>
            <ac:picMkLst>
              <pc:docMk/>
              <pc:sldMasterMk cId="0" sldId="2147483648"/>
              <pc:sldLayoutMk cId="2048336325" sldId="2147483678"/>
              <ac:picMk id="5" creationId="{A1A23986-38CE-4DD8-BF41-A3727D049628}"/>
            </ac:picMkLst>
          </pc:picChg>
        </pc:sldLayoutChg>
        <pc:sldLayoutChg chg="delSp mod">
          <pc:chgData name="Francesca MAINO - ESMO" userId="0e04cdf6-27b3-4e1e-8a38-161a3a714cd4" providerId="ADAL" clId="{50DBA71F-DD50-457D-A740-CF544ECC4F6A}" dt="2021-10-11T15:32:13.870" v="255" actId="478"/>
          <pc:sldLayoutMkLst>
            <pc:docMk/>
            <pc:sldMasterMk cId="0" sldId="2147483648"/>
            <pc:sldLayoutMk cId="99230398" sldId="2147483679"/>
          </pc:sldLayoutMkLst>
          <pc:spChg chg="del">
            <ac:chgData name="Francesca MAINO - ESMO" userId="0e04cdf6-27b3-4e1e-8a38-161a3a714cd4" providerId="ADAL" clId="{50DBA71F-DD50-457D-A740-CF544ECC4F6A}" dt="2021-10-11T15:32:13.870" v="255" actId="478"/>
            <ac:spMkLst>
              <pc:docMk/>
              <pc:sldMasterMk cId="0" sldId="2147483648"/>
              <pc:sldLayoutMk cId="99230398" sldId="2147483679"/>
              <ac:spMk id="8" creationId="{2BDF980C-3220-4478-961A-D9870602C2FB}"/>
            </ac:spMkLst>
          </pc:spChg>
          <pc:spChg chg="del">
            <ac:chgData name="Francesca MAINO - ESMO" userId="0e04cdf6-27b3-4e1e-8a38-161a3a714cd4" providerId="ADAL" clId="{50DBA71F-DD50-457D-A740-CF544ECC4F6A}" dt="2021-10-11T15:32:12.158" v="254" actId="478"/>
            <ac:spMkLst>
              <pc:docMk/>
              <pc:sldMasterMk cId="0" sldId="2147483648"/>
              <pc:sldLayoutMk cId="99230398" sldId="2147483679"/>
              <ac:spMk id="9" creationId="{1D91ADB7-2EC7-4936-ABC9-9B29136A1AA5}"/>
            </ac:spMkLst>
          </pc:spChg>
        </pc:sldLayoutChg>
        <pc:sldLayoutChg chg="delSp modSp mod">
          <pc:chgData name="Francesca MAINO - ESMO" userId="0e04cdf6-27b3-4e1e-8a38-161a3a714cd4" providerId="ADAL" clId="{50DBA71F-DD50-457D-A740-CF544ECC4F6A}" dt="2021-10-11T15:32:29.710" v="257" actId="1076"/>
          <pc:sldLayoutMkLst>
            <pc:docMk/>
            <pc:sldMasterMk cId="0" sldId="2147483648"/>
            <pc:sldLayoutMk cId="4281933466" sldId="2147483680"/>
          </pc:sldLayoutMkLst>
          <pc:spChg chg="del">
            <ac:chgData name="Francesca MAINO - ESMO" userId="0e04cdf6-27b3-4e1e-8a38-161a3a714cd4" providerId="ADAL" clId="{50DBA71F-DD50-457D-A740-CF544ECC4F6A}" dt="2021-10-11T15:32:25.574" v="256" actId="478"/>
            <ac:spMkLst>
              <pc:docMk/>
              <pc:sldMasterMk cId="0" sldId="2147483648"/>
              <pc:sldLayoutMk cId="4281933466" sldId="2147483680"/>
              <ac:spMk id="15" creationId="{317FC647-D220-4564-93D4-06FA50D81B4A}"/>
            </ac:spMkLst>
          </pc:spChg>
          <pc:spChg chg="del">
            <ac:chgData name="Francesca MAINO - ESMO" userId="0e04cdf6-27b3-4e1e-8a38-161a3a714cd4" providerId="ADAL" clId="{50DBA71F-DD50-457D-A740-CF544ECC4F6A}" dt="2021-10-11T15:32:25.574" v="256" actId="478"/>
            <ac:spMkLst>
              <pc:docMk/>
              <pc:sldMasterMk cId="0" sldId="2147483648"/>
              <pc:sldLayoutMk cId="4281933466" sldId="2147483680"/>
              <ac:spMk id="16" creationId="{E6BAB2CC-B6EF-4131-8360-60A7D32DB3A7}"/>
            </ac:spMkLst>
          </pc:spChg>
          <pc:picChg chg="mod">
            <ac:chgData name="Francesca MAINO - ESMO" userId="0e04cdf6-27b3-4e1e-8a38-161a3a714cd4" providerId="ADAL" clId="{50DBA71F-DD50-457D-A740-CF544ECC4F6A}" dt="2021-10-11T15:32:29.710" v="257" actId="1076"/>
            <ac:picMkLst>
              <pc:docMk/>
              <pc:sldMasterMk cId="0" sldId="2147483648"/>
              <pc:sldLayoutMk cId="4281933466" sldId="2147483680"/>
              <ac:picMk id="10" creationId="{B1B062F3-CDCE-4ADE-86B9-447F52A74A93}"/>
            </ac:picMkLst>
          </pc:picChg>
        </pc:sldLayoutChg>
        <pc:sldLayoutChg chg="addSp delSp modSp mod">
          <pc:chgData name="Francesca MAINO - ESMO" userId="0e04cdf6-27b3-4e1e-8a38-161a3a714cd4" providerId="ADAL" clId="{50DBA71F-DD50-457D-A740-CF544ECC4F6A}" dt="2021-10-11T15:33:02.693" v="260"/>
          <pc:sldLayoutMkLst>
            <pc:docMk/>
            <pc:sldMasterMk cId="0" sldId="2147483648"/>
            <pc:sldLayoutMk cId="1777327972" sldId="2147483681"/>
          </pc:sldLayoutMkLst>
          <pc:spChg chg="add mod">
            <ac:chgData name="Francesca MAINO - ESMO" userId="0e04cdf6-27b3-4e1e-8a38-161a3a714cd4" providerId="ADAL" clId="{50DBA71F-DD50-457D-A740-CF544ECC4F6A}" dt="2021-10-11T15:33:02.693" v="260"/>
            <ac:spMkLst>
              <pc:docMk/>
              <pc:sldMasterMk cId="0" sldId="2147483648"/>
              <pc:sldLayoutMk cId="1777327972" sldId="2147483681"/>
              <ac:spMk id="9" creationId="{08D80CD2-5FBE-4D34-BE12-BE25F6FC4F7A}"/>
            </ac:spMkLst>
          </pc:spChg>
          <pc:spChg chg="add mod">
            <ac:chgData name="Francesca MAINO - ESMO" userId="0e04cdf6-27b3-4e1e-8a38-161a3a714cd4" providerId="ADAL" clId="{50DBA71F-DD50-457D-A740-CF544ECC4F6A}" dt="2021-10-11T15:33:02.693" v="260"/>
            <ac:spMkLst>
              <pc:docMk/>
              <pc:sldMasterMk cId="0" sldId="2147483648"/>
              <pc:sldLayoutMk cId="1777327972" sldId="2147483681"/>
              <ac:spMk id="11" creationId="{575AF58F-37E0-426A-BD93-D5D4196AA9D2}"/>
            </ac:spMkLst>
          </pc:spChg>
          <pc:spChg chg="del">
            <ac:chgData name="Francesca MAINO - ESMO" userId="0e04cdf6-27b3-4e1e-8a38-161a3a714cd4" providerId="ADAL" clId="{50DBA71F-DD50-457D-A740-CF544ECC4F6A}" dt="2021-10-11T15:33:02.392" v="259" actId="478"/>
            <ac:spMkLst>
              <pc:docMk/>
              <pc:sldMasterMk cId="0" sldId="2147483648"/>
              <pc:sldLayoutMk cId="1777327972" sldId="2147483681"/>
              <ac:spMk id="14" creationId="{57D9B4DA-E208-4D4F-A1E1-2BB4BA0AFEC8}"/>
            </ac:spMkLst>
          </pc:spChg>
        </pc:sldLayoutChg>
        <pc:sldLayoutChg chg="addSp delSp modSp mod">
          <pc:chgData name="Francesca MAINO - ESMO" userId="0e04cdf6-27b3-4e1e-8a38-161a3a714cd4" providerId="ADAL" clId="{50DBA71F-DD50-457D-A740-CF544ECC4F6A}" dt="2021-10-11T15:33:06.458" v="262"/>
          <pc:sldLayoutMkLst>
            <pc:docMk/>
            <pc:sldMasterMk cId="0" sldId="2147483648"/>
            <pc:sldLayoutMk cId="2982252127" sldId="2147483682"/>
          </pc:sldLayoutMkLst>
          <pc:spChg chg="add mod">
            <ac:chgData name="Francesca MAINO - ESMO" userId="0e04cdf6-27b3-4e1e-8a38-161a3a714cd4" providerId="ADAL" clId="{50DBA71F-DD50-457D-A740-CF544ECC4F6A}" dt="2021-10-11T15:33:06.458" v="262"/>
            <ac:spMkLst>
              <pc:docMk/>
              <pc:sldMasterMk cId="0" sldId="2147483648"/>
              <pc:sldLayoutMk cId="2982252127" sldId="2147483682"/>
              <ac:spMk id="6" creationId="{9ECB1557-0CB2-4411-B503-73FF330AF97E}"/>
            </ac:spMkLst>
          </pc:spChg>
          <pc:spChg chg="add mod">
            <ac:chgData name="Francesca MAINO - ESMO" userId="0e04cdf6-27b3-4e1e-8a38-161a3a714cd4" providerId="ADAL" clId="{50DBA71F-DD50-457D-A740-CF544ECC4F6A}" dt="2021-10-11T15:33:06.458" v="262"/>
            <ac:spMkLst>
              <pc:docMk/>
              <pc:sldMasterMk cId="0" sldId="2147483648"/>
              <pc:sldLayoutMk cId="2982252127" sldId="2147483682"/>
              <ac:spMk id="7" creationId="{72EF2B3A-A502-4091-84B0-571E883436CD}"/>
            </ac:spMkLst>
          </pc:spChg>
          <pc:spChg chg="del">
            <ac:chgData name="Francesca MAINO - ESMO" userId="0e04cdf6-27b3-4e1e-8a38-161a3a714cd4" providerId="ADAL" clId="{50DBA71F-DD50-457D-A740-CF544ECC4F6A}" dt="2021-10-11T15:33:06.217" v="261" actId="478"/>
            <ac:spMkLst>
              <pc:docMk/>
              <pc:sldMasterMk cId="0" sldId="2147483648"/>
              <pc:sldLayoutMk cId="2982252127" sldId="2147483682"/>
              <ac:spMk id="14" creationId="{57D9B4DA-E208-4D4F-A1E1-2BB4BA0AFEC8}"/>
            </ac:spMkLst>
          </pc:spChg>
        </pc:sldLayoutChg>
        <pc:sldLayoutChg chg="addSp delSp modSp mod">
          <pc:chgData name="Francesca MAINO - ESMO" userId="0e04cdf6-27b3-4e1e-8a38-161a3a714cd4" providerId="ADAL" clId="{50DBA71F-DD50-457D-A740-CF544ECC4F6A}" dt="2021-10-11T15:33:13.761" v="265" actId="14100"/>
          <pc:sldLayoutMkLst>
            <pc:docMk/>
            <pc:sldMasterMk cId="0" sldId="2147483648"/>
            <pc:sldLayoutMk cId="3841066758" sldId="2147483683"/>
          </pc:sldLayoutMkLst>
          <pc:spChg chg="add mod">
            <ac:chgData name="Francesca MAINO - ESMO" userId="0e04cdf6-27b3-4e1e-8a38-161a3a714cd4" providerId="ADAL" clId="{50DBA71F-DD50-457D-A740-CF544ECC4F6A}" dt="2021-10-11T15:33:13.761" v="265" actId="14100"/>
            <ac:spMkLst>
              <pc:docMk/>
              <pc:sldMasterMk cId="0" sldId="2147483648"/>
              <pc:sldLayoutMk cId="3841066758" sldId="2147483683"/>
              <ac:spMk id="6" creationId="{324A222F-97D0-4948-97C1-422C4B8AF188}"/>
            </ac:spMkLst>
          </pc:spChg>
          <pc:spChg chg="add mod">
            <ac:chgData name="Francesca MAINO - ESMO" userId="0e04cdf6-27b3-4e1e-8a38-161a3a714cd4" providerId="ADAL" clId="{50DBA71F-DD50-457D-A740-CF544ECC4F6A}" dt="2021-10-11T15:33:13.761" v="265" actId="14100"/>
            <ac:spMkLst>
              <pc:docMk/>
              <pc:sldMasterMk cId="0" sldId="2147483648"/>
              <pc:sldLayoutMk cId="3841066758" sldId="2147483683"/>
              <ac:spMk id="7" creationId="{6FFCD557-A795-41B5-B356-13ABD004CA34}"/>
            </ac:spMkLst>
          </pc:spChg>
          <pc:spChg chg="del">
            <ac:chgData name="Francesca MAINO - ESMO" userId="0e04cdf6-27b3-4e1e-8a38-161a3a714cd4" providerId="ADAL" clId="{50DBA71F-DD50-457D-A740-CF544ECC4F6A}" dt="2021-10-11T15:33:10.848" v="263" actId="478"/>
            <ac:spMkLst>
              <pc:docMk/>
              <pc:sldMasterMk cId="0" sldId="2147483648"/>
              <pc:sldLayoutMk cId="3841066758" sldId="2147483683"/>
              <ac:spMk id="14" creationId="{57D9B4DA-E208-4D4F-A1E1-2BB4BA0AFEC8}"/>
            </ac:spMkLst>
          </pc:spChg>
        </pc:sldLayoutChg>
        <pc:sldLayoutChg chg="addSp delSp modSp mod">
          <pc:chgData name="Francesca MAINO - ESMO" userId="0e04cdf6-27b3-4e1e-8a38-161a3a714cd4" providerId="ADAL" clId="{50DBA71F-DD50-457D-A740-CF544ECC4F6A}" dt="2021-10-11T15:33:22.258" v="268" actId="14100"/>
          <pc:sldLayoutMkLst>
            <pc:docMk/>
            <pc:sldMasterMk cId="0" sldId="2147483648"/>
            <pc:sldLayoutMk cId="1964346492" sldId="2147483684"/>
          </pc:sldLayoutMkLst>
          <pc:spChg chg="add mod">
            <ac:chgData name="Francesca MAINO - ESMO" userId="0e04cdf6-27b3-4e1e-8a38-161a3a714cd4" providerId="ADAL" clId="{50DBA71F-DD50-457D-A740-CF544ECC4F6A}" dt="2021-10-11T15:33:22.258" v="268" actId="14100"/>
            <ac:spMkLst>
              <pc:docMk/>
              <pc:sldMasterMk cId="0" sldId="2147483648"/>
              <pc:sldLayoutMk cId="1964346492" sldId="2147483684"/>
              <ac:spMk id="7" creationId="{3C9139F9-5598-4BC0-8DA1-65158609891F}"/>
            </ac:spMkLst>
          </pc:spChg>
          <pc:spChg chg="add mod">
            <ac:chgData name="Francesca MAINO - ESMO" userId="0e04cdf6-27b3-4e1e-8a38-161a3a714cd4" providerId="ADAL" clId="{50DBA71F-DD50-457D-A740-CF544ECC4F6A}" dt="2021-10-11T15:33:22.258" v="268" actId="14100"/>
            <ac:spMkLst>
              <pc:docMk/>
              <pc:sldMasterMk cId="0" sldId="2147483648"/>
              <pc:sldLayoutMk cId="1964346492" sldId="2147483684"/>
              <ac:spMk id="9" creationId="{008C43EA-92B2-48F0-8DEB-3FF0F2EBBCF9}"/>
            </ac:spMkLst>
          </pc:spChg>
          <pc:spChg chg="del">
            <ac:chgData name="Francesca MAINO - ESMO" userId="0e04cdf6-27b3-4e1e-8a38-161a3a714cd4" providerId="ADAL" clId="{50DBA71F-DD50-457D-A740-CF544ECC4F6A}" dt="2021-10-11T15:33:17.168" v="266" actId="478"/>
            <ac:spMkLst>
              <pc:docMk/>
              <pc:sldMasterMk cId="0" sldId="2147483648"/>
              <pc:sldLayoutMk cId="1964346492" sldId="2147483684"/>
              <ac:spMk id="14" creationId="{57D9B4DA-E208-4D4F-A1E1-2BB4BA0AFEC8}"/>
            </ac:spMkLst>
          </pc:spChg>
        </pc:sldLayoutChg>
        <pc:sldLayoutChg chg="addSp delSp modSp mod">
          <pc:chgData name="Francesca MAINO - ESMO" userId="0e04cdf6-27b3-4e1e-8a38-161a3a714cd4" providerId="ADAL" clId="{50DBA71F-DD50-457D-A740-CF544ECC4F6A}" dt="2021-10-11T15:33:43.186" v="297" actId="1037"/>
          <pc:sldLayoutMkLst>
            <pc:docMk/>
            <pc:sldMasterMk cId="0" sldId="2147483648"/>
            <pc:sldLayoutMk cId="485383922" sldId="2147483685"/>
          </pc:sldLayoutMkLst>
          <pc:spChg chg="add mod">
            <ac:chgData name="Francesca MAINO - ESMO" userId="0e04cdf6-27b3-4e1e-8a38-161a3a714cd4" providerId="ADAL" clId="{50DBA71F-DD50-457D-A740-CF544ECC4F6A}" dt="2021-10-11T15:33:39.250" v="274" actId="14100"/>
            <ac:spMkLst>
              <pc:docMk/>
              <pc:sldMasterMk cId="0" sldId="2147483648"/>
              <pc:sldLayoutMk cId="485383922" sldId="2147483685"/>
              <ac:spMk id="9" creationId="{4291FF25-6DFC-4456-95A4-F322B65ED144}"/>
            </ac:spMkLst>
          </pc:spChg>
          <pc:spChg chg="add mod">
            <ac:chgData name="Francesca MAINO - ESMO" userId="0e04cdf6-27b3-4e1e-8a38-161a3a714cd4" providerId="ADAL" clId="{50DBA71F-DD50-457D-A740-CF544ECC4F6A}" dt="2021-10-11T15:33:43.186" v="297" actId="1037"/>
            <ac:spMkLst>
              <pc:docMk/>
              <pc:sldMasterMk cId="0" sldId="2147483648"/>
              <pc:sldLayoutMk cId="485383922" sldId="2147483685"/>
              <ac:spMk id="10" creationId="{19989411-4A24-47A5-8F23-057EB8C1D16E}"/>
            </ac:spMkLst>
          </pc:spChg>
          <pc:spChg chg="del">
            <ac:chgData name="Francesca MAINO - ESMO" userId="0e04cdf6-27b3-4e1e-8a38-161a3a714cd4" providerId="ADAL" clId="{50DBA71F-DD50-457D-A740-CF544ECC4F6A}" dt="2021-10-11T15:33:26.377" v="269" actId="478"/>
            <ac:spMkLst>
              <pc:docMk/>
              <pc:sldMasterMk cId="0" sldId="2147483648"/>
              <pc:sldLayoutMk cId="485383922" sldId="2147483685"/>
              <ac:spMk id="14" creationId="{57D9B4DA-E208-4D4F-A1E1-2BB4BA0AFEC8}"/>
            </ac:spMkLst>
          </pc:spChg>
        </pc:sldLayoutChg>
        <pc:sldLayoutChg chg="addSp delSp modSp del mod">
          <pc:chgData name="Francesca MAINO - ESMO" userId="0e04cdf6-27b3-4e1e-8a38-161a3a714cd4" providerId="ADAL" clId="{50DBA71F-DD50-457D-A740-CF544ECC4F6A}" dt="2021-10-11T15:35:10.365" v="353" actId="2696"/>
          <pc:sldLayoutMkLst>
            <pc:docMk/>
            <pc:sldMasterMk cId="0" sldId="2147483648"/>
            <pc:sldLayoutMk cId="3295110436" sldId="2147483686"/>
          </pc:sldLayoutMkLst>
          <pc:spChg chg="add mod">
            <ac:chgData name="Francesca MAINO - ESMO" userId="0e04cdf6-27b3-4e1e-8a38-161a3a714cd4" providerId="ADAL" clId="{50DBA71F-DD50-457D-A740-CF544ECC4F6A}" dt="2021-10-11T15:33:47.851" v="299"/>
            <ac:spMkLst>
              <pc:docMk/>
              <pc:sldMasterMk cId="0" sldId="2147483648"/>
              <pc:sldLayoutMk cId="3295110436" sldId="2147483686"/>
              <ac:spMk id="8" creationId="{2EB152DA-B67D-4FCE-8F98-45787FA9F7DD}"/>
            </ac:spMkLst>
          </pc:spChg>
          <pc:spChg chg="add mod">
            <ac:chgData name="Francesca MAINO - ESMO" userId="0e04cdf6-27b3-4e1e-8a38-161a3a714cd4" providerId="ADAL" clId="{50DBA71F-DD50-457D-A740-CF544ECC4F6A}" dt="2021-10-11T15:33:47.851" v="299"/>
            <ac:spMkLst>
              <pc:docMk/>
              <pc:sldMasterMk cId="0" sldId="2147483648"/>
              <pc:sldLayoutMk cId="3295110436" sldId="2147483686"/>
              <ac:spMk id="9" creationId="{53B9AE20-1662-46FC-AEAE-EDD902D1592D}"/>
            </ac:spMkLst>
          </pc:spChg>
          <pc:spChg chg="del">
            <ac:chgData name="Francesca MAINO - ESMO" userId="0e04cdf6-27b3-4e1e-8a38-161a3a714cd4" providerId="ADAL" clId="{50DBA71F-DD50-457D-A740-CF544ECC4F6A}" dt="2021-10-11T15:33:47.611" v="298" actId="478"/>
            <ac:spMkLst>
              <pc:docMk/>
              <pc:sldMasterMk cId="0" sldId="2147483648"/>
              <pc:sldLayoutMk cId="3295110436" sldId="2147483686"/>
              <ac:spMk id="17" creationId="{00000000-0000-0000-0000-000000000000}"/>
            </ac:spMkLst>
          </pc:spChg>
        </pc:sldLayoutChg>
        <pc:sldLayoutChg chg="del">
          <pc:chgData name="Francesca MAINO - ESMO" userId="0e04cdf6-27b3-4e1e-8a38-161a3a714cd4" providerId="ADAL" clId="{50DBA71F-DD50-457D-A740-CF544ECC4F6A}" dt="2021-10-11T15:35:11.060" v="354" actId="2696"/>
          <pc:sldLayoutMkLst>
            <pc:docMk/>
            <pc:sldMasterMk cId="0" sldId="2147483648"/>
            <pc:sldLayoutMk cId="750847679" sldId="2147483687"/>
          </pc:sldLayoutMkLst>
        </pc:sldLayoutChg>
        <pc:sldLayoutChg chg="del">
          <pc:chgData name="Francesca MAINO - ESMO" userId="0e04cdf6-27b3-4e1e-8a38-161a3a714cd4" providerId="ADAL" clId="{50DBA71F-DD50-457D-A740-CF544ECC4F6A}" dt="2021-10-11T15:35:11.747" v="355" actId="2696"/>
          <pc:sldLayoutMkLst>
            <pc:docMk/>
            <pc:sldMasterMk cId="0" sldId="2147483648"/>
            <pc:sldLayoutMk cId="1962559554" sldId="2147483688"/>
          </pc:sldLayoutMkLst>
        </pc:sldLayoutChg>
        <pc:sldLayoutChg chg="addSp delSp modSp mod">
          <pc:chgData name="Francesca MAINO - ESMO" userId="0e04cdf6-27b3-4e1e-8a38-161a3a714cd4" providerId="ADAL" clId="{50DBA71F-DD50-457D-A740-CF544ECC4F6A}" dt="2021-10-11T15:34:53.974" v="352" actId="14100"/>
          <pc:sldLayoutMkLst>
            <pc:docMk/>
            <pc:sldMasterMk cId="0" sldId="2147483648"/>
            <pc:sldLayoutMk cId="3383162833" sldId="2147483689"/>
          </pc:sldLayoutMkLst>
          <pc:spChg chg="del">
            <ac:chgData name="Francesca MAINO - ESMO" userId="0e04cdf6-27b3-4e1e-8a38-161a3a714cd4" providerId="ADAL" clId="{50DBA71F-DD50-457D-A740-CF544ECC4F6A}" dt="2021-10-11T15:34:49.804" v="350" actId="478"/>
            <ac:spMkLst>
              <pc:docMk/>
              <pc:sldMasterMk cId="0" sldId="2147483648"/>
              <pc:sldLayoutMk cId="3383162833" sldId="2147483689"/>
              <ac:spMk id="6" creationId="{324A222F-97D0-4948-97C1-422C4B8AF188}"/>
            </ac:spMkLst>
          </pc:spChg>
          <pc:spChg chg="del">
            <ac:chgData name="Francesca MAINO - ESMO" userId="0e04cdf6-27b3-4e1e-8a38-161a3a714cd4" providerId="ADAL" clId="{50DBA71F-DD50-457D-A740-CF544ECC4F6A}" dt="2021-10-11T15:34:49.804" v="350" actId="478"/>
            <ac:spMkLst>
              <pc:docMk/>
              <pc:sldMasterMk cId="0" sldId="2147483648"/>
              <pc:sldLayoutMk cId="3383162833" sldId="2147483689"/>
              <ac:spMk id="7" creationId="{6FFCD557-A795-41B5-B356-13ABD004CA34}"/>
            </ac:spMkLst>
          </pc:spChg>
          <pc:spChg chg="add mod">
            <ac:chgData name="Francesca MAINO - ESMO" userId="0e04cdf6-27b3-4e1e-8a38-161a3a714cd4" providerId="ADAL" clId="{50DBA71F-DD50-457D-A740-CF544ECC4F6A}" dt="2021-10-11T15:34:53.974" v="352" actId="14100"/>
            <ac:spMkLst>
              <pc:docMk/>
              <pc:sldMasterMk cId="0" sldId="2147483648"/>
              <pc:sldLayoutMk cId="3383162833" sldId="2147483689"/>
              <ac:spMk id="9" creationId="{9C56725E-BB83-4772-B501-1C31AA787191}"/>
            </ac:spMkLst>
          </pc:spChg>
          <pc:spChg chg="add mod">
            <ac:chgData name="Francesca MAINO - ESMO" userId="0e04cdf6-27b3-4e1e-8a38-161a3a714cd4" providerId="ADAL" clId="{50DBA71F-DD50-457D-A740-CF544ECC4F6A}" dt="2021-10-11T15:34:53.974" v="352" actId="14100"/>
            <ac:spMkLst>
              <pc:docMk/>
              <pc:sldMasterMk cId="0" sldId="2147483648"/>
              <pc:sldLayoutMk cId="3383162833" sldId="2147483689"/>
              <ac:spMk id="10" creationId="{E0D1D0DD-1C6B-4BD2-BFF8-A3E5AB66BF80}"/>
            </ac:spMkLst>
          </pc:spChg>
        </pc:sldLayoutChg>
        <pc:sldLayoutChg chg="addSp delSp modSp mod">
          <pc:chgData name="Francesca MAINO - ESMO" userId="0e04cdf6-27b3-4e1e-8a38-161a3a714cd4" providerId="ADAL" clId="{50DBA71F-DD50-457D-A740-CF544ECC4F6A}" dt="2021-10-11T15:34:46.394" v="349" actId="1035"/>
          <pc:sldLayoutMkLst>
            <pc:docMk/>
            <pc:sldMasterMk cId="0" sldId="2147483648"/>
            <pc:sldLayoutMk cId="4118112413" sldId="2147483690"/>
          </pc:sldLayoutMkLst>
          <pc:spChg chg="del">
            <ac:chgData name="Francesca MAINO - ESMO" userId="0e04cdf6-27b3-4e1e-8a38-161a3a714cd4" providerId="ADAL" clId="{50DBA71F-DD50-457D-A740-CF544ECC4F6A}" dt="2021-10-11T15:34:42.043" v="331" actId="478"/>
            <ac:spMkLst>
              <pc:docMk/>
              <pc:sldMasterMk cId="0" sldId="2147483648"/>
              <pc:sldLayoutMk cId="4118112413" sldId="2147483690"/>
              <ac:spMk id="7" creationId="{3C9139F9-5598-4BC0-8DA1-65158609891F}"/>
            </ac:spMkLst>
          </pc:spChg>
          <pc:spChg chg="del">
            <ac:chgData name="Francesca MAINO - ESMO" userId="0e04cdf6-27b3-4e1e-8a38-161a3a714cd4" providerId="ADAL" clId="{50DBA71F-DD50-457D-A740-CF544ECC4F6A}" dt="2021-10-11T15:34:42.043" v="331" actId="478"/>
            <ac:spMkLst>
              <pc:docMk/>
              <pc:sldMasterMk cId="0" sldId="2147483648"/>
              <pc:sldLayoutMk cId="4118112413" sldId="2147483690"/>
              <ac:spMk id="9" creationId="{008C43EA-92B2-48F0-8DEB-3FF0F2EBBCF9}"/>
            </ac:spMkLst>
          </pc:spChg>
          <pc:spChg chg="add mod">
            <ac:chgData name="Francesca MAINO - ESMO" userId="0e04cdf6-27b3-4e1e-8a38-161a3a714cd4" providerId="ADAL" clId="{50DBA71F-DD50-457D-A740-CF544ECC4F6A}" dt="2021-10-11T15:34:46.394" v="349" actId="1035"/>
            <ac:spMkLst>
              <pc:docMk/>
              <pc:sldMasterMk cId="0" sldId="2147483648"/>
              <pc:sldLayoutMk cId="4118112413" sldId="2147483690"/>
              <ac:spMk id="10" creationId="{446CD402-2E06-435A-818F-4614A55EA1C7}"/>
            </ac:spMkLst>
          </pc:spChg>
          <pc:spChg chg="add mod">
            <ac:chgData name="Francesca MAINO - ESMO" userId="0e04cdf6-27b3-4e1e-8a38-161a3a714cd4" providerId="ADAL" clId="{50DBA71F-DD50-457D-A740-CF544ECC4F6A}" dt="2021-10-11T15:34:46.394" v="349" actId="1035"/>
            <ac:spMkLst>
              <pc:docMk/>
              <pc:sldMasterMk cId="0" sldId="2147483648"/>
              <pc:sldLayoutMk cId="4118112413" sldId="2147483690"/>
              <ac:spMk id="11" creationId="{BD58501F-1215-43F8-A740-0D011F024C67}"/>
            </ac:spMkLst>
          </pc:spChg>
        </pc:sldLayoutChg>
        <pc:sldLayoutChg chg="addSp delSp modSp mod">
          <pc:chgData name="Francesca MAINO - ESMO" userId="0e04cdf6-27b3-4e1e-8a38-161a3a714cd4" providerId="ADAL" clId="{50DBA71F-DD50-457D-A740-CF544ECC4F6A}" dt="2021-10-11T15:34:36.012" v="330" actId="1035"/>
          <pc:sldLayoutMkLst>
            <pc:docMk/>
            <pc:sldMasterMk cId="0" sldId="2147483648"/>
            <pc:sldLayoutMk cId="838291923" sldId="2147483691"/>
          </pc:sldLayoutMkLst>
          <pc:spChg chg="del mod">
            <ac:chgData name="Francesca MAINO - ESMO" userId="0e04cdf6-27b3-4e1e-8a38-161a3a714cd4" providerId="ADAL" clId="{50DBA71F-DD50-457D-A740-CF544ECC4F6A}" dt="2021-10-11T15:34:19.059" v="306" actId="478"/>
            <ac:spMkLst>
              <pc:docMk/>
              <pc:sldMasterMk cId="0" sldId="2147483648"/>
              <pc:sldLayoutMk cId="838291923" sldId="2147483691"/>
              <ac:spMk id="9" creationId="{4291FF25-6DFC-4456-95A4-F322B65ED144}"/>
            </ac:spMkLst>
          </pc:spChg>
          <pc:spChg chg="del">
            <ac:chgData name="Francesca MAINO - ESMO" userId="0e04cdf6-27b3-4e1e-8a38-161a3a714cd4" providerId="ADAL" clId="{50DBA71F-DD50-457D-A740-CF544ECC4F6A}" dt="2021-10-11T15:34:19.059" v="306" actId="478"/>
            <ac:spMkLst>
              <pc:docMk/>
              <pc:sldMasterMk cId="0" sldId="2147483648"/>
              <pc:sldLayoutMk cId="838291923" sldId="2147483691"/>
              <ac:spMk id="10" creationId="{19989411-4A24-47A5-8F23-057EB8C1D16E}"/>
            </ac:spMkLst>
          </pc:spChg>
          <pc:spChg chg="add mod">
            <ac:chgData name="Francesca MAINO - ESMO" userId="0e04cdf6-27b3-4e1e-8a38-161a3a714cd4" providerId="ADAL" clId="{50DBA71F-DD50-457D-A740-CF544ECC4F6A}" dt="2021-10-11T15:34:36.012" v="330" actId="1035"/>
            <ac:spMkLst>
              <pc:docMk/>
              <pc:sldMasterMk cId="0" sldId="2147483648"/>
              <pc:sldLayoutMk cId="838291923" sldId="2147483691"/>
              <ac:spMk id="11" creationId="{E4E19464-9985-4B5B-8E6A-7F799A1C70A1}"/>
            </ac:spMkLst>
          </pc:spChg>
          <pc:spChg chg="add mod">
            <ac:chgData name="Francesca MAINO - ESMO" userId="0e04cdf6-27b3-4e1e-8a38-161a3a714cd4" providerId="ADAL" clId="{50DBA71F-DD50-457D-A740-CF544ECC4F6A}" dt="2021-10-11T15:34:31.119" v="311" actId="14100"/>
            <ac:spMkLst>
              <pc:docMk/>
              <pc:sldMasterMk cId="0" sldId="2147483648"/>
              <pc:sldLayoutMk cId="838291923" sldId="2147483691"/>
              <ac:spMk id="12" creationId="{CE8D1589-2AA4-40D8-A389-CC910971270E}"/>
            </ac:spMkLst>
          </pc:spChg>
        </pc:sldLayoutChg>
        <pc:sldLayoutChg chg="addSp delSp modSp mod">
          <pc:chgData name="Francesca MAINO - ESMO" userId="0e04cdf6-27b3-4e1e-8a38-161a3a714cd4" providerId="ADAL" clId="{50DBA71F-DD50-457D-A740-CF544ECC4F6A}" dt="2021-10-11T15:34:16.128" v="304" actId="14100"/>
          <pc:sldLayoutMkLst>
            <pc:docMk/>
            <pc:sldMasterMk cId="0" sldId="2147483648"/>
            <pc:sldLayoutMk cId="3583612814" sldId="2147483692"/>
          </pc:sldLayoutMkLst>
          <pc:spChg chg="del">
            <ac:chgData name="Francesca MAINO - ESMO" userId="0e04cdf6-27b3-4e1e-8a38-161a3a714cd4" providerId="ADAL" clId="{50DBA71F-DD50-457D-A740-CF544ECC4F6A}" dt="2021-10-11T15:34:12.395" v="302" actId="478"/>
            <ac:spMkLst>
              <pc:docMk/>
              <pc:sldMasterMk cId="0" sldId="2147483648"/>
              <pc:sldLayoutMk cId="3583612814" sldId="2147483692"/>
              <ac:spMk id="8" creationId="{2EB152DA-B67D-4FCE-8F98-45787FA9F7DD}"/>
            </ac:spMkLst>
          </pc:spChg>
          <pc:spChg chg="del">
            <ac:chgData name="Francesca MAINO - ESMO" userId="0e04cdf6-27b3-4e1e-8a38-161a3a714cd4" providerId="ADAL" clId="{50DBA71F-DD50-457D-A740-CF544ECC4F6A}" dt="2021-10-11T15:34:12.395" v="302" actId="478"/>
            <ac:spMkLst>
              <pc:docMk/>
              <pc:sldMasterMk cId="0" sldId="2147483648"/>
              <pc:sldLayoutMk cId="3583612814" sldId="2147483692"/>
              <ac:spMk id="9" creationId="{53B9AE20-1662-46FC-AEAE-EDD902D1592D}"/>
            </ac:spMkLst>
          </pc:spChg>
          <pc:spChg chg="add mod">
            <ac:chgData name="Francesca MAINO - ESMO" userId="0e04cdf6-27b3-4e1e-8a38-161a3a714cd4" providerId="ADAL" clId="{50DBA71F-DD50-457D-A740-CF544ECC4F6A}" dt="2021-10-11T15:34:16.128" v="304" actId="14100"/>
            <ac:spMkLst>
              <pc:docMk/>
              <pc:sldMasterMk cId="0" sldId="2147483648"/>
              <pc:sldLayoutMk cId="3583612814" sldId="2147483692"/>
              <ac:spMk id="10" creationId="{694C0940-84E9-4213-AD4D-B5EE1AD93BCF}"/>
            </ac:spMkLst>
          </pc:spChg>
          <pc:spChg chg="add mod">
            <ac:chgData name="Francesca MAINO - ESMO" userId="0e04cdf6-27b3-4e1e-8a38-161a3a714cd4" providerId="ADAL" clId="{50DBA71F-DD50-457D-A740-CF544ECC4F6A}" dt="2021-10-11T15:34:16.128" v="304" actId="14100"/>
            <ac:spMkLst>
              <pc:docMk/>
              <pc:sldMasterMk cId="0" sldId="2147483648"/>
              <pc:sldLayoutMk cId="3583612814" sldId="2147483692"/>
              <ac:spMk id="14" creationId="{2CFFABB6-362B-4694-B1A2-1D177D3B6076}"/>
            </ac:spMkLst>
          </pc:spChg>
        </pc:sldLayoutChg>
        <pc:sldLayoutChg chg="delSp mod">
          <pc:chgData name="Francesca MAINO - ESMO" userId="0e04cdf6-27b3-4e1e-8a38-161a3a714cd4" providerId="ADAL" clId="{50DBA71F-DD50-457D-A740-CF544ECC4F6A}" dt="2021-10-11T15:39:06.582" v="364" actId="478"/>
          <pc:sldLayoutMkLst>
            <pc:docMk/>
            <pc:sldMasterMk cId="0" sldId="2147483648"/>
            <pc:sldLayoutMk cId="3486338125" sldId="2147483693"/>
          </pc:sldLayoutMkLst>
          <pc:spChg chg="del">
            <ac:chgData name="Francesca MAINO - ESMO" userId="0e04cdf6-27b3-4e1e-8a38-161a3a714cd4" providerId="ADAL" clId="{50DBA71F-DD50-457D-A740-CF544ECC4F6A}" dt="2021-10-11T15:39:06.582" v="364" actId="478"/>
            <ac:spMkLst>
              <pc:docMk/>
              <pc:sldMasterMk cId="0" sldId="2147483648"/>
              <pc:sldLayoutMk cId="3486338125" sldId="2147483693"/>
              <ac:spMk id="5" creationId="{6DD915BC-A826-4B8D-BA61-3CF93EB18B7F}"/>
            </ac:spMkLst>
          </pc:spChg>
          <pc:spChg chg="del">
            <ac:chgData name="Francesca MAINO - ESMO" userId="0e04cdf6-27b3-4e1e-8a38-161a3a714cd4" providerId="ADAL" clId="{50DBA71F-DD50-457D-A740-CF544ECC4F6A}" dt="2021-10-11T15:39:06.582" v="364" actId="478"/>
            <ac:spMkLst>
              <pc:docMk/>
              <pc:sldMasterMk cId="0" sldId="2147483648"/>
              <pc:sldLayoutMk cId="3486338125" sldId="2147483693"/>
              <ac:spMk id="6" creationId="{CA33D925-1B71-4CEF-86B3-4EAABC5F0099}"/>
            </ac:spMkLst>
          </pc:spChg>
        </pc:sldLayoutChg>
      </pc:sldMasterChg>
    </pc:docChg>
  </pc:docChgLst>
  <pc:docChgLst>
    <pc:chgData name="Francesca MAINO - ESMO" userId="0e04cdf6-27b3-4e1e-8a38-161a3a714cd4" providerId="ADAL" clId="{F8087C0D-C617-444C-831E-7F201FBA0811}"/>
    <pc:docChg chg="undo custSel addSld modSld modMainMaster">
      <pc:chgData name="Francesca MAINO - ESMO" userId="0e04cdf6-27b3-4e1e-8a38-161a3a714cd4" providerId="ADAL" clId="{F8087C0D-C617-444C-831E-7F201FBA0811}" dt="2021-03-30T09:45:39.253" v="102"/>
      <pc:docMkLst>
        <pc:docMk/>
      </pc:docMkLst>
      <pc:sldChg chg="addSp delSp modSp">
        <pc:chgData name="Francesca MAINO - ESMO" userId="0e04cdf6-27b3-4e1e-8a38-161a3a714cd4" providerId="ADAL" clId="{F8087C0D-C617-444C-831E-7F201FBA0811}" dt="2021-03-30T09:45:30.646" v="100"/>
        <pc:sldMkLst>
          <pc:docMk/>
          <pc:sldMk cId="3378016790" sldId="261"/>
        </pc:sldMkLst>
        <pc:spChg chg="add mod">
          <ac:chgData name="Francesca MAINO - ESMO" userId="0e04cdf6-27b3-4e1e-8a38-161a3a714cd4" providerId="ADAL" clId="{F8087C0D-C617-444C-831E-7F201FBA0811}" dt="2021-03-30T09:45:30.646" v="100"/>
          <ac:spMkLst>
            <pc:docMk/>
            <pc:sldMk cId="3378016790" sldId="261"/>
            <ac:spMk id="2" creationId="{4B503DF7-AE54-44F6-81E3-FE225761EB86}"/>
          </ac:spMkLst>
        </pc:spChg>
        <pc:spChg chg="add mod">
          <ac:chgData name="Francesca MAINO - ESMO" userId="0e04cdf6-27b3-4e1e-8a38-161a3a714cd4" providerId="ADAL" clId="{F8087C0D-C617-444C-831E-7F201FBA0811}" dt="2021-03-30T09:45:30.646" v="100"/>
          <ac:spMkLst>
            <pc:docMk/>
            <pc:sldMk cId="3378016790" sldId="261"/>
            <ac:spMk id="3" creationId="{871FC66F-84F2-4D62-A2E9-FB52E0324D64}"/>
          </ac:spMkLst>
        </pc:spChg>
        <pc:spChg chg="add mod">
          <ac:chgData name="Francesca MAINO - ESMO" userId="0e04cdf6-27b3-4e1e-8a38-161a3a714cd4" providerId="ADAL" clId="{F8087C0D-C617-444C-831E-7F201FBA0811}" dt="2021-03-30T09:45:30.646" v="100"/>
          <ac:spMkLst>
            <pc:docMk/>
            <pc:sldMk cId="3378016790" sldId="261"/>
            <ac:spMk id="4" creationId="{3DA707F8-ECC4-4E48-B6A7-94037535F16A}"/>
          </ac:spMkLst>
        </pc:spChg>
        <pc:spChg chg="del">
          <ac:chgData name="Francesca MAINO - ESMO" userId="0e04cdf6-27b3-4e1e-8a38-161a3a714cd4" providerId="ADAL" clId="{F8087C0D-C617-444C-831E-7F201FBA0811}" dt="2021-03-30T09:45:30.646" v="100"/>
          <ac:spMkLst>
            <pc:docMk/>
            <pc:sldMk cId="3378016790" sldId="261"/>
            <ac:spMk id="92" creationId="{00000000-0000-0000-0000-000000000000}"/>
          </ac:spMkLst>
        </pc:spChg>
        <pc:spChg chg="del">
          <ac:chgData name="Francesca MAINO - ESMO" userId="0e04cdf6-27b3-4e1e-8a38-161a3a714cd4" providerId="ADAL" clId="{F8087C0D-C617-444C-831E-7F201FBA0811}" dt="2021-03-30T09:45:30.646" v="100"/>
          <ac:spMkLst>
            <pc:docMk/>
            <pc:sldMk cId="3378016790" sldId="261"/>
            <ac:spMk id="93" creationId="{00000000-0000-0000-0000-000000000000}"/>
          </ac:spMkLst>
        </pc:spChg>
        <pc:spChg chg="del">
          <ac:chgData name="Francesca MAINO - ESMO" userId="0e04cdf6-27b3-4e1e-8a38-161a3a714cd4" providerId="ADAL" clId="{F8087C0D-C617-444C-831E-7F201FBA0811}" dt="2021-03-30T09:45:30.646" v="100"/>
          <ac:spMkLst>
            <pc:docMk/>
            <pc:sldMk cId="3378016790" sldId="261"/>
            <ac:spMk id="94" creationId="{00000000-0000-0000-0000-000000000000}"/>
          </ac:spMkLst>
        </pc:spChg>
      </pc:sldChg>
      <pc:sldChg chg="new">
        <pc:chgData name="Francesca MAINO - ESMO" userId="0e04cdf6-27b3-4e1e-8a38-161a3a714cd4" providerId="ADAL" clId="{F8087C0D-C617-444C-831E-7F201FBA0811}" dt="2021-03-30T09:45:15.408" v="99" actId="680"/>
        <pc:sldMkLst>
          <pc:docMk/>
          <pc:sldMk cId="4211620556" sldId="267"/>
        </pc:sldMkLst>
      </pc:sldChg>
      <pc:sldChg chg="addSp delSp modSp add">
        <pc:chgData name="Francesca MAINO - ESMO" userId="0e04cdf6-27b3-4e1e-8a38-161a3a714cd4" providerId="ADAL" clId="{F8087C0D-C617-444C-831E-7F201FBA0811}" dt="2021-03-30T09:45:39.253" v="102"/>
        <pc:sldMkLst>
          <pc:docMk/>
          <pc:sldMk cId="3802976087" sldId="268"/>
        </pc:sldMkLst>
        <pc:spChg chg="del">
          <ac:chgData name="Francesca MAINO - ESMO" userId="0e04cdf6-27b3-4e1e-8a38-161a3a714cd4" providerId="ADAL" clId="{F8087C0D-C617-444C-831E-7F201FBA0811}" dt="2021-03-30T09:45:39.253" v="102"/>
          <ac:spMkLst>
            <pc:docMk/>
            <pc:sldMk cId="3802976087" sldId="268"/>
            <ac:spMk id="2" creationId="{4B503DF7-AE54-44F6-81E3-FE225761EB86}"/>
          </ac:spMkLst>
        </pc:spChg>
        <pc:spChg chg="del">
          <ac:chgData name="Francesca MAINO - ESMO" userId="0e04cdf6-27b3-4e1e-8a38-161a3a714cd4" providerId="ADAL" clId="{F8087C0D-C617-444C-831E-7F201FBA0811}" dt="2021-03-30T09:45:39.253" v="102"/>
          <ac:spMkLst>
            <pc:docMk/>
            <pc:sldMk cId="3802976087" sldId="268"/>
            <ac:spMk id="3" creationId="{871FC66F-84F2-4D62-A2E9-FB52E0324D64}"/>
          </ac:spMkLst>
        </pc:spChg>
        <pc:spChg chg="del">
          <ac:chgData name="Francesca MAINO - ESMO" userId="0e04cdf6-27b3-4e1e-8a38-161a3a714cd4" providerId="ADAL" clId="{F8087C0D-C617-444C-831E-7F201FBA0811}" dt="2021-03-30T09:45:39.253" v="102"/>
          <ac:spMkLst>
            <pc:docMk/>
            <pc:sldMk cId="3802976087" sldId="268"/>
            <ac:spMk id="4" creationId="{3DA707F8-ECC4-4E48-B6A7-94037535F16A}"/>
          </ac:spMkLst>
        </pc:spChg>
        <pc:spChg chg="add mod">
          <ac:chgData name="Francesca MAINO - ESMO" userId="0e04cdf6-27b3-4e1e-8a38-161a3a714cd4" providerId="ADAL" clId="{F8087C0D-C617-444C-831E-7F201FBA0811}" dt="2021-03-30T09:45:39.253" v="102"/>
          <ac:spMkLst>
            <pc:docMk/>
            <pc:sldMk cId="3802976087" sldId="268"/>
            <ac:spMk id="5" creationId="{0A749566-E5BC-4A1E-8A39-ECB085D5A70D}"/>
          </ac:spMkLst>
        </pc:spChg>
        <pc:spChg chg="add mod">
          <ac:chgData name="Francesca MAINO - ESMO" userId="0e04cdf6-27b3-4e1e-8a38-161a3a714cd4" providerId="ADAL" clId="{F8087C0D-C617-444C-831E-7F201FBA0811}" dt="2021-03-30T09:45:39.253" v="102"/>
          <ac:spMkLst>
            <pc:docMk/>
            <pc:sldMk cId="3802976087" sldId="268"/>
            <ac:spMk id="6" creationId="{9B42120E-5F53-49F3-8A7D-9F784DD2BE2A}"/>
          </ac:spMkLst>
        </pc:spChg>
        <pc:spChg chg="add mod">
          <ac:chgData name="Francesca MAINO - ESMO" userId="0e04cdf6-27b3-4e1e-8a38-161a3a714cd4" providerId="ADAL" clId="{F8087C0D-C617-444C-831E-7F201FBA0811}" dt="2021-03-30T09:45:39.253" v="102"/>
          <ac:spMkLst>
            <pc:docMk/>
            <pc:sldMk cId="3802976087" sldId="268"/>
            <ac:spMk id="7" creationId="{5CA19FA3-6B96-4AF0-A1F6-AA99D7150051}"/>
          </ac:spMkLst>
        </pc:spChg>
      </pc:sldChg>
      <pc:sldMasterChg chg="delSldLayout modSldLayout">
        <pc:chgData name="Francesca MAINO - ESMO" userId="0e04cdf6-27b3-4e1e-8a38-161a3a714cd4" providerId="ADAL" clId="{F8087C0D-C617-444C-831E-7F201FBA0811}" dt="2021-03-30T09:45:00.627" v="98" actId="14100"/>
        <pc:sldMasterMkLst>
          <pc:docMk/>
          <pc:sldMasterMk cId="0" sldId="2147483648"/>
        </pc:sldMasterMkLst>
        <pc:sldLayoutChg chg="addSp delSp modSp">
          <pc:chgData name="Francesca MAINO - ESMO" userId="0e04cdf6-27b3-4e1e-8a38-161a3a714cd4" providerId="ADAL" clId="{F8087C0D-C617-444C-831E-7F201FBA0811}" dt="2021-03-30T09:32:12.667" v="1"/>
          <pc:sldLayoutMkLst>
            <pc:docMk/>
            <pc:sldMasterMk cId="0" sldId="2147483648"/>
            <pc:sldLayoutMk cId="0" sldId="2147483651"/>
          </pc:sldLayoutMkLst>
          <pc:spChg chg="add del mod">
            <ac:chgData name="Francesca MAINO - ESMO" userId="0e04cdf6-27b3-4e1e-8a38-161a3a714cd4" providerId="ADAL" clId="{F8087C0D-C617-444C-831E-7F201FBA0811}" dt="2021-03-30T09:32:12.667" v="1"/>
            <ac:spMkLst>
              <pc:docMk/>
              <pc:sldMasterMk cId="0" sldId="2147483648"/>
              <pc:sldLayoutMk cId="0" sldId="2147483651"/>
              <ac:spMk id="2" creationId="{D44AD858-1C02-48B7-B8BB-FD7C93D64192}"/>
            </ac:spMkLst>
          </pc:spChg>
        </pc:sldLayoutChg>
        <pc:sldLayoutChg chg="addSp modSp">
          <pc:chgData name="Francesca MAINO - ESMO" userId="0e04cdf6-27b3-4e1e-8a38-161a3a714cd4" providerId="ADAL" clId="{F8087C0D-C617-444C-831E-7F201FBA0811}" dt="2021-03-30T09:37:26.468" v="62"/>
          <pc:sldLayoutMkLst>
            <pc:docMk/>
            <pc:sldMasterMk cId="0" sldId="2147483648"/>
            <pc:sldLayoutMk cId="0" sldId="2147483652"/>
          </pc:sldLayoutMkLst>
          <pc:grpChg chg="add mod">
            <ac:chgData name="Francesca MAINO - ESMO" userId="0e04cdf6-27b3-4e1e-8a38-161a3a714cd4" providerId="ADAL" clId="{F8087C0D-C617-444C-831E-7F201FBA0811}" dt="2021-03-30T09:37:26.468" v="62"/>
            <ac:grpSpMkLst>
              <pc:docMk/>
              <pc:sldMasterMk cId="0" sldId="2147483648"/>
              <pc:sldLayoutMk cId="0" sldId="2147483652"/>
              <ac:grpSpMk id="7" creationId="{8AF34ADF-08F0-4F1A-9018-863C0741CFAC}"/>
            </ac:grpSpMkLst>
          </pc:grpChg>
          <pc:picChg chg="mod">
            <ac:chgData name="Francesca MAINO - ESMO" userId="0e04cdf6-27b3-4e1e-8a38-161a3a714cd4" providerId="ADAL" clId="{F8087C0D-C617-444C-831E-7F201FBA0811}" dt="2021-03-30T09:37:26.468" v="62"/>
            <ac:picMkLst>
              <pc:docMk/>
              <pc:sldMasterMk cId="0" sldId="2147483648"/>
              <pc:sldLayoutMk cId="0" sldId="2147483652"/>
              <ac:picMk id="8" creationId="{B5F3E166-27AC-4304-97CA-775664E45049}"/>
            </ac:picMkLst>
          </pc:picChg>
          <pc:picChg chg="mod">
            <ac:chgData name="Francesca MAINO - ESMO" userId="0e04cdf6-27b3-4e1e-8a38-161a3a714cd4" providerId="ADAL" clId="{F8087C0D-C617-444C-831E-7F201FBA0811}" dt="2021-03-30T09:37:26.468" v="62"/>
            <ac:picMkLst>
              <pc:docMk/>
              <pc:sldMasterMk cId="0" sldId="2147483648"/>
              <pc:sldLayoutMk cId="0" sldId="2147483652"/>
              <ac:picMk id="9" creationId="{6D1BD61B-78EE-41B8-9E23-A8395C6F1D59}"/>
            </ac:picMkLst>
          </pc:picChg>
        </pc:sldLayoutChg>
        <pc:sldLayoutChg chg="addSp delSp modSp mod">
          <pc:chgData name="Francesca MAINO - ESMO" userId="0e04cdf6-27b3-4e1e-8a38-161a3a714cd4" providerId="ADAL" clId="{F8087C0D-C617-444C-831E-7F201FBA0811}" dt="2021-03-30T09:38:31.172" v="67" actId="164"/>
          <pc:sldLayoutMkLst>
            <pc:docMk/>
            <pc:sldMasterMk cId="0" sldId="2147483648"/>
            <pc:sldLayoutMk cId="4152892417" sldId="2147483658"/>
          </pc:sldLayoutMkLst>
          <pc:grpChg chg="add mod">
            <ac:chgData name="Francesca MAINO - ESMO" userId="0e04cdf6-27b3-4e1e-8a38-161a3a714cd4" providerId="ADAL" clId="{F8087C0D-C617-444C-831E-7F201FBA0811}" dt="2021-03-30T09:38:31.172" v="67" actId="164"/>
            <ac:grpSpMkLst>
              <pc:docMk/>
              <pc:sldMasterMk cId="0" sldId="2147483648"/>
              <pc:sldLayoutMk cId="4152892417" sldId="2147483658"/>
              <ac:grpSpMk id="4" creationId="{89EADEF1-C673-40D1-B84D-022A97A6C63A}"/>
            </ac:grpSpMkLst>
          </pc:grpChg>
          <pc:picChg chg="add mod modCrop">
            <ac:chgData name="Francesca MAINO - ESMO" userId="0e04cdf6-27b3-4e1e-8a38-161a3a714cd4" providerId="ADAL" clId="{F8087C0D-C617-444C-831E-7F201FBA0811}" dt="2021-03-30T09:38:31.172" v="67" actId="164"/>
            <ac:picMkLst>
              <pc:docMk/>
              <pc:sldMasterMk cId="0" sldId="2147483648"/>
              <pc:sldLayoutMk cId="4152892417" sldId="2147483658"/>
              <ac:picMk id="3" creationId="{B501AC60-6A05-47C6-AA74-EE94E25F55B0}"/>
            </ac:picMkLst>
          </pc:picChg>
          <pc:picChg chg="add mod modCrop">
            <ac:chgData name="Francesca MAINO - ESMO" userId="0e04cdf6-27b3-4e1e-8a38-161a3a714cd4" providerId="ADAL" clId="{F8087C0D-C617-444C-831E-7F201FBA0811}" dt="2021-03-30T09:38:31.172" v="67" actId="164"/>
            <ac:picMkLst>
              <pc:docMk/>
              <pc:sldMasterMk cId="0" sldId="2147483648"/>
              <pc:sldLayoutMk cId="4152892417" sldId="2147483658"/>
              <ac:picMk id="9" creationId="{2A54C127-53F4-4F8F-B6E8-A3B6814514AF}"/>
            </ac:picMkLst>
          </pc:picChg>
          <pc:picChg chg="add del mod">
            <ac:chgData name="Francesca MAINO - ESMO" userId="0e04cdf6-27b3-4e1e-8a38-161a3a714cd4" providerId="ADAL" clId="{F8087C0D-C617-444C-831E-7F201FBA0811}" dt="2021-03-30T09:33:06.864" v="15" actId="478"/>
            <ac:picMkLst>
              <pc:docMk/>
              <pc:sldMasterMk cId="0" sldId="2147483648"/>
              <pc:sldLayoutMk cId="4152892417" sldId="2147483658"/>
              <ac:picMk id="25" creationId="{00000000-0000-0000-0000-000000000000}"/>
            </ac:picMkLst>
          </pc:picChg>
        </pc:sldLayoutChg>
        <pc:sldLayoutChg chg="addSp modSp mod">
          <pc:chgData name="Francesca MAINO - ESMO" userId="0e04cdf6-27b3-4e1e-8a38-161a3a714cd4" providerId="ADAL" clId="{F8087C0D-C617-444C-831E-7F201FBA0811}" dt="2021-03-30T09:37:23.703" v="61" actId="164"/>
          <pc:sldLayoutMkLst>
            <pc:docMk/>
            <pc:sldMasterMk cId="0" sldId="2147483648"/>
            <pc:sldLayoutMk cId="716970866" sldId="2147483659"/>
          </pc:sldLayoutMkLst>
          <pc:grpChg chg="add mod">
            <ac:chgData name="Francesca MAINO - ESMO" userId="0e04cdf6-27b3-4e1e-8a38-161a3a714cd4" providerId="ADAL" clId="{F8087C0D-C617-444C-831E-7F201FBA0811}" dt="2021-03-30T09:37:23.703" v="61" actId="164"/>
            <ac:grpSpMkLst>
              <pc:docMk/>
              <pc:sldMasterMk cId="0" sldId="2147483648"/>
              <pc:sldLayoutMk cId="716970866" sldId="2147483659"/>
              <ac:grpSpMk id="4" creationId="{1A568E73-8989-4A2A-82F1-31F9AA7130EB}"/>
            </ac:grpSpMkLst>
          </pc:grpChg>
          <pc:picChg chg="add mod modCrop">
            <ac:chgData name="Francesca MAINO - ESMO" userId="0e04cdf6-27b3-4e1e-8a38-161a3a714cd4" providerId="ADAL" clId="{F8087C0D-C617-444C-831E-7F201FBA0811}" dt="2021-03-30T09:37:23.703" v="61" actId="164"/>
            <ac:picMkLst>
              <pc:docMk/>
              <pc:sldMasterMk cId="0" sldId="2147483648"/>
              <pc:sldLayoutMk cId="716970866" sldId="2147483659"/>
              <ac:picMk id="3" creationId="{59DDA881-A3B3-4F3F-AF0D-87E449D618B4}"/>
            </ac:picMkLst>
          </pc:picChg>
          <pc:picChg chg="add mod modCrop">
            <ac:chgData name="Francesca MAINO - ESMO" userId="0e04cdf6-27b3-4e1e-8a38-161a3a714cd4" providerId="ADAL" clId="{F8087C0D-C617-444C-831E-7F201FBA0811}" dt="2021-03-30T09:37:23.703" v="61" actId="164"/>
            <ac:picMkLst>
              <pc:docMk/>
              <pc:sldMasterMk cId="0" sldId="2147483648"/>
              <pc:sldLayoutMk cId="716970866" sldId="2147483659"/>
              <ac:picMk id="8" creationId="{13B7C532-E548-431F-8CB5-69CB15AC4F4B}"/>
            </ac:picMkLst>
          </pc:picChg>
        </pc:sldLayoutChg>
        <pc:sldLayoutChg chg="addSp modSp del">
          <pc:chgData name="Francesca MAINO - ESMO" userId="0e04cdf6-27b3-4e1e-8a38-161a3a714cd4" providerId="ADAL" clId="{F8087C0D-C617-444C-831E-7F201FBA0811}" dt="2021-03-30T09:39:49.527" v="73" actId="2696"/>
          <pc:sldLayoutMkLst>
            <pc:docMk/>
            <pc:sldMasterMk cId="0" sldId="2147483648"/>
            <pc:sldLayoutMk cId="1885572204" sldId="2147483661"/>
          </pc:sldLayoutMkLst>
          <pc:grpChg chg="add mod">
            <ac:chgData name="Francesca MAINO - ESMO" userId="0e04cdf6-27b3-4e1e-8a38-161a3a714cd4" providerId="ADAL" clId="{F8087C0D-C617-444C-831E-7F201FBA0811}" dt="2021-03-30T09:37:36.345" v="63"/>
            <ac:grpSpMkLst>
              <pc:docMk/>
              <pc:sldMasterMk cId="0" sldId="2147483648"/>
              <pc:sldLayoutMk cId="1885572204" sldId="2147483661"/>
              <ac:grpSpMk id="7" creationId="{306B97CE-51BD-43B1-8565-38CE544ABCB6}"/>
            </ac:grpSpMkLst>
          </pc:grpChg>
          <pc:picChg chg="mod">
            <ac:chgData name="Francesca MAINO - ESMO" userId="0e04cdf6-27b3-4e1e-8a38-161a3a714cd4" providerId="ADAL" clId="{F8087C0D-C617-444C-831E-7F201FBA0811}" dt="2021-03-30T09:37:36.345" v="63"/>
            <ac:picMkLst>
              <pc:docMk/>
              <pc:sldMasterMk cId="0" sldId="2147483648"/>
              <pc:sldLayoutMk cId="1885572204" sldId="2147483661"/>
              <ac:picMk id="8" creationId="{BB134526-07FC-4FCB-8458-CE9E3ED1FF24}"/>
            </ac:picMkLst>
          </pc:picChg>
          <pc:picChg chg="mod">
            <ac:chgData name="Francesca MAINO - ESMO" userId="0e04cdf6-27b3-4e1e-8a38-161a3a714cd4" providerId="ADAL" clId="{F8087C0D-C617-444C-831E-7F201FBA0811}" dt="2021-03-30T09:37:36.345" v="63"/>
            <ac:picMkLst>
              <pc:docMk/>
              <pc:sldMasterMk cId="0" sldId="2147483648"/>
              <pc:sldLayoutMk cId="1885572204" sldId="2147483661"/>
              <ac:picMk id="9" creationId="{2DF506F2-84E8-40D3-AEED-580D60AE15BE}"/>
            </ac:picMkLst>
          </pc:picChg>
        </pc:sldLayoutChg>
        <pc:sldLayoutChg chg="addSp modSp">
          <pc:chgData name="Francesca MAINO - ESMO" userId="0e04cdf6-27b3-4e1e-8a38-161a3a714cd4" providerId="ADAL" clId="{F8087C0D-C617-444C-831E-7F201FBA0811}" dt="2021-03-30T09:37:59.772" v="64"/>
          <pc:sldLayoutMkLst>
            <pc:docMk/>
            <pc:sldMasterMk cId="0" sldId="2147483648"/>
            <pc:sldLayoutMk cId="892632705" sldId="2147483662"/>
          </pc:sldLayoutMkLst>
          <pc:grpChg chg="add mod">
            <ac:chgData name="Francesca MAINO - ESMO" userId="0e04cdf6-27b3-4e1e-8a38-161a3a714cd4" providerId="ADAL" clId="{F8087C0D-C617-444C-831E-7F201FBA0811}" dt="2021-03-30T09:37:59.772" v="64"/>
            <ac:grpSpMkLst>
              <pc:docMk/>
              <pc:sldMasterMk cId="0" sldId="2147483648"/>
              <pc:sldLayoutMk cId="892632705" sldId="2147483662"/>
              <ac:grpSpMk id="7" creationId="{6E93AE60-7C4E-4BEC-8EED-01ACB0EB36E4}"/>
            </ac:grpSpMkLst>
          </pc:grpChg>
          <pc:picChg chg="mod">
            <ac:chgData name="Francesca MAINO - ESMO" userId="0e04cdf6-27b3-4e1e-8a38-161a3a714cd4" providerId="ADAL" clId="{F8087C0D-C617-444C-831E-7F201FBA0811}" dt="2021-03-30T09:37:59.772" v="64"/>
            <ac:picMkLst>
              <pc:docMk/>
              <pc:sldMasterMk cId="0" sldId="2147483648"/>
              <pc:sldLayoutMk cId="892632705" sldId="2147483662"/>
              <ac:picMk id="8" creationId="{AEFE8D59-C6A1-4EC6-A186-4B6D445FDBD3}"/>
            </ac:picMkLst>
          </pc:picChg>
          <pc:picChg chg="mod">
            <ac:chgData name="Francesca MAINO - ESMO" userId="0e04cdf6-27b3-4e1e-8a38-161a3a714cd4" providerId="ADAL" clId="{F8087C0D-C617-444C-831E-7F201FBA0811}" dt="2021-03-30T09:37:59.772" v="64"/>
            <ac:picMkLst>
              <pc:docMk/>
              <pc:sldMasterMk cId="0" sldId="2147483648"/>
              <pc:sldLayoutMk cId="892632705" sldId="2147483662"/>
              <ac:picMk id="9" creationId="{62E77289-A95A-4963-8B75-2B726317453B}"/>
            </ac:picMkLst>
          </pc:picChg>
        </pc:sldLayoutChg>
        <pc:sldLayoutChg chg="addSp modSp">
          <pc:chgData name="Francesca MAINO - ESMO" userId="0e04cdf6-27b3-4e1e-8a38-161a3a714cd4" providerId="ADAL" clId="{F8087C0D-C617-444C-831E-7F201FBA0811}" dt="2021-03-30T09:38:10.922" v="65"/>
          <pc:sldLayoutMkLst>
            <pc:docMk/>
            <pc:sldMasterMk cId="0" sldId="2147483648"/>
            <pc:sldLayoutMk cId="1427893216" sldId="2147483663"/>
          </pc:sldLayoutMkLst>
          <pc:grpChg chg="add mod">
            <ac:chgData name="Francesca MAINO - ESMO" userId="0e04cdf6-27b3-4e1e-8a38-161a3a714cd4" providerId="ADAL" clId="{F8087C0D-C617-444C-831E-7F201FBA0811}" dt="2021-03-30T09:38:10.922" v="65"/>
            <ac:grpSpMkLst>
              <pc:docMk/>
              <pc:sldMasterMk cId="0" sldId="2147483648"/>
              <pc:sldLayoutMk cId="1427893216" sldId="2147483663"/>
              <ac:grpSpMk id="6" creationId="{97870838-9D5D-4FFF-B51A-EDE3692B1274}"/>
            </ac:grpSpMkLst>
          </pc:grpChg>
          <pc:picChg chg="mod">
            <ac:chgData name="Francesca MAINO - ESMO" userId="0e04cdf6-27b3-4e1e-8a38-161a3a714cd4" providerId="ADAL" clId="{F8087C0D-C617-444C-831E-7F201FBA0811}" dt="2021-03-30T09:38:10.922" v="65"/>
            <ac:picMkLst>
              <pc:docMk/>
              <pc:sldMasterMk cId="0" sldId="2147483648"/>
              <pc:sldLayoutMk cId="1427893216" sldId="2147483663"/>
              <ac:picMk id="7" creationId="{D47D4B22-982F-4D55-A093-F40874C42B19}"/>
            </ac:picMkLst>
          </pc:picChg>
          <pc:picChg chg="mod">
            <ac:chgData name="Francesca MAINO - ESMO" userId="0e04cdf6-27b3-4e1e-8a38-161a3a714cd4" providerId="ADAL" clId="{F8087C0D-C617-444C-831E-7F201FBA0811}" dt="2021-03-30T09:38:10.922" v="65"/>
            <ac:picMkLst>
              <pc:docMk/>
              <pc:sldMasterMk cId="0" sldId="2147483648"/>
              <pc:sldLayoutMk cId="1427893216" sldId="2147483663"/>
              <ac:picMk id="8" creationId="{B61A535B-93EC-4FF8-8C43-7D64BB2A2C1B}"/>
            </ac:picMkLst>
          </pc:picChg>
        </pc:sldLayoutChg>
        <pc:sldLayoutChg chg="addSp delSp modSp mod">
          <pc:chgData name="Francesca MAINO - ESMO" userId="0e04cdf6-27b3-4e1e-8a38-161a3a714cd4" providerId="ADAL" clId="{F8087C0D-C617-444C-831E-7F201FBA0811}" dt="2021-03-30T09:39:14.824" v="72" actId="14100"/>
          <pc:sldLayoutMkLst>
            <pc:docMk/>
            <pc:sldMasterMk cId="0" sldId="2147483648"/>
            <pc:sldLayoutMk cId="216004049" sldId="2147483665"/>
          </pc:sldLayoutMkLst>
          <pc:spChg chg="mod">
            <ac:chgData name="Francesca MAINO - ESMO" userId="0e04cdf6-27b3-4e1e-8a38-161a3a714cd4" providerId="ADAL" clId="{F8087C0D-C617-444C-831E-7F201FBA0811}" dt="2021-03-30T09:39:13.112" v="71" actId="14100"/>
            <ac:spMkLst>
              <pc:docMk/>
              <pc:sldMasterMk cId="0" sldId="2147483648"/>
              <pc:sldLayoutMk cId="216004049" sldId="2147483665"/>
              <ac:spMk id="22" creationId="{00000000-0000-0000-0000-000000000000}"/>
            </ac:spMkLst>
          </pc:spChg>
          <pc:spChg chg="mod">
            <ac:chgData name="Francesca MAINO - ESMO" userId="0e04cdf6-27b3-4e1e-8a38-161a3a714cd4" providerId="ADAL" clId="{F8087C0D-C617-444C-831E-7F201FBA0811}" dt="2021-03-30T09:39:14.824" v="72" actId="14100"/>
            <ac:spMkLst>
              <pc:docMk/>
              <pc:sldMasterMk cId="0" sldId="2147483648"/>
              <pc:sldLayoutMk cId="216004049" sldId="2147483665"/>
              <ac:spMk id="23" creationId="{00000000-0000-0000-0000-000000000000}"/>
            </ac:spMkLst>
          </pc:spChg>
          <pc:picChg chg="add mod">
            <ac:chgData name="Francesca MAINO - ESMO" userId="0e04cdf6-27b3-4e1e-8a38-161a3a714cd4" providerId="ADAL" clId="{F8087C0D-C617-444C-831E-7F201FBA0811}" dt="2021-03-30T09:39:09.701" v="70"/>
            <ac:picMkLst>
              <pc:docMk/>
              <pc:sldMasterMk cId="0" sldId="2147483648"/>
              <pc:sldLayoutMk cId="216004049" sldId="2147483665"/>
              <ac:picMk id="7" creationId="{8D7E45EB-2B99-434E-90CC-CE7FF5AAB1EC}"/>
            </ac:picMkLst>
          </pc:picChg>
          <pc:picChg chg="del">
            <ac:chgData name="Francesca MAINO - ESMO" userId="0e04cdf6-27b3-4e1e-8a38-161a3a714cd4" providerId="ADAL" clId="{F8087C0D-C617-444C-831E-7F201FBA0811}" dt="2021-03-30T09:39:09.368" v="69" actId="478"/>
            <ac:picMkLst>
              <pc:docMk/>
              <pc:sldMasterMk cId="0" sldId="2147483648"/>
              <pc:sldLayoutMk cId="216004049" sldId="2147483665"/>
              <ac:picMk id="25" creationId="{00000000-0000-0000-0000-000000000000}"/>
            </ac:picMkLst>
          </pc:picChg>
        </pc:sldLayoutChg>
        <pc:sldLayoutChg chg="del">
          <pc:chgData name="Francesca MAINO - ESMO" userId="0e04cdf6-27b3-4e1e-8a38-161a3a714cd4" providerId="ADAL" clId="{F8087C0D-C617-444C-831E-7F201FBA0811}" dt="2021-03-30T09:44:32.193" v="94" actId="2696"/>
          <pc:sldLayoutMkLst>
            <pc:docMk/>
            <pc:sldMasterMk cId="0" sldId="2147483648"/>
            <pc:sldLayoutMk cId="3826113800" sldId="2147483666"/>
          </pc:sldLayoutMkLst>
        </pc:sldLayoutChg>
        <pc:sldLayoutChg chg="delSp mod">
          <pc:chgData name="Francesca MAINO - ESMO" userId="0e04cdf6-27b3-4e1e-8a38-161a3a714cd4" providerId="ADAL" clId="{F8087C0D-C617-444C-831E-7F201FBA0811}" dt="2021-03-30T09:40:11.458" v="74" actId="478"/>
          <pc:sldLayoutMkLst>
            <pc:docMk/>
            <pc:sldMasterMk cId="0" sldId="2147483648"/>
            <pc:sldLayoutMk cId="1784752026" sldId="2147483667"/>
          </pc:sldLayoutMkLst>
          <pc:grpChg chg="del">
            <ac:chgData name="Francesca MAINO - ESMO" userId="0e04cdf6-27b3-4e1e-8a38-161a3a714cd4" providerId="ADAL" clId="{F8087C0D-C617-444C-831E-7F201FBA0811}" dt="2021-03-30T09:40:11.458" v="74" actId="478"/>
            <ac:grpSpMkLst>
              <pc:docMk/>
              <pc:sldMasterMk cId="0" sldId="2147483648"/>
              <pc:sldLayoutMk cId="1784752026" sldId="2147483667"/>
              <ac:grpSpMk id="4" creationId="{03CC8F93-22C1-4292-810B-2D4DE9FA5138}"/>
            </ac:grpSpMkLst>
          </pc:grpChg>
          <pc:picChg chg="del">
            <ac:chgData name="Francesca MAINO - ESMO" userId="0e04cdf6-27b3-4e1e-8a38-161a3a714cd4" providerId="ADAL" clId="{F8087C0D-C617-444C-831E-7F201FBA0811}" dt="2021-03-30T09:40:11.458" v="74" actId="478"/>
            <ac:picMkLst>
              <pc:docMk/>
              <pc:sldMasterMk cId="0" sldId="2147483648"/>
              <pc:sldLayoutMk cId="1784752026" sldId="2147483667"/>
              <ac:picMk id="46" creationId="{00000000-0000-0000-0000-000000000000}"/>
            </ac:picMkLst>
          </pc:picChg>
        </pc:sldLayoutChg>
        <pc:sldLayoutChg chg="addSp delSp modSp mod">
          <pc:chgData name="Francesca MAINO - ESMO" userId="0e04cdf6-27b3-4e1e-8a38-161a3a714cd4" providerId="ADAL" clId="{F8087C0D-C617-444C-831E-7F201FBA0811}" dt="2021-03-30T09:40:28.321" v="76"/>
          <pc:sldLayoutMkLst>
            <pc:docMk/>
            <pc:sldMasterMk cId="0" sldId="2147483648"/>
            <pc:sldLayoutMk cId="805117329" sldId="2147483668"/>
          </pc:sldLayoutMkLst>
          <pc:picChg chg="add mod">
            <ac:chgData name="Francesca MAINO - ESMO" userId="0e04cdf6-27b3-4e1e-8a38-161a3a714cd4" providerId="ADAL" clId="{F8087C0D-C617-444C-831E-7F201FBA0811}" dt="2021-03-30T09:40:28.321" v="76"/>
            <ac:picMkLst>
              <pc:docMk/>
              <pc:sldMasterMk cId="0" sldId="2147483648"/>
              <pc:sldLayoutMk cId="805117329" sldId="2147483668"/>
              <ac:picMk id="4" creationId="{00187B28-CAEB-42BF-85E5-CC49DBF36193}"/>
            </ac:picMkLst>
          </pc:picChg>
          <pc:picChg chg="del">
            <ac:chgData name="Francesca MAINO - ESMO" userId="0e04cdf6-27b3-4e1e-8a38-161a3a714cd4" providerId="ADAL" clId="{F8087C0D-C617-444C-831E-7F201FBA0811}" dt="2021-03-30T09:40:27.992" v="75" actId="478"/>
            <ac:picMkLst>
              <pc:docMk/>
              <pc:sldMasterMk cId="0" sldId="2147483648"/>
              <pc:sldLayoutMk cId="805117329" sldId="2147483668"/>
              <ac:picMk id="45" creationId="{00000000-0000-0000-0000-000000000000}"/>
            </ac:picMkLst>
          </pc:picChg>
        </pc:sldLayoutChg>
        <pc:sldLayoutChg chg="addSp modSp mod">
          <pc:chgData name="Francesca MAINO - ESMO" userId="0e04cdf6-27b3-4e1e-8a38-161a3a714cd4" providerId="ADAL" clId="{F8087C0D-C617-444C-831E-7F201FBA0811}" dt="2021-03-30T09:41:30.864" v="85" actId="14100"/>
          <pc:sldLayoutMkLst>
            <pc:docMk/>
            <pc:sldMasterMk cId="0" sldId="2147483648"/>
            <pc:sldLayoutMk cId="1037291882" sldId="2147483669"/>
          </pc:sldLayoutMkLst>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0" creationId="{00000000-0000-0000-0000-000000000000}"/>
            </ac:spMkLst>
          </pc:spChg>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1" creationId="{00000000-0000-0000-0000-000000000000}"/>
            </ac:spMkLst>
          </pc:spChg>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2" creationId="{00000000-0000-0000-0000-000000000000}"/>
            </ac:spMkLst>
          </pc:spChg>
          <pc:picChg chg="add mod modCrop">
            <ac:chgData name="Francesca MAINO - ESMO" userId="0e04cdf6-27b3-4e1e-8a38-161a3a714cd4" providerId="ADAL" clId="{F8087C0D-C617-444C-831E-7F201FBA0811}" dt="2021-03-30T09:41:19.392" v="84" actId="732"/>
            <ac:picMkLst>
              <pc:docMk/>
              <pc:sldMasterMk cId="0" sldId="2147483648"/>
              <pc:sldLayoutMk cId="1037291882" sldId="2147483669"/>
              <ac:picMk id="6" creationId="{FDECBF10-3CC6-4343-B956-2FE93ABE0051}"/>
            </ac:picMkLst>
          </pc:picChg>
        </pc:sldLayoutChg>
        <pc:sldLayoutChg chg="addSp modSp mod">
          <pc:chgData name="Francesca MAINO - ESMO" userId="0e04cdf6-27b3-4e1e-8a38-161a3a714cd4" providerId="ADAL" clId="{F8087C0D-C617-444C-831E-7F201FBA0811}" dt="2021-03-30T09:43:40.029" v="87" actId="14100"/>
          <pc:sldLayoutMkLst>
            <pc:docMk/>
            <pc:sldMasterMk cId="0" sldId="2147483648"/>
            <pc:sldLayoutMk cId="4185153768" sldId="2147483670"/>
          </pc:sldLayoutMkLst>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4"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5"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6"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7" creationId="{00000000-0000-0000-0000-000000000000}"/>
            </ac:spMkLst>
          </pc:spChg>
          <pc:picChg chg="add mod">
            <ac:chgData name="Francesca MAINO - ESMO" userId="0e04cdf6-27b3-4e1e-8a38-161a3a714cd4" providerId="ADAL" clId="{F8087C0D-C617-444C-831E-7F201FBA0811}" dt="2021-03-30T09:43:32.733" v="86"/>
            <ac:picMkLst>
              <pc:docMk/>
              <pc:sldMasterMk cId="0" sldId="2147483648"/>
              <pc:sldLayoutMk cId="4185153768" sldId="2147483670"/>
              <ac:picMk id="7" creationId="{72823957-447C-4245-A253-5A4D37AFB9E1}"/>
            </ac:picMkLst>
          </pc:picChg>
        </pc:sldLayoutChg>
        <pc:sldLayoutChg chg="addSp modSp mod">
          <pc:chgData name="Francesca MAINO - ESMO" userId="0e04cdf6-27b3-4e1e-8a38-161a3a714cd4" providerId="ADAL" clId="{F8087C0D-C617-444C-831E-7F201FBA0811}" dt="2021-03-30T09:44:21.124" v="93" actId="14100"/>
          <pc:sldLayoutMkLst>
            <pc:docMk/>
            <pc:sldMasterMk cId="0" sldId="2147483648"/>
            <pc:sldLayoutMk cId="1680159779" sldId="2147483671"/>
          </pc:sldLayoutMkLst>
          <pc:spChg chg="mod">
            <ac:chgData name="Francesca MAINO - ESMO" userId="0e04cdf6-27b3-4e1e-8a38-161a3a714cd4" providerId="ADAL" clId="{F8087C0D-C617-444C-831E-7F201FBA0811}" dt="2021-03-30T09:44:13.789" v="91" actId="14100"/>
            <ac:spMkLst>
              <pc:docMk/>
              <pc:sldMasterMk cId="0" sldId="2147483648"/>
              <pc:sldLayoutMk cId="1680159779" sldId="2147483671"/>
              <ac:spMk id="28" creationId="{00000000-0000-0000-0000-000000000000}"/>
            </ac:spMkLst>
          </pc:spChg>
          <pc:spChg chg="mod">
            <ac:chgData name="Francesca MAINO - ESMO" userId="0e04cdf6-27b3-4e1e-8a38-161a3a714cd4" providerId="ADAL" clId="{F8087C0D-C617-444C-831E-7F201FBA0811}" dt="2021-03-30T09:44:17.284" v="92" actId="1076"/>
            <ac:spMkLst>
              <pc:docMk/>
              <pc:sldMasterMk cId="0" sldId="2147483648"/>
              <pc:sldLayoutMk cId="1680159779" sldId="2147483671"/>
              <ac:spMk id="29" creationId="{00000000-0000-0000-0000-000000000000}"/>
            </ac:spMkLst>
          </pc:spChg>
          <pc:spChg chg="mod">
            <ac:chgData name="Francesca MAINO - ESMO" userId="0e04cdf6-27b3-4e1e-8a38-161a3a714cd4" providerId="ADAL" clId="{F8087C0D-C617-444C-831E-7F201FBA0811}" dt="2021-03-30T09:44:21.124" v="93" actId="14100"/>
            <ac:spMkLst>
              <pc:docMk/>
              <pc:sldMasterMk cId="0" sldId="2147483648"/>
              <pc:sldLayoutMk cId="1680159779" sldId="2147483671"/>
              <ac:spMk id="30" creationId="{00000000-0000-0000-0000-000000000000}"/>
            </ac:spMkLst>
          </pc:spChg>
          <pc:spChg chg="mod">
            <ac:chgData name="Francesca MAINO - ESMO" userId="0e04cdf6-27b3-4e1e-8a38-161a3a714cd4" providerId="ADAL" clId="{F8087C0D-C617-444C-831E-7F201FBA0811}" dt="2021-03-30T09:44:21.124" v="93" actId="14100"/>
            <ac:spMkLst>
              <pc:docMk/>
              <pc:sldMasterMk cId="0" sldId="2147483648"/>
              <pc:sldLayoutMk cId="1680159779" sldId="2147483671"/>
              <ac:spMk id="31" creationId="{00000000-0000-0000-0000-000000000000}"/>
            </ac:spMkLst>
          </pc:spChg>
          <pc:picChg chg="add mod">
            <ac:chgData name="Francesca MAINO - ESMO" userId="0e04cdf6-27b3-4e1e-8a38-161a3a714cd4" providerId="ADAL" clId="{F8087C0D-C617-444C-831E-7F201FBA0811}" dt="2021-03-30T09:43:55.047" v="88"/>
            <ac:picMkLst>
              <pc:docMk/>
              <pc:sldMasterMk cId="0" sldId="2147483648"/>
              <pc:sldLayoutMk cId="1680159779" sldId="2147483671"/>
              <ac:picMk id="7" creationId="{A3143629-6B7B-4E4A-B81E-7A8B5601F920}"/>
            </ac:picMkLst>
          </pc:picChg>
        </pc:sldLayoutChg>
        <pc:sldLayoutChg chg="addSp delSp modSp mod">
          <pc:chgData name="Francesca MAINO - ESMO" userId="0e04cdf6-27b3-4e1e-8a38-161a3a714cd4" providerId="ADAL" clId="{F8087C0D-C617-444C-831E-7F201FBA0811}" dt="2021-03-30T09:45:00.627" v="98" actId="14100"/>
          <pc:sldLayoutMkLst>
            <pc:docMk/>
            <pc:sldMasterMk cId="0" sldId="2147483648"/>
            <pc:sldLayoutMk cId="238062821" sldId="2147483672"/>
          </pc:sldLayoutMkLst>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7" creationId="{00000000-0000-0000-0000-000000000000}"/>
            </ac:spMkLst>
          </pc:spChg>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8" creationId="{00000000-0000-0000-0000-000000000000}"/>
            </ac:spMkLst>
          </pc:spChg>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9" creationId="{00000000-0000-0000-0000-000000000000}"/>
            </ac:spMkLst>
          </pc:spChg>
          <pc:grpChg chg="del mod">
            <ac:chgData name="Francesca MAINO - ESMO" userId="0e04cdf6-27b3-4e1e-8a38-161a3a714cd4" providerId="ADAL" clId="{F8087C0D-C617-444C-831E-7F201FBA0811}" dt="2021-03-30T09:44:54.871" v="96" actId="478"/>
            <ac:grpSpMkLst>
              <pc:docMk/>
              <pc:sldMasterMk cId="0" sldId="2147483648"/>
              <pc:sldLayoutMk cId="238062821" sldId="2147483672"/>
              <ac:grpSpMk id="4" creationId="{1A568E73-8989-4A2A-82F1-31F9AA7130EB}"/>
            </ac:grpSpMkLst>
          </pc:grpChg>
          <pc:picChg chg="add mod">
            <ac:chgData name="Francesca MAINO - ESMO" userId="0e04cdf6-27b3-4e1e-8a38-161a3a714cd4" providerId="ADAL" clId="{F8087C0D-C617-444C-831E-7F201FBA0811}" dt="2021-03-30T09:44:55.265" v="97"/>
            <ac:picMkLst>
              <pc:docMk/>
              <pc:sldMasterMk cId="0" sldId="2147483648"/>
              <pc:sldLayoutMk cId="238062821" sldId="2147483672"/>
              <ac:picMk id="9" creationId="{6813CE32-C6A9-4392-9B76-BD6907D020E2}"/>
            </ac:picMkLst>
          </pc:picChg>
        </pc:sldLayoutChg>
        <pc:sldLayoutChg chg="addSp delSp modSp mod">
          <pc:chgData name="Francesca MAINO - ESMO" userId="0e04cdf6-27b3-4e1e-8a38-161a3a714cd4" providerId="ADAL" clId="{F8087C0D-C617-444C-831E-7F201FBA0811}" dt="2021-03-30T09:38:35.826" v="68"/>
          <pc:sldLayoutMkLst>
            <pc:docMk/>
            <pc:sldMasterMk cId="0" sldId="2147483648"/>
            <pc:sldLayoutMk cId="887419423" sldId="2147483674"/>
          </pc:sldLayoutMkLst>
          <pc:grpChg chg="add mod">
            <ac:chgData name="Francesca MAINO - ESMO" userId="0e04cdf6-27b3-4e1e-8a38-161a3a714cd4" providerId="ADAL" clId="{F8087C0D-C617-444C-831E-7F201FBA0811}" dt="2021-03-30T09:38:35.826" v="68"/>
            <ac:grpSpMkLst>
              <pc:docMk/>
              <pc:sldMasterMk cId="0" sldId="2147483648"/>
              <pc:sldLayoutMk cId="887419423" sldId="2147483674"/>
              <ac:grpSpMk id="4" creationId="{03CC8F93-22C1-4292-810B-2D4DE9FA5138}"/>
            </ac:grpSpMkLst>
          </pc:grpChg>
          <pc:picChg chg="mod">
            <ac:chgData name="Francesca MAINO - ESMO" userId="0e04cdf6-27b3-4e1e-8a38-161a3a714cd4" providerId="ADAL" clId="{F8087C0D-C617-444C-831E-7F201FBA0811}" dt="2021-03-30T09:38:35.826" v="68"/>
            <ac:picMkLst>
              <pc:docMk/>
              <pc:sldMasterMk cId="0" sldId="2147483648"/>
              <pc:sldLayoutMk cId="887419423" sldId="2147483674"/>
              <ac:picMk id="5" creationId="{7FBA6C14-7984-4AED-A5F9-4CABB02325A0}"/>
            </ac:picMkLst>
          </pc:picChg>
          <pc:picChg chg="mod">
            <ac:chgData name="Francesca MAINO - ESMO" userId="0e04cdf6-27b3-4e1e-8a38-161a3a714cd4" providerId="ADAL" clId="{F8087C0D-C617-444C-831E-7F201FBA0811}" dt="2021-03-30T09:38:35.826" v="68"/>
            <ac:picMkLst>
              <pc:docMk/>
              <pc:sldMasterMk cId="0" sldId="2147483648"/>
              <pc:sldLayoutMk cId="887419423" sldId="2147483674"/>
              <ac:picMk id="6" creationId="{6685C4EB-A16E-45C2-A145-D4401DB182D6}"/>
            </ac:picMkLst>
          </pc:picChg>
          <pc:picChg chg="del">
            <ac:chgData name="Francesca MAINO - ESMO" userId="0e04cdf6-27b3-4e1e-8a38-161a3a714cd4" providerId="ADAL" clId="{F8087C0D-C617-444C-831E-7F201FBA0811}" dt="2021-03-30T09:38:22.328" v="66" actId="478"/>
            <ac:picMkLst>
              <pc:docMk/>
              <pc:sldMasterMk cId="0" sldId="2147483648"/>
              <pc:sldLayoutMk cId="887419423" sldId="2147483674"/>
              <ac:picMk id="45" creationId="{00000000-0000-0000-0000-000000000000}"/>
            </ac:picMkLst>
          </pc:picChg>
        </pc:sldLayoutChg>
      </pc:sldMasterChg>
    </pc:docChg>
  </pc:docChgLst>
  <pc:docChgLst>
    <pc:chgData name="Roberta FERRANDINO - ESMO" userId="f3ee550b-2eb4-4329-988e-6df4d84fbf3e" providerId="ADAL" clId="{4E667CB4-2907-4346-93A1-08ECABA500FE}"/>
    <pc:docChg chg="undo custSel modSld modMainMaster">
      <pc:chgData name="Roberta FERRANDINO - ESMO" userId="f3ee550b-2eb4-4329-988e-6df4d84fbf3e" providerId="ADAL" clId="{4E667CB4-2907-4346-93A1-08ECABA500FE}" dt="2023-12-15T09:28:41.355" v="708" actId="1037"/>
      <pc:docMkLst>
        <pc:docMk/>
      </pc:docMkLst>
      <pc:sldChg chg="modSp mod">
        <pc:chgData name="Roberta FERRANDINO - ESMO" userId="f3ee550b-2eb4-4329-988e-6df4d84fbf3e" providerId="ADAL" clId="{4E667CB4-2907-4346-93A1-08ECABA500FE}" dt="2023-12-15T09:28:10.880" v="669" actId="1037"/>
        <pc:sldMkLst>
          <pc:docMk/>
          <pc:sldMk cId="0" sldId="257"/>
        </pc:sldMkLst>
        <pc:spChg chg="mod">
          <ac:chgData name="Roberta FERRANDINO - ESMO" userId="f3ee550b-2eb4-4329-988e-6df4d84fbf3e" providerId="ADAL" clId="{4E667CB4-2907-4346-93A1-08ECABA500FE}" dt="2023-12-15T09:28:10.880" v="669" actId="1037"/>
          <ac:spMkLst>
            <pc:docMk/>
            <pc:sldMk cId="0" sldId="257"/>
            <ac:spMk id="69" creationId="{00000000-0000-0000-0000-000000000000}"/>
          </ac:spMkLst>
        </pc:spChg>
      </pc:sldChg>
      <pc:sldChg chg="modSp mod">
        <pc:chgData name="Roberta FERRANDINO - ESMO" userId="f3ee550b-2eb4-4329-988e-6df4d84fbf3e" providerId="ADAL" clId="{4E667CB4-2907-4346-93A1-08ECABA500FE}" dt="2023-12-15T09:28:30.740" v="698" actId="1037"/>
        <pc:sldMkLst>
          <pc:docMk/>
          <pc:sldMk cId="0" sldId="259"/>
        </pc:sldMkLst>
        <pc:spChg chg="mod">
          <ac:chgData name="Roberta FERRANDINO - ESMO" userId="f3ee550b-2eb4-4329-988e-6df4d84fbf3e" providerId="ADAL" clId="{4E667CB4-2907-4346-93A1-08ECABA500FE}" dt="2023-12-15T09:28:30.740" v="698" actId="1037"/>
          <ac:spMkLst>
            <pc:docMk/>
            <pc:sldMk cId="0" sldId="259"/>
            <ac:spMk id="80" creationId="{00000000-0000-0000-0000-000000000000}"/>
          </ac:spMkLst>
        </pc:spChg>
        <pc:spChg chg="mod">
          <ac:chgData name="Roberta FERRANDINO - ESMO" userId="f3ee550b-2eb4-4329-988e-6df4d84fbf3e" providerId="ADAL" clId="{4E667CB4-2907-4346-93A1-08ECABA500FE}" dt="2023-12-15T09:28:25.644" v="685" actId="1037"/>
          <ac:spMkLst>
            <pc:docMk/>
            <pc:sldMk cId="0" sldId="259"/>
            <ac:spMk id="81" creationId="{00000000-0000-0000-0000-000000000000}"/>
          </ac:spMkLst>
        </pc:spChg>
      </pc:sldChg>
      <pc:sldChg chg="modSp mod">
        <pc:chgData name="Roberta FERRANDINO - ESMO" userId="f3ee550b-2eb4-4329-988e-6df4d84fbf3e" providerId="ADAL" clId="{4E667CB4-2907-4346-93A1-08ECABA500FE}" dt="2023-12-15T09:28:18.539" v="682" actId="1037"/>
        <pc:sldMkLst>
          <pc:docMk/>
          <pc:sldMk cId="2543102284" sldId="276"/>
        </pc:sldMkLst>
        <pc:spChg chg="mod">
          <ac:chgData name="Roberta FERRANDINO - ESMO" userId="f3ee550b-2eb4-4329-988e-6df4d84fbf3e" providerId="ADAL" clId="{4E667CB4-2907-4346-93A1-08ECABA500FE}" dt="2023-12-15T09:28:18.539" v="682" actId="1037"/>
          <ac:spMkLst>
            <pc:docMk/>
            <pc:sldMk cId="2543102284" sldId="276"/>
            <ac:spMk id="3" creationId="{342AA0CB-1934-42CD-8EE8-40BC8DC60977}"/>
          </ac:spMkLst>
        </pc:spChg>
      </pc:sldChg>
      <pc:sldChg chg="modSp mod">
        <pc:chgData name="Roberta FERRANDINO - ESMO" userId="f3ee550b-2eb4-4329-988e-6df4d84fbf3e" providerId="ADAL" clId="{4E667CB4-2907-4346-93A1-08ECABA500FE}" dt="2023-12-15T09:05:30.397" v="59" actId="20577"/>
        <pc:sldMkLst>
          <pc:docMk/>
          <pc:sldMk cId="2675760895" sldId="281"/>
        </pc:sldMkLst>
        <pc:spChg chg="mod">
          <ac:chgData name="Roberta FERRANDINO - ESMO" userId="f3ee550b-2eb4-4329-988e-6df4d84fbf3e" providerId="ADAL" clId="{4E667CB4-2907-4346-93A1-08ECABA500FE}" dt="2023-12-15T09:05:29.775" v="57" actId="20577"/>
          <ac:spMkLst>
            <pc:docMk/>
            <pc:sldMk cId="2675760895" sldId="281"/>
            <ac:spMk id="5" creationId="{966DD8D8-E3C1-4B81-8B8B-E13F21F9DBCF}"/>
          </ac:spMkLst>
        </pc:spChg>
        <pc:spChg chg="mod">
          <ac:chgData name="Roberta FERRANDINO - ESMO" userId="f3ee550b-2eb4-4329-988e-6df4d84fbf3e" providerId="ADAL" clId="{4E667CB4-2907-4346-93A1-08ECABA500FE}" dt="2023-12-15T09:05:30.036" v="58" actId="20577"/>
          <ac:spMkLst>
            <pc:docMk/>
            <pc:sldMk cId="2675760895" sldId="281"/>
            <ac:spMk id="6" creationId="{1CF347FF-2DD1-4DE2-95E7-41F2650FDB22}"/>
          </ac:spMkLst>
        </pc:spChg>
        <pc:spChg chg="mod">
          <ac:chgData name="Roberta FERRANDINO - ESMO" userId="f3ee550b-2eb4-4329-988e-6df4d84fbf3e" providerId="ADAL" clId="{4E667CB4-2907-4346-93A1-08ECABA500FE}" dt="2023-12-15T09:05:30.397" v="59" actId="20577"/>
          <ac:spMkLst>
            <pc:docMk/>
            <pc:sldMk cId="2675760895" sldId="281"/>
            <ac:spMk id="7" creationId="{EFCEEC08-C7C3-4AB8-9483-12E21B66C6AD}"/>
          </ac:spMkLst>
        </pc:spChg>
        <pc:spChg chg="mod">
          <ac:chgData name="Roberta FERRANDINO - ESMO" userId="f3ee550b-2eb4-4329-988e-6df4d84fbf3e" providerId="ADAL" clId="{4E667CB4-2907-4346-93A1-08ECABA500FE}" dt="2023-12-15T09:02:26.201" v="1" actId="207"/>
          <ac:spMkLst>
            <pc:docMk/>
            <pc:sldMk cId="2675760895" sldId="281"/>
            <ac:spMk id="8" creationId="{8F50D884-3B12-4902-B330-530B4617FC63}"/>
          </ac:spMkLst>
        </pc:spChg>
      </pc:sldChg>
      <pc:sldChg chg="modSp mod">
        <pc:chgData name="Roberta FERRANDINO - ESMO" userId="f3ee550b-2eb4-4329-988e-6df4d84fbf3e" providerId="ADAL" clId="{4E667CB4-2907-4346-93A1-08ECABA500FE}" dt="2023-12-15T09:28:41.355" v="708" actId="1037"/>
        <pc:sldMkLst>
          <pc:docMk/>
          <pc:sldMk cId="658597757" sldId="283"/>
        </pc:sldMkLst>
        <pc:spChg chg="mod">
          <ac:chgData name="Roberta FERRANDINO - ESMO" userId="f3ee550b-2eb4-4329-988e-6df4d84fbf3e" providerId="ADAL" clId="{4E667CB4-2907-4346-93A1-08ECABA500FE}" dt="2023-12-15T09:28:41.355" v="708" actId="1037"/>
          <ac:spMkLst>
            <pc:docMk/>
            <pc:sldMk cId="658597757" sldId="283"/>
            <ac:spMk id="4" creationId="{338B2439-5083-4DA3-9E44-5AA6D3E9801E}"/>
          </ac:spMkLst>
        </pc:spChg>
      </pc:sldChg>
      <pc:sldChg chg="addSp delSp modSp mod">
        <pc:chgData name="Roberta FERRANDINO - ESMO" userId="f3ee550b-2eb4-4329-988e-6df4d84fbf3e" providerId="ADAL" clId="{4E667CB4-2907-4346-93A1-08ECABA500FE}" dt="2023-12-15T09:04:45.693" v="52" actId="207"/>
        <pc:sldMkLst>
          <pc:docMk/>
          <pc:sldMk cId="4060293493" sldId="286"/>
        </pc:sldMkLst>
        <pc:spChg chg="add del mod">
          <ac:chgData name="Roberta FERRANDINO - ESMO" userId="f3ee550b-2eb4-4329-988e-6df4d84fbf3e" providerId="ADAL" clId="{4E667CB4-2907-4346-93A1-08ECABA500FE}" dt="2023-12-15T09:04:45.693" v="52" actId="207"/>
          <ac:spMkLst>
            <pc:docMk/>
            <pc:sldMk cId="4060293493" sldId="286"/>
            <ac:spMk id="2" creationId="{E4D1D0C0-C127-4C0C-A3E2-B76559D35CFD}"/>
          </ac:spMkLst>
        </pc:spChg>
      </pc:sldChg>
      <pc:sldChg chg="modSp mod">
        <pc:chgData name="Roberta FERRANDINO - ESMO" userId="f3ee550b-2eb4-4329-988e-6df4d84fbf3e" providerId="ADAL" clId="{4E667CB4-2907-4346-93A1-08ECABA500FE}" dt="2023-12-15T09:05:31.126" v="60" actId="120"/>
        <pc:sldMkLst>
          <pc:docMk/>
          <pc:sldMk cId="1565132198" sldId="288"/>
        </pc:sldMkLst>
        <pc:spChg chg="mod">
          <ac:chgData name="Roberta FERRANDINO - ESMO" userId="f3ee550b-2eb4-4329-988e-6df4d84fbf3e" providerId="ADAL" clId="{4E667CB4-2907-4346-93A1-08ECABA500FE}" dt="2023-12-15T09:05:31.126" v="60" actId="120"/>
          <ac:spMkLst>
            <pc:docMk/>
            <pc:sldMk cId="1565132198" sldId="288"/>
            <ac:spMk id="5" creationId="{00028975-DE2D-937A-0079-672F4F3FC631}"/>
          </ac:spMkLst>
        </pc:spChg>
      </pc:sldChg>
      <pc:sldMasterChg chg="modSldLayout">
        <pc:chgData name="Roberta FERRANDINO - ESMO" userId="f3ee550b-2eb4-4329-988e-6df4d84fbf3e" providerId="ADAL" clId="{4E667CB4-2907-4346-93A1-08ECABA500FE}" dt="2023-12-15T09:27:32.743" v="652" actId="1037"/>
        <pc:sldMasterMkLst>
          <pc:docMk/>
          <pc:sldMasterMk cId="0" sldId="2147483648"/>
        </pc:sldMasterMkLst>
        <pc:sldLayoutChg chg="modSp mod">
          <pc:chgData name="Roberta FERRANDINO - ESMO" userId="f3ee550b-2eb4-4329-988e-6df4d84fbf3e" providerId="ADAL" clId="{4E667CB4-2907-4346-93A1-08ECABA500FE}" dt="2023-12-15T09:08:23.823" v="89" actId="1037"/>
          <pc:sldLayoutMkLst>
            <pc:docMk/>
            <pc:sldMasterMk cId="0" sldId="2147483648"/>
            <pc:sldLayoutMk cId="0" sldId="2147483649"/>
          </pc:sldLayoutMkLst>
          <pc:spChg chg="mod">
            <ac:chgData name="Roberta FERRANDINO - ESMO" userId="f3ee550b-2eb4-4329-988e-6df4d84fbf3e" providerId="ADAL" clId="{4E667CB4-2907-4346-93A1-08ECABA500FE}" dt="2023-12-15T09:08:23.823" v="89" actId="1037"/>
            <ac:spMkLst>
              <pc:docMk/>
              <pc:sldMasterMk cId="0" sldId="2147483648"/>
              <pc:sldLayoutMk cId="0" sldId="2147483649"/>
              <ac:spMk id="9" creationId="{6FD46E52-FF66-4403-A46F-CC79558F4353}"/>
            </ac:spMkLst>
          </pc:spChg>
          <pc:spChg chg="mod">
            <ac:chgData name="Roberta FERRANDINO - ESMO" userId="f3ee550b-2eb4-4329-988e-6df4d84fbf3e" providerId="ADAL" clId="{4E667CB4-2907-4346-93A1-08ECABA500FE}" dt="2023-12-15T09:08:23.823" v="89" actId="1037"/>
            <ac:spMkLst>
              <pc:docMk/>
              <pc:sldMasterMk cId="0" sldId="2147483648"/>
              <pc:sldLayoutMk cId="0" sldId="2147483649"/>
              <ac:spMk id="10" creationId="{798FF270-290D-497B-871A-6ADB099AB048}"/>
            </ac:spMkLst>
          </pc:spChg>
          <pc:spChg chg="mod">
            <ac:chgData name="Roberta FERRANDINO - ESMO" userId="f3ee550b-2eb4-4329-988e-6df4d84fbf3e" providerId="ADAL" clId="{4E667CB4-2907-4346-93A1-08ECABA500FE}" dt="2023-12-15T09:08:23.823" v="89" actId="1037"/>
            <ac:spMkLst>
              <pc:docMk/>
              <pc:sldMasterMk cId="0" sldId="2147483648"/>
              <pc:sldLayoutMk cId="0" sldId="2147483649"/>
              <ac:spMk id="16" creationId="{5518978F-F373-430B-85CD-7F1D9672255F}"/>
            </ac:spMkLst>
          </pc:spChg>
          <pc:spChg chg="mod">
            <ac:chgData name="Roberta FERRANDINO - ESMO" userId="f3ee550b-2eb4-4329-988e-6df4d84fbf3e" providerId="ADAL" clId="{4E667CB4-2907-4346-93A1-08ECABA500FE}" dt="2023-12-15T09:08:23.823" v="89" actId="1037"/>
            <ac:spMkLst>
              <pc:docMk/>
              <pc:sldMasterMk cId="0" sldId="2147483648"/>
              <pc:sldLayoutMk cId="0" sldId="2147483649"/>
              <ac:spMk id="17" creationId="{BDF40534-86AB-4408-9234-40E0777315E7}"/>
            </ac:spMkLst>
          </pc:spChg>
        </pc:sldLayoutChg>
        <pc:sldLayoutChg chg="modSp mod">
          <pc:chgData name="Roberta FERRANDINO - ESMO" userId="f3ee550b-2eb4-4329-988e-6df4d84fbf3e" providerId="ADAL" clId="{4E667CB4-2907-4346-93A1-08ECABA500FE}" dt="2023-12-15T09:25:40.195" v="551" actId="1037"/>
          <pc:sldLayoutMkLst>
            <pc:docMk/>
            <pc:sldMasterMk cId="0" sldId="2147483648"/>
            <pc:sldLayoutMk cId="0" sldId="2147483650"/>
          </pc:sldLayoutMkLst>
          <pc:spChg chg="mod">
            <ac:chgData name="Roberta FERRANDINO - ESMO" userId="f3ee550b-2eb4-4329-988e-6df4d84fbf3e" providerId="ADAL" clId="{4E667CB4-2907-4346-93A1-08ECABA500FE}" dt="2023-12-15T09:25:40.195" v="551" actId="1037"/>
            <ac:spMkLst>
              <pc:docMk/>
              <pc:sldMasterMk cId="0" sldId="2147483648"/>
              <pc:sldLayoutMk cId="0" sldId="2147483650"/>
              <ac:spMk id="13" creationId="{329DFE97-3C37-2843-919B-76136B9C9557}"/>
            </ac:spMkLst>
          </pc:spChg>
          <pc:spChg chg="mod">
            <ac:chgData name="Roberta FERRANDINO - ESMO" userId="f3ee550b-2eb4-4329-988e-6df4d84fbf3e" providerId="ADAL" clId="{4E667CB4-2907-4346-93A1-08ECABA500FE}" dt="2023-12-15T09:25:40.195" v="551" actId="1037"/>
            <ac:spMkLst>
              <pc:docMk/>
              <pc:sldMasterMk cId="0" sldId="2147483648"/>
              <pc:sldLayoutMk cId="0" sldId="2147483650"/>
              <ac:spMk id="14" creationId="{57D9B4DA-E208-4D4F-A1E1-2BB4BA0AFEC8}"/>
            </ac:spMkLst>
          </pc:spChg>
          <pc:spChg chg="mod">
            <ac:chgData name="Roberta FERRANDINO - ESMO" userId="f3ee550b-2eb4-4329-988e-6df4d84fbf3e" providerId="ADAL" clId="{4E667CB4-2907-4346-93A1-08ECABA500FE}" dt="2023-12-15T09:25:40.195" v="551" actId="1037"/>
            <ac:spMkLst>
              <pc:docMk/>
              <pc:sldMasterMk cId="0" sldId="2147483648"/>
              <pc:sldLayoutMk cId="0" sldId="2147483650"/>
              <ac:spMk id="19" creationId="{00000000-0000-0000-0000-000000000000}"/>
            </ac:spMkLst>
          </pc:spChg>
        </pc:sldLayoutChg>
        <pc:sldLayoutChg chg="modSp mod">
          <pc:chgData name="Roberta FERRANDINO - ESMO" userId="f3ee550b-2eb4-4329-988e-6df4d84fbf3e" providerId="ADAL" clId="{4E667CB4-2907-4346-93A1-08ECABA500FE}" dt="2023-12-15T09:22:11.055" v="415" actId="1037"/>
          <pc:sldLayoutMkLst>
            <pc:docMk/>
            <pc:sldMasterMk cId="0" sldId="2147483648"/>
            <pc:sldLayoutMk cId="887419423" sldId="2147483664"/>
          </pc:sldLayoutMkLst>
          <pc:spChg chg="mod">
            <ac:chgData name="Roberta FERRANDINO - ESMO" userId="f3ee550b-2eb4-4329-988e-6df4d84fbf3e" providerId="ADAL" clId="{4E667CB4-2907-4346-93A1-08ECABA500FE}" dt="2023-12-15T09:22:11.055" v="415" actId="1037"/>
            <ac:spMkLst>
              <pc:docMk/>
              <pc:sldMasterMk cId="0" sldId="2147483648"/>
              <pc:sldLayoutMk cId="887419423" sldId="2147483664"/>
              <ac:spMk id="16" creationId="{090400D2-22C2-9A44-81F1-00427A76D767}"/>
            </ac:spMkLst>
          </pc:spChg>
        </pc:sldLayoutChg>
        <pc:sldLayoutChg chg="modSp mod">
          <pc:chgData name="Roberta FERRANDINO - ESMO" userId="f3ee550b-2eb4-4329-988e-6df4d84fbf3e" providerId="ADAL" clId="{4E667CB4-2907-4346-93A1-08ECABA500FE}" dt="2023-12-15T09:26:37.082" v="584" actId="1037"/>
          <pc:sldLayoutMkLst>
            <pc:docMk/>
            <pc:sldMasterMk cId="0" sldId="2147483648"/>
            <pc:sldLayoutMk cId="450987993" sldId="2147483694"/>
          </pc:sldLayoutMkLst>
          <pc:spChg chg="mod">
            <ac:chgData name="Roberta FERRANDINO - ESMO" userId="f3ee550b-2eb4-4329-988e-6df4d84fbf3e" providerId="ADAL" clId="{4E667CB4-2907-4346-93A1-08ECABA500FE}" dt="2023-12-15T09:26:27.332" v="562" actId="1038"/>
            <ac:spMkLst>
              <pc:docMk/>
              <pc:sldMasterMk cId="0" sldId="2147483648"/>
              <pc:sldLayoutMk cId="450987993" sldId="2147483694"/>
              <ac:spMk id="13" creationId="{329DFE97-3C37-2843-919B-76136B9C9557}"/>
            </ac:spMkLst>
          </pc:spChg>
          <pc:spChg chg="mod">
            <ac:chgData name="Roberta FERRANDINO - ESMO" userId="f3ee550b-2eb4-4329-988e-6df4d84fbf3e" providerId="ADAL" clId="{4E667CB4-2907-4346-93A1-08ECABA500FE}" dt="2023-12-15T09:26:37.082" v="584" actId="1037"/>
            <ac:spMkLst>
              <pc:docMk/>
              <pc:sldMasterMk cId="0" sldId="2147483648"/>
              <pc:sldLayoutMk cId="450987993" sldId="2147483694"/>
              <ac:spMk id="14" creationId="{57D9B4DA-E208-4D4F-A1E1-2BB4BA0AFEC8}"/>
            </ac:spMkLst>
          </pc:spChg>
          <pc:spChg chg="mod">
            <ac:chgData name="Roberta FERRANDINO - ESMO" userId="f3ee550b-2eb4-4329-988e-6df4d84fbf3e" providerId="ADAL" clId="{4E667CB4-2907-4346-93A1-08ECABA500FE}" dt="2023-12-15T09:26:32.819" v="573" actId="1037"/>
            <ac:spMkLst>
              <pc:docMk/>
              <pc:sldMasterMk cId="0" sldId="2147483648"/>
              <pc:sldLayoutMk cId="450987993" sldId="2147483694"/>
              <ac:spMk id="19" creationId="{00000000-0000-0000-0000-000000000000}"/>
            </ac:spMkLst>
          </pc:spChg>
        </pc:sldLayoutChg>
        <pc:sldLayoutChg chg="modSp mod">
          <pc:chgData name="Roberta FERRANDINO - ESMO" userId="f3ee550b-2eb4-4329-988e-6df4d84fbf3e" providerId="ADAL" clId="{4E667CB4-2907-4346-93A1-08ECABA500FE}" dt="2023-12-15T09:27:32.743" v="652" actId="1037"/>
          <pc:sldLayoutMkLst>
            <pc:docMk/>
            <pc:sldMasterMk cId="0" sldId="2147483648"/>
            <pc:sldLayoutMk cId="4227400784" sldId="2147483695"/>
          </pc:sldLayoutMkLst>
          <pc:spChg chg="mod">
            <ac:chgData name="Roberta FERRANDINO - ESMO" userId="f3ee550b-2eb4-4329-988e-6df4d84fbf3e" providerId="ADAL" clId="{4E667CB4-2907-4346-93A1-08ECABA500FE}" dt="2023-12-15T09:27:32.743" v="652" actId="1037"/>
            <ac:spMkLst>
              <pc:docMk/>
              <pc:sldMasterMk cId="0" sldId="2147483648"/>
              <pc:sldLayoutMk cId="4227400784" sldId="2147483695"/>
              <ac:spMk id="7" creationId="{D5BDE219-A8EE-427C-B50A-FFEA37A04D54}"/>
            </ac:spMkLst>
          </pc:spChg>
          <pc:spChg chg="mod">
            <ac:chgData name="Roberta FERRANDINO - ESMO" userId="f3ee550b-2eb4-4329-988e-6df4d84fbf3e" providerId="ADAL" clId="{4E667CB4-2907-4346-93A1-08ECABA500FE}" dt="2023-12-15T09:27:32.743" v="652" actId="1037"/>
            <ac:spMkLst>
              <pc:docMk/>
              <pc:sldMasterMk cId="0" sldId="2147483648"/>
              <pc:sldLayoutMk cId="4227400784" sldId="2147483695"/>
              <ac:spMk id="14" creationId="{57D9B4DA-E208-4D4F-A1E1-2BB4BA0AFEC8}"/>
            </ac:spMkLst>
          </pc:spChg>
        </pc:sldLayoutChg>
        <pc:sldLayoutChg chg="modSp mod">
          <pc:chgData name="Roberta FERRANDINO - ESMO" userId="f3ee550b-2eb4-4329-988e-6df4d84fbf3e" providerId="ADAL" clId="{4E667CB4-2907-4346-93A1-08ECABA500FE}" dt="2023-12-15T09:22:37.556" v="460" actId="1037"/>
          <pc:sldLayoutMkLst>
            <pc:docMk/>
            <pc:sldMasterMk cId="0" sldId="2147483648"/>
            <pc:sldLayoutMk cId="573761998" sldId="2147483696"/>
          </pc:sldLayoutMkLst>
          <pc:spChg chg="mod">
            <ac:chgData name="Roberta FERRANDINO - ESMO" userId="f3ee550b-2eb4-4329-988e-6df4d84fbf3e" providerId="ADAL" clId="{4E667CB4-2907-4346-93A1-08ECABA500FE}" dt="2023-12-15T09:22:37.556" v="460" actId="1037"/>
            <ac:spMkLst>
              <pc:docMk/>
              <pc:sldMasterMk cId="0" sldId="2147483648"/>
              <pc:sldLayoutMk cId="573761998" sldId="2147483696"/>
              <ac:spMk id="14" creationId="{57D9B4DA-E208-4D4F-A1E1-2BB4BA0AFEC8}"/>
            </ac:spMkLst>
          </pc:spChg>
        </pc:sldLayoutChg>
        <pc:sldLayoutChg chg="modSp mod">
          <pc:chgData name="Roberta FERRANDINO - ESMO" userId="f3ee550b-2eb4-4329-988e-6df4d84fbf3e" providerId="ADAL" clId="{4E667CB4-2907-4346-93A1-08ECABA500FE}" dt="2023-12-15T09:26:47.457" v="596" actId="1037"/>
          <pc:sldLayoutMkLst>
            <pc:docMk/>
            <pc:sldMasterMk cId="0" sldId="2147483648"/>
            <pc:sldLayoutMk cId="656038612" sldId="2147483697"/>
          </pc:sldLayoutMkLst>
          <pc:spChg chg="mod">
            <ac:chgData name="Roberta FERRANDINO - ESMO" userId="f3ee550b-2eb4-4329-988e-6df4d84fbf3e" providerId="ADAL" clId="{4E667CB4-2907-4346-93A1-08ECABA500FE}" dt="2023-12-15T09:26:47.457" v="596" actId="1037"/>
            <ac:spMkLst>
              <pc:docMk/>
              <pc:sldMasterMk cId="0" sldId="2147483648"/>
              <pc:sldLayoutMk cId="656038612" sldId="2147483697"/>
              <ac:spMk id="13" creationId="{329DFE97-3C37-2843-919B-76136B9C9557}"/>
            </ac:spMkLst>
          </pc:spChg>
          <pc:spChg chg="mod">
            <ac:chgData name="Roberta FERRANDINO - ESMO" userId="f3ee550b-2eb4-4329-988e-6df4d84fbf3e" providerId="ADAL" clId="{4E667CB4-2907-4346-93A1-08ECABA500FE}" dt="2023-12-15T09:26:47.457" v="596" actId="1037"/>
            <ac:spMkLst>
              <pc:docMk/>
              <pc:sldMasterMk cId="0" sldId="2147483648"/>
              <pc:sldLayoutMk cId="656038612" sldId="2147483697"/>
              <ac:spMk id="14" creationId="{57D9B4DA-E208-4D4F-A1E1-2BB4BA0AFEC8}"/>
            </ac:spMkLst>
          </pc:spChg>
          <pc:spChg chg="mod">
            <ac:chgData name="Roberta FERRANDINO - ESMO" userId="f3ee550b-2eb4-4329-988e-6df4d84fbf3e" providerId="ADAL" clId="{4E667CB4-2907-4346-93A1-08ECABA500FE}" dt="2023-12-15T09:26:47.457" v="596" actId="1037"/>
            <ac:spMkLst>
              <pc:docMk/>
              <pc:sldMasterMk cId="0" sldId="2147483648"/>
              <pc:sldLayoutMk cId="656038612" sldId="2147483697"/>
              <ac:spMk id="19" creationId="{00000000-0000-0000-0000-000000000000}"/>
            </ac:spMkLst>
          </pc:spChg>
        </pc:sldLayoutChg>
        <pc:sldLayoutChg chg="modSp mod">
          <pc:chgData name="Roberta FERRANDINO - ESMO" userId="f3ee550b-2eb4-4329-988e-6df4d84fbf3e" providerId="ADAL" clId="{4E667CB4-2907-4346-93A1-08ECABA500FE}" dt="2023-12-15T09:27:09.884" v="622" actId="1038"/>
          <pc:sldLayoutMkLst>
            <pc:docMk/>
            <pc:sldMasterMk cId="0" sldId="2147483648"/>
            <pc:sldLayoutMk cId="1265237941" sldId="2147483698"/>
          </pc:sldLayoutMkLst>
          <pc:spChg chg="mod">
            <ac:chgData name="Roberta FERRANDINO - ESMO" userId="f3ee550b-2eb4-4329-988e-6df4d84fbf3e" providerId="ADAL" clId="{4E667CB4-2907-4346-93A1-08ECABA500FE}" dt="2023-12-15T09:27:09.884" v="622" actId="1038"/>
            <ac:spMkLst>
              <pc:docMk/>
              <pc:sldMasterMk cId="0" sldId="2147483648"/>
              <pc:sldLayoutMk cId="1265237941" sldId="2147483698"/>
              <ac:spMk id="13" creationId="{329DFE97-3C37-2843-919B-76136B9C9557}"/>
            </ac:spMkLst>
          </pc:spChg>
          <pc:spChg chg="mod">
            <ac:chgData name="Roberta FERRANDINO - ESMO" userId="f3ee550b-2eb4-4329-988e-6df4d84fbf3e" providerId="ADAL" clId="{4E667CB4-2907-4346-93A1-08ECABA500FE}" dt="2023-12-15T09:27:09.884" v="622" actId="1038"/>
            <ac:spMkLst>
              <pc:docMk/>
              <pc:sldMasterMk cId="0" sldId="2147483648"/>
              <pc:sldLayoutMk cId="1265237941" sldId="2147483698"/>
              <ac:spMk id="14" creationId="{57D9B4DA-E208-4D4F-A1E1-2BB4BA0AFEC8}"/>
            </ac:spMkLst>
          </pc:spChg>
          <pc:spChg chg="mod">
            <ac:chgData name="Roberta FERRANDINO - ESMO" userId="f3ee550b-2eb4-4329-988e-6df4d84fbf3e" providerId="ADAL" clId="{4E667CB4-2907-4346-93A1-08ECABA500FE}" dt="2023-12-15T09:27:09.884" v="622" actId="1038"/>
            <ac:spMkLst>
              <pc:docMk/>
              <pc:sldMasterMk cId="0" sldId="2147483648"/>
              <pc:sldLayoutMk cId="1265237941" sldId="2147483698"/>
              <ac:spMk id="19" creationId="{00000000-0000-0000-0000-000000000000}"/>
            </ac:spMkLst>
          </pc:spChg>
        </pc:sldLayoutChg>
        <pc:sldLayoutChg chg="modSp mod">
          <pc:chgData name="Roberta FERRANDINO - ESMO" userId="f3ee550b-2eb4-4329-988e-6df4d84fbf3e" providerId="ADAL" clId="{4E667CB4-2907-4346-93A1-08ECABA500FE}" dt="2023-12-15T09:27:17.309" v="631" actId="1037"/>
          <pc:sldLayoutMkLst>
            <pc:docMk/>
            <pc:sldMasterMk cId="0" sldId="2147483648"/>
            <pc:sldLayoutMk cId="3386810931" sldId="2147483699"/>
          </pc:sldLayoutMkLst>
          <pc:spChg chg="mod">
            <ac:chgData name="Roberta FERRANDINO - ESMO" userId="f3ee550b-2eb4-4329-988e-6df4d84fbf3e" providerId="ADAL" clId="{4E667CB4-2907-4346-93A1-08ECABA500FE}" dt="2023-12-15T09:27:17.309" v="631" actId="1037"/>
            <ac:spMkLst>
              <pc:docMk/>
              <pc:sldMasterMk cId="0" sldId="2147483648"/>
              <pc:sldLayoutMk cId="3386810931" sldId="2147483699"/>
              <ac:spMk id="13" creationId="{329DFE97-3C37-2843-919B-76136B9C9557}"/>
            </ac:spMkLst>
          </pc:spChg>
          <pc:spChg chg="mod">
            <ac:chgData name="Roberta FERRANDINO - ESMO" userId="f3ee550b-2eb4-4329-988e-6df4d84fbf3e" providerId="ADAL" clId="{4E667CB4-2907-4346-93A1-08ECABA500FE}" dt="2023-12-15T09:24:20.893" v="522" actId="1037"/>
            <ac:spMkLst>
              <pc:docMk/>
              <pc:sldMasterMk cId="0" sldId="2147483648"/>
              <pc:sldLayoutMk cId="3386810931" sldId="2147483699"/>
              <ac:spMk id="14" creationId="{57D9B4DA-E208-4D4F-A1E1-2BB4BA0AFEC8}"/>
            </ac:spMkLst>
          </pc:spChg>
          <pc:spChg chg="mod">
            <ac:chgData name="Roberta FERRANDINO - ESMO" userId="f3ee550b-2eb4-4329-988e-6df4d84fbf3e" providerId="ADAL" clId="{4E667CB4-2907-4346-93A1-08ECABA500FE}" dt="2023-12-15T09:27:17.309" v="631" actId="1037"/>
            <ac:spMkLst>
              <pc:docMk/>
              <pc:sldMasterMk cId="0" sldId="2147483648"/>
              <pc:sldLayoutMk cId="3386810931" sldId="2147483699"/>
              <ac:spMk id="19" creationId="{00000000-0000-0000-0000-000000000000}"/>
            </ac:spMkLst>
          </pc:spChg>
        </pc:sldLayoutChg>
        <pc:sldLayoutChg chg="modSp mod">
          <pc:chgData name="Roberta FERRANDINO - ESMO" userId="f3ee550b-2eb4-4329-988e-6df4d84fbf3e" providerId="ADAL" clId="{4E667CB4-2907-4346-93A1-08ECABA500FE}" dt="2023-12-15T09:22:32.275" v="445" actId="1037"/>
          <pc:sldLayoutMkLst>
            <pc:docMk/>
            <pc:sldMasterMk cId="0" sldId="2147483648"/>
            <pc:sldLayoutMk cId="1555306030" sldId="2147483700"/>
          </pc:sldLayoutMkLst>
          <pc:spChg chg="mod">
            <ac:chgData name="Roberta FERRANDINO - ESMO" userId="f3ee550b-2eb4-4329-988e-6df4d84fbf3e" providerId="ADAL" clId="{4E667CB4-2907-4346-93A1-08ECABA500FE}" dt="2023-12-15T09:22:32.275" v="445" actId="1037"/>
            <ac:spMkLst>
              <pc:docMk/>
              <pc:sldMasterMk cId="0" sldId="2147483648"/>
              <pc:sldLayoutMk cId="1555306030" sldId="2147483700"/>
              <ac:spMk id="14" creationId="{57D9B4DA-E208-4D4F-A1E1-2BB4BA0AFEC8}"/>
            </ac:spMkLst>
          </pc:spChg>
        </pc:sldLayoutChg>
        <pc:sldLayoutChg chg="modSp mod">
          <pc:chgData name="Roberta FERRANDINO - ESMO" userId="f3ee550b-2eb4-4329-988e-6df4d84fbf3e" providerId="ADAL" clId="{4E667CB4-2907-4346-93A1-08ECABA500FE}" dt="2023-12-15T09:27:24.354" v="644" actId="1037"/>
          <pc:sldLayoutMkLst>
            <pc:docMk/>
            <pc:sldMasterMk cId="0" sldId="2147483648"/>
            <pc:sldLayoutMk cId="3000145883" sldId="2147483701"/>
          </pc:sldLayoutMkLst>
          <pc:spChg chg="mod">
            <ac:chgData name="Roberta FERRANDINO - ESMO" userId="f3ee550b-2eb4-4329-988e-6df4d84fbf3e" providerId="ADAL" clId="{4E667CB4-2907-4346-93A1-08ECABA500FE}" dt="2023-12-15T09:27:24.354" v="644" actId="1037"/>
            <ac:spMkLst>
              <pc:docMk/>
              <pc:sldMasterMk cId="0" sldId="2147483648"/>
              <pc:sldLayoutMk cId="3000145883" sldId="2147483701"/>
              <ac:spMk id="13" creationId="{329DFE97-3C37-2843-919B-76136B9C9557}"/>
            </ac:spMkLst>
          </pc:spChg>
          <pc:spChg chg="mod">
            <ac:chgData name="Roberta FERRANDINO - ESMO" userId="f3ee550b-2eb4-4329-988e-6df4d84fbf3e" providerId="ADAL" clId="{4E667CB4-2907-4346-93A1-08ECABA500FE}" dt="2023-12-15T09:24:07.741" v="509" actId="1037"/>
            <ac:spMkLst>
              <pc:docMk/>
              <pc:sldMasterMk cId="0" sldId="2147483648"/>
              <pc:sldLayoutMk cId="3000145883" sldId="2147483701"/>
              <ac:spMk id="14" creationId="{57D9B4DA-E208-4D4F-A1E1-2BB4BA0AFEC8}"/>
            </ac:spMkLst>
          </pc:spChg>
          <pc:spChg chg="mod">
            <ac:chgData name="Roberta FERRANDINO - ESMO" userId="f3ee550b-2eb4-4329-988e-6df4d84fbf3e" providerId="ADAL" clId="{4E667CB4-2907-4346-93A1-08ECABA500FE}" dt="2023-12-15T09:27:24.354" v="644" actId="1037"/>
            <ac:spMkLst>
              <pc:docMk/>
              <pc:sldMasterMk cId="0" sldId="2147483648"/>
              <pc:sldLayoutMk cId="3000145883" sldId="2147483701"/>
              <ac:spMk id="19" creationId="{00000000-0000-0000-0000-000000000000}"/>
            </ac:spMkLst>
          </pc:spChg>
        </pc:sldLayoutChg>
        <pc:sldLayoutChg chg="modSp mod">
          <pc:chgData name="Roberta FERRANDINO - ESMO" userId="f3ee550b-2eb4-4329-988e-6df4d84fbf3e" providerId="ADAL" clId="{4E667CB4-2907-4346-93A1-08ECABA500FE}" dt="2023-12-15T09:26:59.981" v="608" actId="1037"/>
          <pc:sldLayoutMkLst>
            <pc:docMk/>
            <pc:sldMasterMk cId="0" sldId="2147483648"/>
            <pc:sldLayoutMk cId="159066958" sldId="2147483702"/>
          </pc:sldLayoutMkLst>
          <pc:spChg chg="mod">
            <ac:chgData name="Roberta FERRANDINO - ESMO" userId="f3ee550b-2eb4-4329-988e-6df4d84fbf3e" providerId="ADAL" clId="{4E667CB4-2907-4346-93A1-08ECABA500FE}" dt="2023-12-15T09:26:59.981" v="608" actId="1037"/>
            <ac:spMkLst>
              <pc:docMk/>
              <pc:sldMasterMk cId="0" sldId="2147483648"/>
              <pc:sldLayoutMk cId="159066958" sldId="2147483702"/>
              <ac:spMk id="13" creationId="{329DFE97-3C37-2843-919B-76136B9C9557}"/>
            </ac:spMkLst>
          </pc:spChg>
          <pc:spChg chg="mod">
            <ac:chgData name="Roberta FERRANDINO - ESMO" userId="f3ee550b-2eb4-4329-988e-6df4d84fbf3e" providerId="ADAL" clId="{4E667CB4-2907-4346-93A1-08ECABA500FE}" dt="2023-12-15T09:26:59.981" v="608" actId="1037"/>
            <ac:spMkLst>
              <pc:docMk/>
              <pc:sldMasterMk cId="0" sldId="2147483648"/>
              <pc:sldLayoutMk cId="159066958" sldId="2147483702"/>
              <ac:spMk id="14" creationId="{57D9B4DA-E208-4D4F-A1E1-2BB4BA0AFEC8}"/>
            </ac:spMkLst>
          </pc:spChg>
          <pc:spChg chg="mod">
            <ac:chgData name="Roberta FERRANDINO - ESMO" userId="f3ee550b-2eb4-4329-988e-6df4d84fbf3e" providerId="ADAL" clId="{4E667CB4-2907-4346-93A1-08ECABA500FE}" dt="2023-12-15T09:26:59.981" v="608" actId="1037"/>
            <ac:spMkLst>
              <pc:docMk/>
              <pc:sldMasterMk cId="0" sldId="2147483648"/>
              <pc:sldLayoutMk cId="159066958" sldId="2147483702"/>
              <ac:spMk id="19" creationId="{00000000-0000-0000-0000-000000000000}"/>
            </ac:spMkLst>
          </pc:spChg>
        </pc:sldLayoutChg>
        <pc:sldLayoutChg chg="modSp mod">
          <pc:chgData name="Roberta FERRANDINO - ESMO" userId="f3ee550b-2eb4-4329-988e-6df4d84fbf3e" providerId="ADAL" clId="{4E667CB4-2907-4346-93A1-08ECABA500FE}" dt="2023-12-15T09:23:43.414" v="493" actId="1037"/>
          <pc:sldLayoutMkLst>
            <pc:docMk/>
            <pc:sldMasterMk cId="0" sldId="2147483648"/>
            <pc:sldLayoutMk cId="3242721357" sldId="2147483703"/>
          </pc:sldLayoutMkLst>
          <pc:spChg chg="mod">
            <ac:chgData name="Roberta FERRANDINO - ESMO" userId="f3ee550b-2eb4-4329-988e-6df4d84fbf3e" providerId="ADAL" clId="{4E667CB4-2907-4346-93A1-08ECABA500FE}" dt="2023-12-15T09:23:43.414" v="493" actId="1037"/>
            <ac:spMkLst>
              <pc:docMk/>
              <pc:sldMasterMk cId="0" sldId="2147483648"/>
              <pc:sldLayoutMk cId="3242721357" sldId="2147483703"/>
              <ac:spMk id="14" creationId="{57D9B4DA-E208-4D4F-A1E1-2BB4BA0AFEC8}"/>
            </ac:spMkLst>
          </pc:spChg>
        </pc:sldLayoutChg>
        <pc:sldLayoutChg chg="modSp mod">
          <pc:chgData name="Roberta FERRANDINO - ESMO" userId="f3ee550b-2eb4-4329-988e-6df4d84fbf3e" providerId="ADAL" clId="{4E667CB4-2907-4346-93A1-08ECABA500FE}" dt="2023-12-15T09:22:20.614" v="429" actId="1037"/>
          <pc:sldLayoutMkLst>
            <pc:docMk/>
            <pc:sldMasterMk cId="0" sldId="2147483648"/>
            <pc:sldLayoutMk cId="1165825417" sldId="2147483704"/>
          </pc:sldLayoutMkLst>
          <pc:spChg chg="mod">
            <ac:chgData name="Roberta FERRANDINO - ESMO" userId="f3ee550b-2eb4-4329-988e-6df4d84fbf3e" providerId="ADAL" clId="{4E667CB4-2907-4346-93A1-08ECABA500FE}" dt="2023-12-15T09:22:20.614" v="429" actId="1037"/>
            <ac:spMkLst>
              <pc:docMk/>
              <pc:sldMasterMk cId="0" sldId="2147483648"/>
              <pc:sldLayoutMk cId="1165825417" sldId="2147483704"/>
              <ac:spMk id="14" creationId="{57D9B4DA-E208-4D4F-A1E1-2BB4BA0AFEC8}"/>
            </ac:spMkLst>
          </pc:spChg>
        </pc:sldLayoutChg>
      </pc:sldMasterChg>
    </pc:docChg>
  </pc:docChgLst>
  <pc:docChgLst>
    <pc:chgData name="Alexandre SCHIFFER" userId="8f28390f-5a5f-4efd-a760-7656bfa7277a" providerId="ADAL" clId="{BC36B0B7-3A6A-D442-8633-750E0971F91A}"/>
    <pc:docChg chg="undo redo custSel addSld delSld modSld modMainMaster">
      <pc:chgData name="Alexandre SCHIFFER" userId="8f28390f-5a5f-4efd-a760-7656bfa7277a" providerId="ADAL" clId="{BC36B0B7-3A6A-D442-8633-750E0971F91A}" dt="2021-07-19T18:09:51.201" v="802" actId="2696"/>
      <pc:docMkLst>
        <pc:docMk/>
      </pc:docMkLst>
      <pc:sldChg chg="delSp modSp mod">
        <pc:chgData name="Alexandre SCHIFFER" userId="8f28390f-5a5f-4efd-a760-7656bfa7277a" providerId="ADAL" clId="{BC36B0B7-3A6A-D442-8633-750E0971F91A}" dt="2021-07-19T18:06:12.406" v="755" actId="478"/>
        <pc:sldMkLst>
          <pc:docMk/>
          <pc:sldMk cId="0" sldId="257"/>
        </pc:sldMkLst>
        <pc:spChg chg="del mod">
          <ac:chgData name="Alexandre SCHIFFER" userId="8f28390f-5a5f-4efd-a760-7656bfa7277a" providerId="ADAL" clId="{BC36B0B7-3A6A-D442-8633-750E0971F91A}" dt="2021-07-19T18:06:12.406" v="755" actId="478"/>
          <ac:spMkLst>
            <pc:docMk/>
            <pc:sldMk cId="0" sldId="257"/>
            <ac:spMk id="4" creationId="{D1D57EE8-ECEB-4C1B-B1A9-C53403B11F15}"/>
          </ac:spMkLst>
        </pc:spChg>
        <pc:spChg chg="mod">
          <ac:chgData name="Alexandre SCHIFFER" userId="8f28390f-5a5f-4efd-a760-7656bfa7277a" providerId="ADAL" clId="{BC36B0B7-3A6A-D442-8633-750E0971F91A}" dt="2021-07-19T15:12:57.325" v="333" actId="113"/>
          <ac:spMkLst>
            <pc:docMk/>
            <pc:sldMk cId="0" sldId="257"/>
            <ac:spMk id="69" creationId="{00000000-0000-0000-0000-000000000000}"/>
          </ac:spMkLst>
        </pc:spChg>
        <pc:spChg chg="mod">
          <ac:chgData name="Alexandre SCHIFFER" userId="8f28390f-5a5f-4efd-a760-7656bfa7277a" providerId="ADAL" clId="{BC36B0B7-3A6A-D442-8633-750E0971F91A}" dt="2021-07-19T15:12:43.628" v="330" actId="2711"/>
          <ac:spMkLst>
            <pc:docMk/>
            <pc:sldMk cId="0" sldId="257"/>
            <ac:spMk id="70" creationId="{00000000-0000-0000-0000-000000000000}"/>
          </ac:spMkLst>
        </pc:spChg>
      </pc:sldChg>
      <pc:sldChg chg="delSp modSp add del mod">
        <pc:chgData name="Alexandre SCHIFFER" userId="8f28390f-5a5f-4efd-a760-7656bfa7277a" providerId="ADAL" clId="{BC36B0B7-3A6A-D442-8633-750E0971F91A}" dt="2021-07-19T18:08:15.302" v="795" actId="478"/>
        <pc:sldMkLst>
          <pc:docMk/>
          <pc:sldMk cId="0" sldId="258"/>
        </pc:sldMkLst>
        <pc:spChg chg="del">
          <ac:chgData name="Alexandre SCHIFFER" userId="8f28390f-5a5f-4efd-a760-7656bfa7277a" providerId="ADAL" clId="{BC36B0B7-3A6A-D442-8633-750E0971F91A}" dt="2021-07-19T18:08:15.302" v="795" actId="478"/>
          <ac:spMkLst>
            <pc:docMk/>
            <pc:sldMk cId="0" sldId="258"/>
            <ac:spMk id="4" creationId="{9F1D6325-DCAC-42C4-9AA2-BBECDF8C0B49}"/>
          </ac:spMkLst>
        </pc:spChg>
        <pc:spChg chg="mod">
          <ac:chgData name="Alexandre SCHIFFER" userId="8f28390f-5a5f-4efd-a760-7656bfa7277a" providerId="ADAL" clId="{BC36B0B7-3A6A-D442-8633-750E0971F91A}" dt="2021-07-19T15:13:18.451" v="335" actId="255"/>
          <ac:spMkLst>
            <pc:docMk/>
            <pc:sldMk cId="0" sldId="258"/>
            <ac:spMk id="75" creationId="{00000000-0000-0000-0000-000000000000}"/>
          </ac:spMkLst>
        </pc:spChg>
      </pc:sldChg>
      <pc:sldChg chg="delSp modSp add del mod">
        <pc:chgData name="Alexandre SCHIFFER" userId="8f28390f-5a5f-4efd-a760-7656bfa7277a" providerId="ADAL" clId="{BC36B0B7-3A6A-D442-8633-750E0971F91A}" dt="2021-07-19T18:08:21.737" v="796" actId="478"/>
        <pc:sldMkLst>
          <pc:docMk/>
          <pc:sldMk cId="0" sldId="259"/>
        </pc:sldMkLst>
        <pc:spChg chg="del">
          <ac:chgData name="Alexandre SCHIFFER" userId="8f28390f-5a5f-4efd-a760-7656bfa7277a" providerId="ADAL" clId="{BC36B0B7-3A6A-D442-8633-750E0971F91A}" dt="2021-07-19T18:08:21.737" v="796" actId="478"/>
          <ac:spMkLst>
            <pc:docMk/>
            <pc:sldMk cId="0" sldId="259"/>
            <ac:spMk id="5" creationId="{C798638F-38B1-473E-831E-6B94BE875596}"/>
          </ac:spMkLst>
        </pc:spChg>
        <pc:spChg chg="mod">
          <ac:chgData name="Alexandre SCHIFFER" userId="8f28390f-5a5f-4efd-a760-7656bfa7277a" providerId="ADAL" clId="{BC36B0B7-3A6A-D442-8633-750E0971F91A}" dt="2021-07-19T15:13:25.974" v="336" actId="2711"/>
          <ac:spMkLst>
            <pc:docMk/>
            <pc:sldMk cId="0" sldId="259"/>
            <ac:spMk id="80" creationId="{00000000-0000-0000-0000-000000000000}"/>
          </ac:spMkLst>
        </pc:spChg>
      </pc:sldChg>
      <pc:sldChg chg="del">
        <pc:chgData name="Alexandre SCHIFFER" userId="8f28390f-5a5f-4efd-a760-7656bfa7277a" providerId="ADAL" clId="{BC36B0B7-3A6A-D442-8633-750E0971F91A}" dt="2021-07-19T15:07:41.962" v="279" actId="2696"/>
        <pc:sldMkLst>
          <pc:docMk/>
          <pc:sldMk cId="2936543241" sldId="260"/>
        </pc:sldMkLst>
      </pc:sldChg>
      <pc:sldChg chg="new">
        <pc:chgData name="Alexandre SCHIFFER" userId="8f28390f-5a5f-4efd-a760-7656bfa7277a" providerId="ADAL" clId="{BC36B0B7-3A6A-D442-8633-750E0971F91A}" dt="2021-07-19T18:07:05.097" v="778" actId="680"/>
        <pc:sldMkLst>
          <pc:docMk/>
          <pc:sldMk cId="3378016790" sldId="261"/>
        </pc:sldMkLst>
      </pc:sldChg>
      <pc:sldChg chg="new del">
        <pc:chgData name="Alexandre SCHIFFER" userId="8f28390f-5a5f-4efd-a760-7656bfa7277a" providerId="ADAL" clId="{BC36B0B7-3A6A-D442-8633-750E0971F91A}" dt="2021-07-19T18:07:01.739" v="777" actId="680"/>
        <pc:sldMkLst>
          <pc:docMk/>
          <pc:sldMk cId="3930454503" sldId="261"/>
        </pc:sldMkLst>
      </pc:sldChg>
      <pc:sldChg chg="new del">
        <pc:chgData name="Alexandre SCHIFFER" userId="8f28390f-5a5f-4efd-a760-7656bfa7277a" providerId="ADAL" clId="{BC36B0B7-3A6A-D442-8633-750E0971F91A}" dt="2021-07-19T18:07:14.293" v="780" actId="680"/>
        <pc:sldMkLst>
          <pc:docMk/>
          <pc:sldMk cId="2341103882" sldId="262"/>
        </pc:sldMkLst>
      </pc:sldChg>
      <pc:sldChg chg="new">
        <pc:chgData name="Alexandre SCHIFFER" userId="8f28390f-5a5f-4efd-a760-7656bfa7277a" providerId="ADAL" clId="{BC36B0B7-3A6A-D442-8633-750E0971F91A}" dt="2021-07-19T18:07:39.554" v="782" actId="680"/>
        <pc:sldMkLst>
          <pc:docMk/>
          <pc:sldMk cId="2570883658" sldId="262"/>
        </pc:sldMkLst>
      </pc:sldChg>
      <pc:sldChg chg="del">
        <pc:chgData name="Alexandre SCHIFFER" userId="8f28390f-5a5f-4efd-a760-7656bfa7277a" providerId="ADAL" clId="{BC36B0B7-3A6A-D442-8633-750E0971F91A}" dt="2021-07-19T15:07:43.715" v="284" actId="2696"/>
        <pc:sldMkLst>
          <pc:docMk/>
          <pc:sldMk cId="3078053434" sldId="263"/>
        </pc:sldMkLst>
      </pc:sldChg>
      <pc:sldChg chg="new">
        <pc:chgData name="Alexandre SCHIFFER" userId="8f28390f-5a5f-4efd-a760-7656bfa7277a" providerId="ADAL" clId="{BC36B0B7-3A6A-D442-8633-750E0971F91A}" dt="2021-07-19T18:07:44.033" v="784" actId="680"/>
        <pc:sldMkLst>
          <pc:docMk/>
          <pc:sldMk cId="878797370" sldId="264"/>
        </pc:sldMkLst>
      </pc:sldChg>
      <pc:sldChg chg="del">
        <pc:chgData name="Alexandre SCHIFFER" userId="8f28390f-5a5f-4efd-a760-7656bfa7277a" providerId="ADAL" clId="{BC36B0B7-3A6A-D442-8633-750E0971F91A}" dt="2021-07-19T15:07:44.569" v="286" actId="2696"/>
        <pc:sldMkLst>
          <pc:docMk/>
          <pc:sldMk cId="1681292351" sldId="265"/>
        </pc:sldMkLst>
      </pc:sldChg>
      <pc:sldChg chg="new">
        <pc:chgData name="Alexandre SCHIFFER" userId="8f28390f-5a5f-4efd-a760-7656bfa7277a" providerId="ADAL" clId="{BC36B0B7-3A6A-D442-8633-750E0971F91A}" dt="2021-07-19T18:07:46.880" v="786" actId="680"/>
        <pc:sldMkLst>
          <pc:docMk/>
          <pc:sldMk cId="1061635559" sldId="266"/>
        </pc:sldMkLst>
      </pc:sldChg>
      <pc:sldChg chg="new">
        <pc:chgData name="Alexandre SCHIFFER" userId="8f28390f-5a5f-4efd-a760-7656bfa7277a" providerId="ADAL" clId="{BC36B0B7-3A6A-D442-8633-750E0971F91A}" dt="2021-07-19T18:07:50.821" v="787" actId="680"/>
        <pc:sldMkLst>
          <pc:docMk/>
          <pc:sldMk cId="499945922" sldId="267"/>
        </pc:sldMkLst>
      </pc:sldChg>
      <pc:sldChg chg="addSp delSp del mod">
        <pc:chgData name="Alexandre SCHIFFER" userId="8f28390f-5a5f-4efd-a760-7656bfa7277a" providerId="ADAL" clId="{BC36B0B7-3A6A-D442-8633-750E0971F91A}" dt="2021-07-19T15:07:42.496" v="280" actId="2696"/>
        <pc:sldMkLst>
          <pc:docMk/>
          <pc:sldMk cId="4211620556" sldId="267"/>
        </pc:sldMkLst>
        <pc:spChg chg="add del">
          <ac:chgData name="Alexandre SCHIFFER" userId="8f28390f-5a5f-4efd-a760-7656bfa7277a" providerId="ADAL" clId="{BC36B0B7-3A6A-D442-8633-750E0971F91A}" dt="2021-07-19T15:06:51.950" v="272" actId="478"/>
          <ac:spMkLst>
            <pc:docMk/>
            <pc:sldMk cId="4211620556" sldId="267"/>
            <ac:spMk id="2" creationId="{3408FAE3-1749-43A8-BD13-82010E2BDFAC}"/>
          </ac:spMkLst>
        </pc:spChg>
        <pc:spChg chg="add del">
          <ac:chgData name="Alexandre SCHIFFER" userId="8f28390f-5a5f-4efd-a760-7656bfa7277a" providerId="ADAL" clId="{BC36B0B7-3A6A-D442-8633-750E0971F91A}" dt="2021-07-19T15:06:52.704" v="273" actId="478"/>
          <ac:spMkLst>
            <pc:docMk/>
            <pc:sldMk cId="4211620556" sldId="267"/>
            <ac:spMk id="3" creationId="{85D35F0D-3D21-4C44-8C33-BE5010CEC459}"/>
          </ac:spMkLst>
        </pc:spChg>
      </pc:sldChg>
      <pc:sldChg chg="new">
        <pc:chgData name="Alexandre SCHIFFER" userId="8f28390f-5a5f-4efd-a760-7656bfa7277a" providerId="ADAL" clId="{BC36B0B7-3A6A-D442-8633-750E0971F91A}" dt="2021-07-19T18:07:52.462" v="788" actId="680"/>
        <pc:sldMkLst>
          <pc:docMk/>
          <pc:sldMk cId="1688102329" sldId="268"/>
        </pc:sldMkLst>
      </pc:sldChg>
      <pc:sldChg chg="del">
        <pc:chgData name="Alexandre SCHIFFER" userId="8f28390f-5a5f-4efd-a760-7656bfa7277a" providerId="ADAL" clId="{BC36B0B7-3A6A-D442-8633-750E0971F91A}" dt="2021-07-19T15:07:42.836" v="282" actId="2696"/>
        <pc:sldMkLst>
          <pc:docMk/>
          <pc:sldMk cId="3802976087" sldId="268"/>
        </pc:sldMkLst>
      </pc:sldChg>
      <pc:sldChg chg="modSp new del mod">
        <pc:chgData name="Alexandre SCHIFFER" userId="8f28390f-5a5f-4efd-a760-7656bfa7277a" providerId="ADAL" clId="{BC36B0B7-3A6A-D442-8633-750E0971F91A}" dt="2021-07-19T18:06:29.373" v="757" actId="2696"/>
        <pc:sldMkLst>
          <pc:docMk/>
          <pc:sldMk cId="2686260804" sldId="269"/>
        </pc:sldMkLst>
        <pc:spChg chg="mod">
          <ac:chgData name="Alexandre SCHIFFER" userId="8f28390f-5a5f-4efd-a760-7656bfa7277a" providerId="ADAL" clId="{BC36B0B7-3A6A-D442-8633-750E0971F91A}" dt="2021-07-19T18:06:19.668" v="756" actId="1076"/>
          <ac:spMkLst>
            <pc:docMk/>
            <pc:sldMk cId="2686260804" sldId="269"/>
            <ac:spMk id="6" creationId="{4C9C2439-9A79-4172-8A68-830A855BC61F}"/>
          </ac:spMkLst>
        </pc:spChg>
      </pc:sldChg>
      <pc:sldChg chg="modSp new del mod">
        <pc:chgData name="Alexandre SCHIFFER" userId="8f28390f-5a5f-4efd-a760-7656bfa7277a" providerId="ADAL" clId="{BC36B0B7-3A6A-D442-8633-750E0971F91A}" dt="2021-07-19T15:07:07.847" v="277" actId="680"/>
        <pc:sldMkLst>
          <pc:docMk/>
          <pc:sldMk cId="3007682272" sldId="269"/>
        </pc:sldMkLst>
        <pc:spChg chg="mod">
          <ac:chgData name="Alexandre SCHIFFER" userId="8f28390f-5a5f-4efd-a760-7656bfa7277a" providerId="ADAL" clId="{BC36B0B7-3A6A-D442-8633-750E0971F91A}" dt="2021-07-19T15:07:07.322" v="276" actId="1076"/>
          <ac:spMkLst>
            <pc:docMk/>
            <pc:sldMk cId="3007682272" sldId="269"/>
            <ac:spMk id="2" creationId="{6DD76828-CD8D-6546-BC77-D8D5AF77A3D8}"/>
          </ac:spMkLst>
        </pc:spChg>
      </pc:sldChg>
      <pc:sldChg chg="delSp new del mod">
        <pc:chgData name="Alexandre SCHIFFER" userId="8f28390f-5a5f-4efd-a760-7656bfa7277a" providerId="ADAL" clId="{BC36B0B7-3A6A-D442-8633-750E0971F91A}" dt="2021-07-19T18:09:51.201" v="802" actId="2696"/>
        <pc:sldMkLst>
          <pc:docMk/>
          <pc:sldMk cId="4073398744" sldId="269"/>
        </pc:sldMkLst>
        <pc:spChg chg="del">
          <ac:chgData name="Alexandre SCHIFFER" userId="8f28390f-5a5f-4efd-a760-7656bfa7277a" providerId="ADAL" clId="{BC36B0B7-3A6A-D442-8633-750E0971F91A}" dt="2021-07-19T18:08:33.954" v="797" actId="478"/>
          <ac:spMkLst>
            <pc:docMk/>
            <pc:sldMk cId="4073398744" sldId="269"/>
            <ac:spMk id="5" creationId="{31602268-A1E6-CB4C-A431-A3D7FF14E6E9}"/>
          </ac:spMkLst>
        </pc:spChg>
      </pc:sldChg>
      <pc:sldChg chg="new">
        <pc:chgData name="Alexandre SCHIFFER" userId="8f28390f-5a5f-4efd-a760-7656bfa7277a" providerId="ADAL" clId="{BC36B0B7-3A6A-D442-8633-750E0971F91A}" dt="2021-07-19T18:07:55.985" v="790" actId="680"/>
        <pc:sldMkLst>
          <pc:docMk/>
          <pc:sldMk cId="103453382" sldId="270"/>
        </pc:sldMkLst>
      </pc:sldChg>
      <pc:sldChg chg="new del">
        <pc:chgData name="Alexandre SCHIFFER" userId="8f28390f-5a5f-4efd-a760-7656bfa7277a" providerId="ADAL" clId="{BC36B0B7-3A6A-D442-8633-750E0971F91A}" dt="2021-07-19T18:06:30.228" v="758" actId="2696"/>
        <pc:sldMkLst>
          <pc:docMk/>
          <pc:sldMk cId="2692237423" sldId="270"/>
        </pc:sldMkLst>
      </pc:sldChg>
      <pc:sldChg chg="new del">
        <pc:chgData name="Alexandre SCHIFFER" userId="8f28390f-5a5f-4efd-a760-7656bfa7277a" providerId="ADAL" clId="{BC36B0B7-3A6A-D442-8633-750E0971F91A}" dt="2021-07-19T18:06:30.633" v="759" actId="2696"/>
        <pc:sldMkLst>
          <pc:docMk/>
          <pc:sldMk cId="2357680128" sldId="271"/>
        </pc:sldMkLst>
      </pc:sldChg>
      <pc:sldChg chg="new">
        <pc:chgData name="Alexandre SCHIFFER" userId="8f28390f-5a5f-4efd-a760-7656bfa7277a" providerId="ADAL" clId="{BC36B0B7-3A6A-D442-8633-750E0971F91A}" dt="2021-07-19T18:07:57.662" v="791" actId="680"/>
        <pc:sldMkLst>
          <pc:docMk/>
          <pc:sldMk cId="3586861424" sldId="271"/>
        </pc:sldMkLst>
      </pc:sldChg>
      <pc:sldChg chg="new">
        <pc:chgData name="Alexandre SCHIFFER" userId="8f28390f-5a5f-4efd-a760-7656bfa7277a" providerId="ADAL" clId="{BC36B0B7-3A6A-D442-8633-750E0971F91A}" dt="2021-07-19T18:07:59.828" v="792" actId="680"/>
        <pc:sldMkLst>
          <pc:docMk/>
          <pc:sldMk cId="891199776" sldId="272"/>
        </pc:sldMkLst>
      </pc:sldChg>
      <pc:sldChg chg="new del">
        <pc:chgData name="Alexandre SCHIFFER" userId="8f28390f-5a5f-4efd-a760-7656bfa7277a" providerId="ADAL" clId="{BC36B0B7-3A6A-D442-8633-750E0971F91A}" dt="2021-07-19T18:06:30.791" v="760" actId="2696"/>
        <pc:sldMkLst>
          <pc:docMk/>
          <pc:sldMk cId="3869616901" sldId="272"/>
        </pc:sldMkLst>
      </pc:sldChg>
      <pc:sldChg chg="new del">
        <pc:chgData name="Alexandre SCHIFFER" userId="8f28390f-5a5f-4efd-a760-7656bfa7277a" providerId="ADAL" clId="{BC36B0B7-3A6A-D442-8633-750E0971F91A}" dt="2021-07-19T15:07:59.985" v="292" actId="680"/>
        <pc:sldMkLst>
          <pc:docMk/>
          <pc:sldMk cId="411715987" sldId="273"/>
        </pc:sldMkLst>
      </pc:sldChg>
      <pc:sldChg chg="new">
        <pc:chgData name="Alexandre SCHIFFER" userId="8f28390f-5a5f-4efd-a760-7656bfa7277a" providerId="ADAL" clId="{BC36B0B7-3A6A-D442-8633-750E0971F91A}" dt="2021-07-19T18:08:02.306" v="793" actId="680"/>
        <pc:sldMkLst>
          <pc:docMk/>
          <pc:sldMk cId="1036897143" sldId="273"/>
        </pc:sldMkLst>
      </pc:sldChg>
      <pc:sldChg chg="new del">
        <pc:chgData name="Alexandre SCHIFFER" userId="8f28390f-5a5f-4efd-a760-7656bfa7277a" providerId="ADAL" clId="{BC36B0B7-3A6A-D442-8633-750E0971F91A}" dt="2021-07-19T18:06:31.020" v="761" actId="2696"/>
        <pc:sldMkLst>
          <pc:docMk/>
          <pc:sldMk cId="2774795033" sldId="273"/>
        </pc:sldMkLst>
      </pc:sldChg>
      <pc:sldChg chg="new del">
        <pc:chgData name="Alexandre SCHIFFER" userId="8f28390f-5a5f-4efd-a760-7656bfa7277a" providerId="ADAL" clId="{BC36B0B7-3A6A-D442-8633-750E0971F91A}" dt="2021-07-19T18:06:31.196" v="762" actId="2696"/>
        <pc:sldMkLst>
          <pc:docMk/>
          <pc:sldMk cId="1153222623" sldId="274"/>
        </pc:sldMkLst>
      </pc:sldChg>
      <pc:sldChg chg="new">
        <pc:chgData name="Alexandre SCHIFFER" userId="8f28390f-5a5f-4efd-a760-7656bfa7277a" providerId="ADAL" clId="{BC36B0B7-3A6A-D442-8633-750E0971F91A}" dt="2021-07-19T18:08:04.646" v="794" actId="680"/>
        <pc:sldMkLst>
          <pc:docMk/>
          <pc:sldMk cId="3262538651" sldId="274"/>
        </pc:sldMkLst>
      </pc:sldChg>
      <pc:sldChg chg="new del">
        <pc:chgData name="Alexandre SCHIFFER" userId="8f28390f-5a5f-4efd-a760-7656bfa7277a" providerId="ADAL" clId="{BC36B0B7-3A6A-D442-8633-750E0971F91A}" dt="2021-07-19T18:06:31.225" v="763" actId="2696"/>
        <pc:sldMkLst>
          <pc:docMk/>
          <pc:sldMk cId="1521212626" sldId="275"/>
        </pc:sldMkLst>
      </pc:sldChg>
      <pc:sldChg chg="new">
        <pc:chgData name="Alexandre SCHIFFER" userId="8f28390f-5a5f-4efd-a760-7656bfa7277a" providerId="ADAL" clId="{BC36B0B7-3A6A-D442-8633-750E0971F91A}" dt="2021-07-19T18:09:48.744" v="801" actId="680"/>
        <pc:sldMkLst>
          <pc:docMk/>
          <pc:sldMk cId="2809240956" sldId="275"/>
        </pc:sldMkLst>
      </pc:sldChg>
      <pc:sldChg chg="new del">
        <pc:chgData name="Alexandre SCHIFFER" userId="8f28390f-5a5f-4efd-a760-7656bfa7277a" providerId="ADAL" clId="{BC36B0B7-3A6A-D442-8633-750E0971F91A}" dt="2021-07-19T18:06:31.413" v="764" actId="2696"/>
        <pc:sldMkLst>
          <pc:docMk/>
          <pc:sldMk cId="3354501312" sldId="276"/>
        </pc:sldMkLst>
      </pc:sldChg>
      <pc:sldChg chg="new del">
        <pc:chgData name="Alexandre SCHIFFER" userId="8f28390f-5a5f-4efd-a760-7656bfa7277a" providerId="ADAL" clId="{BC36B0B7-3A6A-D442-8633-750E0971F91A}" dt="2021-07-19T18:06:31.603" v="765" actId="2696"/>
        <pc:sldMkLst>
          <pc:docMk/>
          <pc:sldMk cId="2355289273" sldId="277"/>
        </pc:sldMkLst>
      </pc:sldChg>
      <pc:sldChg chg="new del">
        <pc:chgData name="Alexandre SCHIFFER" userId="8f28390f-5a5f-4efd-a760-7656bfa7277a" providerId="ADAL" clId="{BC36B0B7-3A6A-D442-8633-750E0971F91A}" dt="2021-07-19T18:06:31.792" v="766" actId="2696"/>
        <pc:sldMkLst>
          <pc:docMk/>
          <pc:sldMk cId="3966743565" sldId="278"/>
        </pc:sldMkLst>
      </pc:sldChg>
      <pc:sldChg chg="new del">
        <pc:chgData name="Alexandre SCHIFFER" userId="8f28390f-5a5f-4efd-a760-7656bfa7277a" providerId="ADAL" clId="{BC36B0B7-3A6A-D442-8633-750E0971F91A}" dt="2021-07-19T18:06:32.051" v="767" actId="2696"/>
        <pc:sldMkLst>
          <pc:docMk/>
          <pc:sldMk cId="3061420833" sldId="279"/>
        </pc:sldMkLst>
      </pc:sldChg>
      <pc:sldChg chg="new del">
        <pc:chgData name="Alexandre SCHIFFER" userId="8f28390f-5a5f-4efd-a760-7656bfa7277a" providerId="ADAL" clId="{BC36B0B7-3A6A-D442-8633-750E0971F91A}" dt="2021-07-19T18:06:32.167" v="768" actId="2696"/>
        <pc:sldMkLst>
          <pc:docMk/>
          <pc:sldMk cId="3276773618" sldId="280"/>
        </pc:sldMkLst>
      </pc:sldChg>
      <pc:sldChg chg="new del">
        <pc:chgData name="Alexandre SCHIFFER" userId="8f28390f-5a5f-4efd-a760-7656bfa7277a" providerId="ADAL" clId="{BC36B0B7-3A6A-D442-8633-750E0971F91A}" dt="2021-07-19T15:08:26.945" v="301" actId="680"/>
        <pc:sldMkLst>
          <pc:docMk/>
          <pc:sldMk cId="3640903001" sldId="280"/>
        </pc:sldMkLst>
      </pc:sldChg>
      <pc:sldChg chg="new del">
        <pc:chgData name="Alexandre SCHIFFER" userId="8f28390f-5a5f-4efd-a760-7656bfa7277a" providerId="ADAL" clId="{BC36B0B7-3A6A-D442-8633-750E0971F91A}" dt="2021-07-19T18:06:32.320" v="769" actId="2696"/>
        <pc:sldMkLst>
          <pc:docMk/>
          <pc:sldMk cId="586314402" sldId="281"/>
        </pc:sldMkLst>
      </pc:sldChg>
      <pc:sldChg chg="new del">
        <pc:chgData name="Alexandre SCHIFFER" userId="8f28390f-5a5f-4efd-a760-7656bfa7277a" providerId="ADAL" clId="{BC36B0B7-3A6A-D442-8633-750E0971F91A}" dt="2021-07-19T18:06:32.481" v="770" actId="2696"/>
        <pc:sldMkLst>
          <pc:docMk/>
          <pc:sldMk cId="524544446" sldId="282"/>
        </pc:sldMkLst>
      </pc:sldChg>
      <pc:sldChg chg="addSp delSp modSp new del mod">
        <pc:chgData name="Alexandre SCHIFFER" userId="8f28390f-5a5f-4efd-a760-7656bfa7277a" providerId="ADAL" clId="{BC36B0B7-3A6A-D442-8633-750E0971F91A}" dt="2021-07-19T15:11:34.650" v="324" actId="2696"/>
        <pc:sldMkLst>
          <pc:docMk/>
          <pc:sldMk cId="3974450405" sldId="282"/>
        </pc:sldMkLst>
        <pc:spChg chg="add del mod">
          <ac:chgData name="Alexandre SCHIFFER" userId="8f28390f-5a5f-4efd-a760-7656bfa7277a" providerId="ADAL" clId="{BC36B0B7-3A6A-D442-8633-750E0971F91A}" dt="2021-07-19T15:11:33.053" v="323"/>
          <ac:spMkLst>
            <pc:docMk/>
            <pc:sldMk cId="3974450405" sldId="282"/>
            <ac:spMk id="3" creationId="{254C087F-7D93-AB4D-B5E9-8DFDB1EEF60C}"/>
          </ac:spMkLst>
        </pc:spChg>
      </pc:sldChg>
      <pc:sldMasterChg chg="delSldLayout modSldLayout">
        <pc:chgData name="Alexandre SCHIFFER" userId="8f28390f-5a5f-4efd-a760-7656bfa7277a" providerId="ADAL" clId="{BC36B0B7-3A6A-D442-8633-750E0971F91A}" dt="2021-07-19T18:08:48.059" v="800"/>
        <pc:sldMasterMkLst>
          <pc:docMk/>
          <pc:sldMasterMk cId="0" sldId="2147483648"/>
        </pc:sldMasterMkLst>
        <pc:sldLayoutChg chg="addSp delSp modSp mod">
          <pc:chgData name="Alexandre SCHIFFER" userId="8f28390f-5a5f-4efd-a760-7656bfa7277a" providerId="ADAL" clId="{BC36B0B7-3A6A-D442-8633-750E0971F91A}" dt="2021-07-19T14:41:01.790" v="133" actId="553"/>
          <pc:sldLayoutMkLst>
            <pc:docMk/>
            <pc:sldMasterMk cId="0" sldId="2147483648"/>
            <pc:sldLayoutMk cId="0" sldId="2147483649"/>
          </pc:sldLayoutMkLst>
          <pc:picChg chg="add mod">
            <ac:chgData name="Alexandre SCHIFFER" userId="8f28390f-5a5f-4efd-a760-7656bfa7277a" providerId="ADAL" clId="{BC36B0B7-3A6A-D442-8633-750E0971F91A}" dt="2021-07-19T14:41:01.790" v="133" actId="553"/>
            <ac:picMkLst>
              <pc:docMk/>
              <pc:sldMasterMk cId="0" sldId="2147483648"/>
              <pc:sldLayoutMk cId="0" sldId="2147483649"/>
              <ac:picMk id="3" creationId="{9565ECDD-A571-7F40-A0ED-A41274F6AD15}"/>
            </ac:picMkLst>
          </pc:picChg>
          <pc:picChg chg="del">
            <ac:chgData name="Alexandre SCHIFFER" userId="8f28390f-5a5f-4efd-a760-7656bfa7277a" providerId="ADAL" clId="{BC36B0B7-3A6A-D442-8633-750E0971F91A}" dt="2021-07-19T14:40:54.316" v="132" actId="478"/>
            <ac:picMkLst>
              <pc:docMk/>
              <pc:sldMasterMk cId="0" sldId="2147483648"/>
              <pc:sldLayoutMk cId="0" sldId="2147483649"/>
              <ac:picMk id="13" creationId="{00000000-0000-0000-0000-000000000000}"/>
            </ac:picMkLst>
          </pc:picChg>
        </pc:sldLayoutChg>
        <pc:sldLayoutChg chg="addSp delSp modSp mod">
          <pc:chgData name="Alexandre SCHIFFER" userId="8f28390f-5a5f-4efd-a760-7656bfa7277a" providerId="ADAL" clId="{BC36B0B7-3A6A-D442-8633-750E0971F91A}" dt="2021-07-19T18:03:55.104" v="721" actId="1076"/>
          <pc:sldLayoutMkLst>
            <pc:docMk/>
            <pc:sldMasterMk cId="0" sldId="2147483648"/>
            <pc:sldLayoutMk cId="0" sldId="2147483650"/>
          </pc:sldLayoutMkLst>
          <pc:spChg chg="add del mod">
            <ac:chgData name="Alexandre SCHIFFER" userId="8f28390f-5a5f-4efd-a760-7656bfa7277a" providerId="ADAL" clId="{BC36B0B7-3A6A-D442-8633-750E0971F91A}" dt="2021-07-19T18:02:57.036" v="702" actId="478"/>
            <ac:spMkLst>
              <pc:docMk/>
              <pc:sldMasterMk cId="0" sldId="2147483648"/>
              <pc:sldLayoutMk cId="0" sldId="2147483650"/>
              <ac:spMk id="2" creationId="{15591CC0-4AB3-E94F-8D7C-AA170AA3B61C}"/>
            </ac:spMkLst>
          </pc:spChg>
          <pc:spChg chg="add del">
            <ac:chgData name="Alexandre SCHIFFER" userId="8f28390f-5a5f-4efd-a760-7656bfa7277a" providerId="ADAL" clId="{BC36B0B7-3A6A-D442-8633-750E0971F91A}" dt="2021-07-19T13:56:20.460" v="16" actId="478"/>
            <ac:spMkLst>
              <pc:docMk/>
              <pc:sldMasterMk cId="0" sldId="2147483648"/>
              <pc:sldLayoutMk cId="0" sldId="2147483650"/>
              <ac:spMk id="2" creationId="{FEF5042F-97CC-6948-8C8D-B0A119A6298C}"/>
            </ac:spMkLst>
          </pc:spChg>
          <pc:spChg chg="add del mod">
            <ac:chgData name="Alexandre SCHIFFER" userId="8f28390f-5a5f-4efd-a760-7656bfa7277a" providerId="ADAL" clId="{BC36B0B7-3A6A-D442-8633-750E0971F91A}" dt="2021-07-19T18:02:58.058" v="703" actId="478"/>
            <ac:spMkLst>
              <pc:docMk/>
              <pc:sldMasterMk cId="0" sldId="2147483648"/>
              <pc:sldLayoutMk cId="0" sldId="2147483650"/>
              <ac:spMk id="3" creationId="{072C6EAB-AFD9-B24A-AEF8-FE136E548195}"/>
            </ac:spMkLst>
          </pc:spChg>
          <pc:spChg chg="add del mod">
            <ac:chgData name="Alexandre SCHIFFER" userId="8f28390f-5a5f-4efd-a760-7656bfa7277a" providerId="ADAL" clId="{BC36B0B7-3A6A-D442-8633-750E0971F91A}" dt="2021-07-19T14:07:46.556" v="25" actId="478"/>
            <ac:spMkLst>
              <pc:docMk/>
              <pc:sldMasterMk cId="0" sldId="2147483648"/>
              <pc:sldLayoutMk cId="0" sldId="2147483650"/>
              <ac:spMk id="3" creationId="{7614B7E1-080D-2D49-A304-D852F0254028}"/>
            </ac:spMkLst>
          </pc:spChg>
          <pc:spChg chg="add del mod">
            <ac:chgData name="Alexandre SCHIFFER" userId="8f28390f-5a5f-4efd-a760-7656bfa7277a" providerId="ADAL" clId="{BC36B0B7-3A6A-D442-8633-750E0971F91A}" dt="2021-07-19T18:01:22.099" v="672"/>
            <ac:spMkLst>
              <pc:docMk/>
              <pc:sldMasterMk cId="0" sldId="2147483648"/>
              <pc:sldLayoutMk cId="0" sldId="2147483650"/>
              <ac:spMk id="4" creationId="{5EC67098-4532-0449-BEA9-F57DA4B54268}"/>
            </ac:spMkLst>
          </pc:spChg>
          <pc:spChg chg="add del mod">
            <ac:chgData name="Alexandre SCHIFFER" userId="8f28390f-5a5f-4efd-a760-7656bfa7277a" providerId="ADAL" clId="{BC36B0B7-3A6A-D442-8633-750E0971F91A}" dt="2021-07-19T14:30:43.063" v="102" actId="478"/>
            <ac:spMkLst>
              <pc:docMk/>
              <pc:sldMasterMk cId="0" sldId="2147483648"/>
              <pc:sldLayoutMk cId="0" sldId="2147483650"/>
              <ac:spMk id="4" creationId="{63BC707D-F2D0-8D47-A571-659FE55B3C01}"/>
            </ac:spMkLst>
          </pc:spChg>
          <pc:spChg chg="mod">
            <ac:chgData name="Alexandre SCHIFFER" userId="8f28390f-5a5f-4efd-a760-7656bfa7277a" providerId="ADAL" clId="{BC36B0B7-3A6A-D442-8633-750E0971F91A}" dt="2021-07-19T18:03:55.104" v="721" actId="1076"/>
            <ac:spMkLst>
              <pc:docMk/>
              <pc:sldMasterMk cId="0" sldId="2147483648"/>
              <pc:sldLayoutMk cId="0" sldId="2147483650"/>
              <ac:spMk id="5" creationId="{D1D0B917-7AEC-4D84-A351-D9D66AC4FB77}"/>
            </ac:spMkLst>
          </pc:spChg>
          <pc:spChg chg="add del mod">
            <ac:chgData name="Alexandre SCHIFFER" userId="8f28390f-5a5f-4efd-a760-7656bfa7277a" providerId="ADAL" clId="{BC36B0B7-3A6A-D442-8633-750E0971F91A}" dt="2021-07-19T14:20:02.787" v="46" actId="478"/>
            <ac:spMkLst>
              <pc:docMk/>
              <pc:sldMasterMk cId="0" sldId="2147483648"/>
              <pc:sldLayoutMk cId="0" sldId="2147483650"/>
              <ac:spMk id="6" creationId="{CAF3C83C-6A05-294E-8552-4CD650FEC5C3}"/>
            </ac:spMkLst>
          </pc:spChg>
          <pc:spChg chg="del mod">
            <ac:chgData name="Alexandre SCHIFFER" userId="8f28390f-5a5f-4efd-a760-7656bfa7277a" providerId="ADAL" clId="{BC36B0B7-3A6A-D442-8633-750E0971F91A}" dt="2021-07-19T14:20:43.558" v="56" actId="478"/>
            <ac:spMkLst>
              <pc:docMk/>
              <pc:sldMasterMk cId="0" sldId="2147483648"/>
              <pc:sldLayoutMk cId="0" sldId="2147483650"/>
              <ac:spMk id="7" creationId="{590BE6AA-55A2-489C-A1ED-6C967A39ACAF}"/>
            </ac:spMkLst>
          </pc:spChg>
          <pc:spChg chg="del mod">
            <ac:chgData name="Alexandre SCHIFFER" userId="8f28390f-5a5f-4efd-a760-7656bfa7277a" providerId="ADAL" clId="{BC36B0B7-3A6A-D442-8633-750E0971F91A}" dt="2021-07-19T18:02:29.226" v="687" actId="478"/>
            <ac:spMkLst>
              <pc:docMk/>
              <pc:sldMasterMk cId="0" sldId="2147483648"/>
              <pc:sldLayoutMk cId="0" sldId="2147483650"/>
              <ac:spMk id="8" creationId="{BC9A5AA3-D2F8-4706-9664-4B70F8FC968C}"/>
            </ac:spMkLst>
          </pc:spChg>
          <pc:spChg chg="add mod">
            <ac:chgData name="Alexandre SCHIFFER" userId="8f28390f-5a5f-4efd-a760-7656bfa7277a" providerId="ADAL" clId="{BC36B0B7-3A6A-D442-8633-750E0971F91A}" dt="2021-07-19T18:03:37.403" v="714" actId="14100"/>
            <ac:spMkLst>
              <pc:docMk/>
              <pc:sldMasterMk cId="0" sldId="2147483648"/>
              <pc:sldLayoutMk cId="0" sldId="2147483650"/>
              <ac:spMk id="10" creationId="{32714771-AEB2-FE40-AD3E-E93DB8F4ADCD}"/>
            </ac:spMkLst>
          </pc:spChg>
          <pc:spChg chg="add del mod">
            <ac:chgData name="Alexandre SCHIFFER" userId="8f28390f-5a5f-4efd-a760-7656bfa7277a" providerId="ADAL" clId="{BC36B0B7-3A6A-D442-8633-750E0971F91A}" dt="2021-07-19T18:00:03.741" v="663" actId="478"/>
            <ac:spMkLst>
              <pc:docMk/>
              <pc:sldMasterMk cId="0" sldId="2147483648"/>
              <pc:sldLayoutMk cId="0" sldId="2147483650"/>
              <ac:spMk id="11" creationId="{7B746570-0E5E-5E43-869D-29C6570C4071}"/>
            </ac:spMkLst>
          </pc:spChg>
          <pc:spChg chg="add mod">
            <ac:chgData name="Alexandre SCHIFFER" userId="8f28390f-5a5f-4efd-a760-7656bfa7277a" providerId="ADAL" clId="{BC36B0B7-3A6A-D442-8633-750E0971F91A}" dt="2021-07-19T14:29:56.487" v="101" actId="20577"/>
            <ac:spMkLst>
              <pc:docMk/>
              <pc:sldMasterMk cId="0" sldId="2147483648"/>
              <pc:sldLayoutMk cId="0" sldId="2147483650"/>
              <ac:spMk id="12" creationId="{0F3E012F-D371-EC4E-91A3-AADBC06E89E0}"/>
            </ac:spMkLst>
          </pc:spChg>
          <pc:spChg chg="add mod">
            <ac:chgData name="Alexandre SCHIFFER" userId="8f28390f-5a5f-4efd-a760-7656bfa7277a" providerId="ADAL" clId="{BC36B0B7-3A6A-D442-8633-750E0971F91A}" dt="2021-07-19T14:46:54.102" v="145"/>
            <ac:spMkLst>
              <pc:docMk/>
              <pc:sldMasterMk cId="0" sldId="2147483648"/>
              <pc:sldLayoutMk cId="0" sldId="2147483650"/>
              <ac:spMk id="13" creationId="{329DFE97-3C37-2843-919B-76136B9C9557}"/>
            </ac:spMkLst>
          </pc:spChg>
          <pc:spChg chg="add mod">
            <ac:chgData name="Alexandre SCHIFFER" userId="8f28390f-5a5f-4efd-a760-7656bfa7277a" providerId="ADAL" clId="{BC36B0B7-3A6A-D442-8633-750E0971F91A}" dt="2021-07-19T14:47:02.157" v="147"/>
            <ac:spMkLst>
              <pc:docMk/>
              <pc:sldMasterMk cId="0" sldId="2147483648"/>
              <pc:sldLayoutMk cId="0" sldId="2147483650"/>
              <ac:spMk id="14" creationId="{57D9B4DA-E208-4D4F-A1E1-2BB4BA0AFEC8}"/>
            </ac:spMkLst>
          </pc:spChg>
          <pc:spChg chg="add del mod">
            <ac:chgData name="Alexandre SCHIFFER" userId="8f28390f-5a5f-4efd-a760-7656bfa7277a" providerId="ADAL" clId="{BC36B0B7-3A6A-D442-8633-750E0971F91A}" dt="2021-07-19T18:01:23.886" v="673" actId="478"/>
            <ac:spMkLst>
              <pc:docMk/>
              <pc:sldMasterMk cId="0" sldId="2147483648"/>
              <pc:sldLayoutMk cId="0" sldId="2147483650"/>
              <ac:spMk id="15" creationId="{B63E8E28-522E-E04E-980D-32B7CEA2DB4A}"/>
            </ac:spMkLst>
          </pc:spChg>
          <pc:spChg chg="del mod">
            <ac:chgData name="Alexandre SCHIFFER" userId="8f28390f-5a5f-4efd-a760-7656bfa7277a" providerId="ADAL" clId="{BC36B0B7-3A6A-D442-8633-750E0971F91A}" dt="2021-07-19T14:47:01.143" v="146" actId="478"/>
            <ac:spMkLst>
              <pc:docMk/>
              <pc:sldMasterMk cId="0" sldId="2147483648"/>
              <pc:sldLayoutMk cId="0" sldId="2147483650"/>
              <ac:spMk id="17" creationId="{00000000-0000-0000-0000-000000000000}"/>
            </ac:spMkLst>
          </pc:spChg>
          <pc:spChg chg="del mod">
            <ac:chgData name="Alexandre SCHIFFER" userId="8f28390f-5a5f-4efd-a760-7656bfa7277a" providerId="ADAL" clId="{BC36B0B7-3A6A-D442-8633-750E0971F91A}" dt="2021-07-19T14:46:53.181" v="144" actId="478"/>
            <ac:spMkLst>
              <pc:docMk/>
              <pc:sldMasterMk cId="0" sldId="2147483648"/>
              <pc:sldLayoutMk cId="0" sldId="2147483650"/>
              <ac:spMk id="18" creationId="{00000000-0000-0000-0000-000000000000}"/>
            </ac:spMkLst>
          </pc:spChg>
          <pc:spChg chg="mod">
            <ac:chgData name="Alexandre SCHIFFER" userId="8f28390f-5a5f-4efd-a760-7656bfa7277a" providerId="ADAL" clId="{BC36B0B7-3A6A-D442-8633-750E0971F91A}" dt="2021-07-19T17:59:40.260" v="617" actId="1076"/>
            <ac:spMkLst>
              <pc:docMk/>
              <pc:sldMasterMk cId="0" sldId="2147483648"/>
              <pc:sldLayoutMk cId="0" sldId="2147483650"/>
              <ac:spMk id="19" creationId="{00000000-0000-0000-0000-000000000000}"/>
            </ac:spMkLst>
          </pc:spChg>
        </pc:sldLayoutChg>
        <pc:sldLayoutChg chg="addSp delSp modSp del mod">
          <pc:chgData name="Alexandre SCHIFFER" userId="8f28390f-5a5f-4efd-a760-7656bfa7277a" providerId="ADAL" clId="{BC36B0B7-3A6A-D442-8633-750E0971F91A}" dt="2021-07-19T15:07:41.962" v="279" actId="2696"/>
          <pc:sldLayoutMkLst>
            <pc:docMk/>
            <pc:sldMasterMk cId="0" sldId="2147483648"/>
            <pc:sldLayoutMk cId="0" sldId="2147483651"/>
          </pc:sldLayoutMkLst>
          <pc:spChg chg="add del mod">
            <ac:chgData name="Alexandre SCHIFFER" userId="8f28390f-5a5f-4efd-a760-7656bfa7277a" providerId="ADAL" clId="{BC36B0B7-3A6A-D442-8633-750E0971F91A}" dt="2021-07-19T14:47:27.164" v="150" actId="478"/>
            <ac:spMkLst>
              <pc:docMk/>
              <pc:sldMasterMk cId="0" sldId="2147483648"/>
              <pc:sldLayoutMk cId="0" sldId="2147483651"/>
              <ac:spMk id="7" creationId="{96F226F8-55B3-7E47-A6BD-F1BDB4B1048E}"/>
            </ac:spMkLst>
          </pc:spChg>
          <pc:spChg chg="add del mod">
            <ac:chgData name="Alexandre SCHIFFER" userId="8f28390f-5a5f-4efd-a760-7656bfa7277a" providerId="ADAL" clId="{BC36B0B7-3A6A-D442-8633-750E0971F91A}" dt="2021-07-19T14:47:26.164" v="149" actId="478"/>
            <ac:spMkLst>
              <pc:docMk/>
              <pc:sldMasterMk cId="0" sldId="2147483648"/>
              <pc:sldLayoutMk cId="0" sldId="2147483651"/>
              <ac:spMk id="8" creationId="{755DEE7C-2819-6E40-8F6A-21DA4EF3B0E0}"/>
            </ac:spMkLst>
          </pc:spChg>
          <pc:spChg chg="add mod">
            <ac:chgData name="Alexandre SCHIFFER" userId="8f28390f-5a5f-4efd-a760-7656bfa7277a" providerId="ADAL" clId="{BC36B0B7-3A6A-D442-8633-750E0971F91A}" dt="2021-07-19T14:47:37.724" v="155"/>
            <ac:spMkLst>
              <pc:docMk/>
              <pc:sldMasterMk cId="0" sldId="2147483648"/>
              <pc:sldLayoutMk cId="0" sldId="2147483651"/>
              <ac:spMk id="9" creationId="{EEE55E7E-48CB-E942-8BB7-7989E5E53A7D}"/>
            </ac:spMkLst>
          </pc:spChg>
          <pc:spChg chg="add mod">
            <ac:chgData name="Alexandre SCHIFFER" userId="8f28390f-5a5f-4efd-a760-7656bfa7277a" providerId="ADAL" clId="{BC36B0B7-3A6A-D442-8633-750E0971F91A}" dt="2021-07-19T14:47:37.724" v="155"/>
            <ac:spMkLst>
              <pc:docMk/>
              <pc:sldMasterMk cId="0" sldId="2147483648"/>
              <pc:sldLayoutMk cId="0" sldId="2147483651"/>
              <ac:spMk id="10" creationId="{BF6E8081-1FBB-1F4F-AD03-9EEA73290521}"/>
            </ac:spMkLst>
          </pc:spChg>
          <pc:picChg chg="add mod">
            <ac:chgData name="Alexandre SCHIFFER" userId="8f28390f-5a5f-4efd-a760-7656bfa7277a" providerId="ADAL" clId="{BC36B0B7-3A6A-D442-8633-750E0971F91A}" dt="2021-07-19T14:52:03.664" v="176" actId="1076"/>
            <ac:picMkLst>
              <pc:docMk/>
              <pc:sldMasterMk cId="0" sldId="2147483648"/>
              <pc:sldLayoutMk cId="0" sldId="2147483651"/>
              <ac:picMk id="3" creationId="{8A94A65A-5365-BA48-81BD-E8FF2739F1CD}"/>
            </ac:picMkLst>
          </pc:picChg>
          <pc:picChg chg="del mod">
            <ac:chgData name="Alexandre SCHIFFER" userId="8f28390f-5a5f-4efd-a760-7656bfa7277a" providerId="ADAL" clId="{BC36B0B7-3A6A-D442-8633-750E0971F91A}" dt="2021-07-19T14:51:55.586" v="174" actId="478"/>
            <ac:picMkLst>
              <pc:docMk/>
              <pc:sldMasterMk cId="0" sldId="2147483648"/>
              <pc:sldLayoutMk cId="0" sldId="2147483651"/>
              <ac:picMk id="25" creationId="{00000000-0000-0000-0000-000000000000}"/>
            </ac:picMkLst>
          </pc:picChg>
        </pc:sldLayoutChg>
        <pc:sldLayoutChg chg="addSp delSp modSp del mod">
          <pc:chgData name="Alexandre SCHIFFER" userId="8f28390f-5a5f-4efd-a760-7656bfa7277a" providerId="ADAL" clId="{BC36B0B7-3A6A-D442-8633-750E0971F91A}" dt="2021-07-19T15:07:43.221" v="283" actId="2696"/>
          <pc:sldLayoutMkLst>
            <pc:docMk/>
            <pc:sldMasterMk cId="0" sldId="2147483648"/>
            <pc:sldLayoutMk cId="0" sldId="2147483652"/>
          </pc:sldLayoutMkLst>
          <pc:spChg chg="del mod">
            <ac:chgData name="Alexandre SCHIFFER" userId="8f28390f-5a5f-4efd-a760-7656bfa7277a" providerId="ADAL" clId="{BC36B0B7-3A6A-D442-8633-750E0971F91A}" dt="2021-07-19T14:47:54.694" v="161" actId="478"/>
            <ac:spMkLst>
              <pc:docMk/>
              <pc:sldMasterMk cId="0" sldId="2147483648"/>
              <pc:sldLayoutMk cId="0" sldId="2147483652"/>
              <ac:spMk id="12" creationId="{ED2A8D0A-E773-4B8C-B501-61F0985A4AE6}"/>
            </ac:spMkLst>
          </pc:spChg>
          <pc:spChg chg="del mod">
            <ac:chgData name="Alexandre SCHIFFER" userId="8f28390f-5a5f-4efd-a760-7656bfa7277a" providerId="ADAL" clId="{BC36B0B7-3A6A-D442-8633-750E0971F91A}" dt="2021-07-19T14:47:55.888" v="162" actId="478"/>
            <ac:spMkLst>
              <pc:docMk/>
              <pc:sldMasterMk cId="0" sldId="2147483648"/>
              <pc:sldLayoutMk cId="0" sldId="2147483652"/>
              <ac:spMk id="13" creationId="{809D677B-1D48-49F3-934E-D1C78ED4EE17}"/>
            </ac:spMkLst>
          </pc:spChg>
          <pc:spChg chg="add mod">
            <ac:chgData name="Alexandre SCHIFFER" userId="8f28390f-5a5f-4efd-a760-7656bfa7277a" providerId="ADAL" clId="{BC36B0B7-3A6A-D442-8633-750E0971F91A}" dt="2021-07-19T14:47:56.850" v="163"/>
            <ac:spMkLst>
              <pc:docMk/>
              <pc:sldMasterMk cId="0" sldId="2147483648"/>
              <pc:sldLayoutMk cId="0" sldId="2147483652"/>
              <ac:spMk id="14" creationId="{AC8BDA4E-3B22-DE49-B888-D8E2EC62F26F}"/>
            </ac:spMkLst>
          </pc:spChg>
          <pc:spChg chg="add mod">
            <ac:chgData name="Alexandre SCHIFFER" userId="8f28390f-5a5f-4efd-a760-7656bfa7277a" providerId="ADAL" clId="{BC36B0B7-3A6A-D442-8633-750E0971F91A}" dt="2021-07-19T14:47:56.850" v="163"/>
            <ac:spMkLst>
              <pc:docMk/>
              <pc:sldMasterMk cId="0" sldId="2147483648"/>
              <pc:sldLayoutMk cId="0" sldId="2147483652"/>
              <ac:spMk id="15" creationId="{D08D9B28-AD20-8A4D-ABC4-BC01B5B6E020}"/>
            </ac:spMkLst>
          </pc:spChg>
          <pc:grpChg chg="del">
            <ac:chgData name="Alexandre SCHIFFER" userId="8f28390f-5a5f-4efd-a760-7656bfa7277a" providerId="ADAL" clId="{BC36B0B7-3A6A-D442-8633-750E0971F91A}" dt="2021-07-19T14:48:06.822" v="164" actId="478"/>
            <ac:grpSpMkLst>
              <pc:docMk/>
              <pc:sldMasterMk cId="0" sldId="2147483648"/>
              <pc:sldLayoutMk cId="0" sldId="2147483652"/>
              <ac:grpSpMk id="7" creationId="{8AF34ADF-08F0-4F1A-9018-863C0741CFAC}"/>
            </ac:grpSpMkLst>
          </pc:grpChg>
          <pc:picChg chg="add mod">
            <ac:chgData name="Alexandre SCHIFFER" userId="8f28390f-5a5f-4efd-a760-7656bfa7277a" providerId="ADAL" clId="{BC36B0B7-3A6A-D442-8633-750E0971F91A}" dt="2021-07-19T14:48:10.427" v="166" actId="167"/>
            <ac:picMkLst>
              <pc:docMk/>
              <pc:sldMasterMk cId="0" sldId="2147483648"/>
              <pc:sldLayoutMk cId="0" sldId="2147483652"/>
              <ac:picMk id="16" creationId="{35C9C2DF-F23C-8446-9515-964BAE4B490B}"/>
            </ac:picMkLst>
          </pc:picChg>
        </pc:sldLayoutChg>
        <pc:sldLayoutChg chg="addSp delSp modSp del mod">
          <pc:chgData name="Alexandre SCHIFFER" userId="8f28390f-5a5f-4efd-a760-7656bfa7277a" providerId="ADAL" clId="{BC36B0B7-3A6A-D442-8633-750E0971F91A}" dt="2021-07-19T15:07:43.715" v="284" actId="2696"/>
          <pc:sldLayoutMkLst>
            <pc:docMk/>
            <pc:sldMasterMk cId="0" sldId="2147483648"/>
            <pc:sldLayoutMk cId="0" sldId="2147483653"/>
          </pc:sldLayoutMkLst>
          <pc:spChg chg="del">
            <ac:chgData name="Alexandre SCHIFFER" userId="8f28390f-5a5f-4efd-a760-7656bfa7277a" providerId="ADAL" clId="{BC36B0B7-3A6A-D442-8633-750E0971F91A}" dt="2021-07-19T14:58:22.304" v="224" actId="478"/>
            <ac:spMkLst>
              <pc:docMk/>
              <pc:sldMasterMk cId="0" sldId="2147483648"/>
              <pc:sldLayoutMk cId="0" sldId="2147483653"/>
              <ac:spMk id="9" creationId="{7EAF0462-CB96-41B4-9A9B-1B3073074E46}"/>
            </ac:spMkLst>
          </pc:spChg>
          <pc:spChg chg="del">
            <ac:chgData name="Alexandre SCHIFFER" userId="8f28390f-5a5f-4efd-a760-7656bfa7277a" providerId="ADAL" clId="{BC36B0B7-3A6A-D442-8633-750E0971F91A}" dt="2021-07-19T14:58:22.304" v="224" actId="478"/>
            <ac:spMkLst>
              <pc:docMk/>
              <pc:sldMasterMk cId="0" sldId="2147483648"/>
              <pc:sldLayoutMk cId="0" sldId="2147483653"/>
              <ac:spMk id="10" creationId="{7F33D532-F51C-4AC4-9C4D-D6BC2774E55F}"/>
            </ac:spMkLst>
          </pc:spChg>
          <pc:spChg chg="add del mod">
            <ac:chgData name="Alexandre SCHIFFER" userId="8f28390f-5a5f-4efd-a760-7656bfa7277a" providerId="ADAL" clId="{BC36B0B7-3A6A-D442-8633-750E0971F91A}" dt="2021-07-19T14:58:28.807" v="226"/>
            <ac:spMkLst>
              <pc:docMk/>
              <pc:sldMasterMk cId="0" sldId="2147483648"/>
              <pc:sldLayoutMk cId="0" sldId="2147483653"/>
              <ac:spMk id="11" creationId="{8D919F5B-791D-8B4C-A212-E5ECE9596093}"/>
            </ac:spMkLst>
          </pc:spChg>
          <pc:spChg chg="add del mod">
            <ac:chgData name="Alexandre SCHIFFER" userId="8f28390f-5a5f-4efd-a760-7656bfa7277a" providerId="ADAL" clId="{BC36B0B7-3A6A-D442-8633-750E0971F91A}" dt="2021-07-19T14:58:28.807" v="226"/>
            <ac:spMkLst>
              <pc:docMk/>
              <pc:sldMasterMk cId="0" sldId="2147483648"/>
              <pc:sldLayoutMk cId="0" sldId="2147483653"/>
              <ac:spMk id="12" creationId="{3DCC04DC-663E-4D4A-B3E4-DC22EC4156DA}"/>
            </ac:spMkLst>
          </pc:spChg>
          <pc:spChg chg="add mod">
            <ac:chgData name="Alexandre SCHIFFER" userId="8f28390f-5a5f-4efd-a760-7656bfa7277a" providerId="ADAL" clId="{BC36B0B7-3A6A-D442-8633-750E0971F91A}" dt="2021-07-19T14:58:38.139" v="227"/>
            <ac:spMkLst>
              <pc:docMk/>
              <pc:sldMasterMk cId="0" sldId="2147483648"/>
              <pc:sldLayoutMk cId="0" sldId="2147483653"/>
              <ac:spMk id="13" creationId="{C3DC8412-7B8F-AE4E-AF0F-94C407462809}"/>
            </ac:spMkLst>
          </pc:spChg>
          <pc:spChg chg="add mod">
            <ac:chgData name="Alexandre SCHIFFER" userId="8f28390f-5a5f-4efd-a760-7656bfa7277a" providerId="ADAL" clId="{BC36B0B7-3A6A-D442-8633-750E0971F91A}" dt="2021-07-19T14:58:38.139" v="227"/>
            <ac:spMkLst>
              <pc:docMk/>
              <pc:sldMasterMk cId="0" sldId="2147483648"/>
              <pc:sldLayoutMk cId="0" sldId="2147483653"/>
              <ac:spMk id="14" creationId="{2424F8D2-B788-1D49-867F-01DE1CF1DD01}"/>
            </ac:spMkLst>
          </pc:spChg>
        </pc:sldLayoutChg>
        <pc:sldLayoutChg chg="addSp delSp modSp del mod">
          <pc:chgData name="Alexandre SCHIFFER" userId="8f28390f-5a5f-4efd-a760-7656bfa7277a" providerId="ADAL" clId="{BC36B0B7-3A6A-D442-8633-750E0971F91A}" dt="2021-07-19T15:07:44.139" v="285" actId="2696"/>
          <pc:sldLayoutMkLst>
            <pc:docMk/>
            <pc:sldMasterMk cId="0" sldId="2147483648"/>
            <pc:sldLayoutMk cId="0" sldId="2147483654"/>
          </pc:sldLayoutMkLst>
          <pc:spChg chg="del">
            <ac:chgData name="Alexandre SCHIFFER" userId="8f28390f-5a5f-4efd-a760-7656bfa7277a" providerId="ADAL" clId="{BC36B0B7-3A6A-D442-8633-750E0971F91A}" dt="2021-07-19T14:59:24.158" v="236" actId="478"/>
            <ac:spMkLst>
              <pc:docMk/>
              <pc:sldMasterMk cId="0" sldId="2147483648"/>
              <pc:sldLayoutMk cId="0" sldId="2147483654"/>
              <ac:spMk id="8" creationId="{0E2D496D-B30E-4698-8EF1-D6F58E033226}"/>
            </ac:spMkLst>
          </pc:spChg>
          <pc:spChg chg="del">
            <ac:chgData name="Alexandre SCHIFFER" userId="8f28390f-5a5f-4efd-a760-7656bfa7277a" providerId="ADAL" clId="{BC36B0B7-3A6A-D442-8633-750E0971F91A}" dt="2021-07-19T14:59:24.158" v="236" actId="478"/>
            <ac:spMkLst>
              <pc:docMk/>
              <pc:sldMasterMk cId="0" sldId="2147483648"/>
              <pc:sldLayoutMk cId="0" sldId="2147483654"/>
              <ac:spMk id="9" creationId="{58E66DE6-D938-4530-9159-82929F6608E2}"/>
            </ac:spMkLst>
          </pc:spChg>
          <pc:spChg chg="add mod">
            <ac:chgData name="Alexandre SCHIFFER" userId="8f28390f-5a5f-4efd-a760-7656bfa7277a" providerId="ADAL" clId="{BC36B0B7-3A6A-D442-8633-750E0971F91A}" dt="2021-07-19T14:59:34.774" v="237"/>
            <ac:spMkLst>
              <pc:docMk/>
              <pc:sldMasterMk cId="0" sldId="2147483648"/>
              <pc:sldLayoutMk cId="0" sldId="2147483654"/>
              <ac:spMk id="10" creationId="{17817493-7531-F847-850E-BE21F8F8C329}"/>
            </ac:spMkLst>
          </pc:spChg>
          <pc:spChg chg="add mod">
            <ac:chgData name="Alexandre SCHIFFER" userId="8f28390f-5a5f-4efd-a760-7656bfa7277a" providerId="ADAL" clId="{BC36B0B7-3A6A-D442-8633-750E0971F91A}" dt="2021-07-19T14:59:34.774" v="237"/>
            <ac:spMkLst>
              <pc:docMk/>
              <pc:sldMasterMk cId="0" sldId="2147483648"/>
              <pc:sldLayoutMk cId="0" sldId="2147483654"/>
              <ac:spMk id="11" creationId="{BD4BE3D6-F952-DC41-BAC4-F191F0F29615}"/>
            </ac:spMkLst>
          </pc:spChg>
        </pc:sldLayoutChg>
        <pc:sldLayoutChg chg="addSp delSp modSp del mod">
          <pc:chgData name="Alexandre SCHIFFER" userId="8f28390f-5a5f-4efd-a760-7656bfa7277a" providerId="ADAL" clId="{BC36B0B7-3A6A-D442-8633-750E0971F91A}" dt="2021-07-19T15:07:44.569" v="286" actId="2696"/>
          <pc:sldLayoutMkLst>
            <pc:docMk/>
            <pc:sldMasterMk cId="0" sldId="2147483648"/>
            <pc:sldLayoutMk cId="0" sldId="2147483655"/>
          </pc:sldLayoutMkLst>
          <pc:spChg chg="add mod">
            <ac:chgData name="Alexandre SCHIFFER" userId="8f28390f-5a5f-4efd-a760-7656bfa7277a" providerId="ADAL" clId="{BC36B0B7-3A6A-D442-8633-750E0971F91A}" dt="2021-07-19T15:01:06.761" v="256"/>
            <ac:spMkLst>
              <pc:docMk/>
              <pc:sldMasterMk cId="0" sldId="2147483648"/>
              <pc:sldLayoutMk cId="0" sldId="2147483655"/>
              <ac:spMk id="4" creationId="{0E7688CD-F3F2-1D4D-8D81-AA236AB5567A}"/>
            </ac:spMkLst>
          </pc:spChg>
          <pc:spChg chg="add mod">
            <ac:chgData name="Alexandre SCHIFFER" userId="8f28390f-5a5f-4efd-a760-7656bfa7277a" providerId="ADAL" clId="{BC36B0B7-3A6A-D442-8633-750E0971F91A}" dt="2021-07-19T15:01:06.761" v="256"/>
            <ac:spMkLst>
              <pc:docMk/>
              <pc:sldMasterMk cId="0" sldId="2147483648"/>
              <pc:sldLayoutMk cId="0" sldId="2147483655"/>
              <ac:spMk id="5" creationId="{644E7F5D-1606-1245-AB32-8B68556F375C}"/>
            </ac:spMkLst>
          </pc:spChg>
          <pc:picChg chg="add mod">
            <ac:chgData name="Alexandre SCHIFFER" userId="8f28390f-5a5f-4efd-a760-7656bfa7277a" providerId="ADAL" clId="{BC36B0B7-3A6A-D442-8633-750E0971F91A}" dt="2021-07-19T15:01:31.711" v="259"/>
            <ac:picMkLst>
              <pc:docMk/>
              <pc:sldMasterMk cId="0" sldId="2147483648"/>
              <pc:sldLayoutMk cId="0" sldId="2147483655"/>
              <ac:picMk id="6" creationId="{AD6B2DC8-8C76-EC41-9B31-91C01A2BDCEE}"/>
            </ac:picMkLst>
          </pc:picChg>
          <pc:picChg chg="del mod">
            <ac:chgData name="Alexandre SCHIFFER" userId="8f28390f-5a5f-4efd-a760-7656bfa7277a" providerId="ADAL" clId="{BC36B0B7-3A6A-D442-8633-750E0971F91A}" dt="2021-07-19T15:01:32.839" v="260" actId="478"/>
            <ac:picMkLst>
              <pc:docMk/>
              <pc:sldMasterMk cId="0" sldId="2147483648"/>
              <pc:sldLayoutMk cId="0" sldId="2147483655"/>
              <ac:picMk id="45" creationId="{00000000-0000-0000-0000-000000000000}"/>
            </ac:picMkLst>
          </pc:picChg>
        </pc:sldLayoutChg>
        <pc:sldLayoutChg chg="addSp delSp modSp del mod">
          <pc:chgData name="Alexandre SCHIFFER" userId="8f28390f-5a5f-4efd-a760-7656bfa7277a" providerId="ADAL" clId="{BC36B0B7-3A6A-D442-8633-750E0971F91A}" dt="2021-07-19T15:07:45.175" v="287" actId="2696"/>
          <pc:sldLayoutMkLst>
            <pc:docMk/>
            <pc:sldMasterMk cId="0" sldId="2147483648"/>
            <pc:sldLayoutMk cId="0" sldId="2147483656"/>
          </pc:sldLayoutMkLst>
          <pc:picChg chg="add mod">
            <ac:chgData name="Alexandre SCHIFFER" userId="8f28390f-5a5f-4efd-a760-7656bfa7277a" providerId="ADAL" clId="{BC36B0B7-3A6A-D442-8633-750E0971F91A}" dt="2021-07-19T15:05:35.086" v="266" actId="553"/>
            <ac:picMkLst>
              <pc:docMk/>
              <pc:sldMasterMk cId="0" sldId="2147483648"/>
              <pc:sldLayoutMk cId="0" sldId="2147483656"/>
              <ac:picMk id="3" creationId="{6BC5C7D6-A814-E34C-9A70-2AEDD74EB76F}"/>
            </ac:picMkLst>
          </pc:picChg>
          <pc:picChg chg="add del mod">
            <ac:chgData name="Alexandre SCHIFFER" userId="8f28390f-5a5f-4efd-a760-7656bfa7277a" providerId="ADAL" clId="{BC36B0B7-3A6A-D442-8633-750E0971F91A}" dt="2021-07-19T15:05:19.281" v="264" actId="478"/>
            <ac:picMkLst>
              <pc:docMk/>
              <pc:sldMasterMk cId="0" sldId="2147483648"/>
              <pc:sldLayoutMk cId="0" sldId="2147483656"/>
              <ac:picMk id="6" creationId="{74E20EE8-E6A3-B849-AB1C-B0C63F0FCCCA}"/>
            </ac:picMkLst>
          </pc:picChg>
          <pc:picChg chg="del">
            <ac:chgData name="Alexandre SCHIFFER" userId="8f28390f-5a5f-4efd-a760-7656bfa7277a" providerId="ADAL" clId="{BC36B0B7-3A6A-D442-8633-750E0971F91A}" dt="2021-07-19T15:01:47.511" v="262" actId="478"/>
            <ac:picMkLst>
              <pc:docMk/>
              <pc:sldMasterMk cId="0" sldId="2147483648"/>
              <pc:sldLayoutMk cId="0" sldId="2147483656"/>
              <ac:picMk id="50" creationId="{00000000-0000-0000-0000-000000000000}"/>
            </ac:picMkLst>
          </pc:picChg>
        </pc:sldLayoutChg>
        <pc:sldLayoutChg chg="addSp delSp modSp mod">
          <pc:chgData name="Alexandre SCHIFFER" userId="8f28390f-5a5f-4efd-a760-7656bfa7277a" providerId="ADAL" clId="{BC36B0B7-3A6A-D442-8633-750E0971F91A}" dt="2021-07-19T18:04:55.310" v="734"/>
          <pc:sldLayoutMkLst>
            <pc:docMk/>
            <pc:sldMasterMk cId="0" sldId="2147483648"/>
            <pc:sldLayoutMk cId="4152892417" sldId="2147483658"/>
          </pc:sldLayoutMkLst>
          <pc:spChg chg="del mod">
            <ac:chgData name="Alexandre SCHIFFER" userId="8f28390f-5a5f-4efd-a760-7656bfa7277a" providerId="ADAL" clId="{BC36B0B7-3A6A-D442-8633-750E0971F91A}" dt="2021-07-19T18:04:54.466" v="733" actId="478"/>
            <ac:spMkLst>
              <pc:docMk/>
              <pc:sldMasterMk cId="0" sldId="2147483648"/>
              <pc:sldLayoutMk cId="4152892417" sldId="2147483658"/>
              <ac:spMk id="9" creationId="{495D0BCF-5581-4AA6-89C7-9E311AD3F6AB}"/>
            </ac:spMkLst>
          </pc:spChg>
          <pc:spChg chg="del">
            <ac:chgData name="Alexandre SCHIFFER" userId="8f28390f-5a5f-4efd-a760-7656bfa7277a" providerId="ADAL" clId="{BC36B0B7-3A6A-D442-8633-750E0971F91A}" dt="2021-07-19T14:47:44.253" v="156" actId="478"/>
            <ac:spMkLst>
              <pc:docMk/>
              <pc:sldMasterMk cId="0" sldId="2147483648"/>
              <pc:sldLayoutMk cId="4152892417" sldId="2147483658"/>
              <ac:spMk id="10" creationId="{23BE97B2-5BC7-4675-8A31-EB8A13CA28EC}"/>
            </ac:spMkLst>
          </pc:spChg>
          <pc:spChg chg="del mod">
            <ac:chgData name="Alexandre SCHIFFER" userId="8f28390f-5a5f-4efd-a760-7656bfa7277a" providerId="ADAL" clId="{BC36B0B7-3A6A-D442-8633-750E0971F91A}" dt="2021-07-19T18:04:54.466" v="733" actId="478"/>
            <ac:spMkLst>
              <pc:docMk/>
              <pc:sldMasterMk cId="0" sldId="2147483648"/>
              <pc:sldLayoutMk cId="4152892417" sldId="2147483658"/>
              <ac:spMk id="10" creationId="{AF7FE9CD-A0B4-4596-9C8A-E265F4031F06}"/>
            </ac:spMkLst>
          </pc:spChg>
          <pc:spChg chg="add mod">
            <ac:chgData name="Alexandre SCHIFFER" userId="8f28390f-5a5f-4efd-a760-7656bfa7277a" providerId="ADAL" clId="{BC36B0B7-3A6A-D442-8633-750E0971F91A}" dt="2021-07-19T18:04:55.310" v="734"/>
            <ac:spMkLst>
              <pc:docMk/>
              <pc:sldMasterMk cId="0" sldId="2147483648"/>
              <pc:sldLayoutMk cId="4152892417" sldId="2147483658"/>
              <ac:spMk id="11" creationId="{008FD65F-256A-994F-A2F2-AB11286EA169}"/>
            </ac:spMkLst>
          </pc:spChg>
          <pc:spChg chg="del">
            <ac:chgData name="Alexandre SCHIFFER" userId="8f28390f-5a5f-4efd-a760-7656bfa7277a" providerId="ADAL" clId="{BC36B0B7-3A6A-D442-8633-750E0971F91A}" dt="2021-07-19T14:47:45.332" v="157" actId="478"/>
            <ac:spMkLst>
              <pc:docMk/>
              <pc:sldMasterMk cId="0" sldId="2147483648"/>
              <pc:sldLayoutMk cId="4152892417" sldId="2147483658"/>
              <ac:spMk id="11" creationId="{AC643FA2-9C43-47D4-9F4E-DBD05981AC5B}"/>
            </ac:spMkLst>
          </pc:spChg>
          <pc:spChg chg="add mod">
            <ac:chgData name="Alexandre SCHIFFER" userId="8f28390f-5a5f-4efd-a760-7656bfa7277a" providerId="ADAL" clId="{BC36B0B7-3A6A-D442-8633-750E0971F91A}" dt="2021-07-19T18:04:55.310" v="734"/>
            <ac:spMkLst>
              <pc:docMk/>
              <pc:sldMasterMk cId="0" sldId="2147483648"/>
              <pc:sldLayoutMk cId="4152892417" sldId="2147483658"/>
              <ac:spMk id="12" creationId="{4A3F8BC2-2B33-1249-8653-6D40FEFC1F7E}"/>
            </ac:spMkLst>
          </pc:spChg>
          <pc:spChg chg="add mod">
            <ac:chgData name="Alexandre SCHIFFER" userId="8f28390f-5a5f-4efd-a760-7656bfa7277a" providerId="ADAL" clId="{BC36B0B7-3A6A-D442-8633-750E0971F91A}" dt="2021-07-19T14:47:46.336" v="158"/>
            <ac:spMkLst>
              <pc:docMk/>
              <pc:sldMasterMk cId="0" sldId="2147483648"/>
              <pc:sldLayoutMk cId="4152892417" sldId="2147483658"/>
              <ac:spMk id="12" creationId="{D902FB96-FDCD-1844-A5CC-13A36ABD7ADB}"/>
            </ac:spMkLst>
          </pc:spChg>
          <pc:spChg chg="add mod">
            <ac:chgData name="Alexandre SCHIFFER" userId="8f28390f-5a5f-4efd-a760-7656bfa7277a" providerId="ADAL" clId="{BC36B0B7-3A6A-D442-8633-750E0971F91A}" dt="2021-07-19T14:47:46.336" v="158"/>
            <ac:spMkLst>
              <pc:docMk/>
              <pc:sldMasterMk cId="0" sldId="2147483648"/>
              <pc:sldLayoutMk cId="4152892417" sldId="2147483658"/>
              <ac:spMk id="13" creationId="{BD22139E-D90D-3A40-ACA9-8D31AA2D9F09}"/>
            </ac:spMkLst>
          </pc:spChg>
          <pc:spChg chg="mod">
            <ac:chgData name="Alexandre SCHIFFER" userId="8f28390f-5a5f-4efd-a760-7656bfa7277a" providerId="ADAL" clId="{BC36B0B7-3A6A-D442-8633-750E0971F91A}" dt="2021-07-19T14:52:19.405" v="177" actId="14100"/>
            <ac:spMkLst>
              <pc:docMk/>
              <pc:sldMasterMk cId="0" sldId="2147483648"/>
              <pc:sldLayoutMk cId="4152892417" sldId="2147483658"/>
              <ac:spMk id="23" creationId="{00000000-0000-0000-0000-000000000000}"/>
            </ac:spMkLst>
          </pc:spChg>
          <pc:grpChg chg="del">
            <ac:chgData name="Alexandre SCHIFFER" userId="8f28390f-5a5f-4efd-a760-7656bfa7277a" providerId="ADAL" clId="{BC36B0B7-3A6A-D442-8633-750E0971F91A}" dt="2021-07-19T14:52:52.693" v="178" actId="478"/>
            <ac:grpSpMkLst>
              <pc:docMk/>
              <pc:sldMasterMk cId="0" sldId="2147483648"/>
              <pc:sldLayoutMk cId="4152892417" sldId="2147483658"/>
              <ac:grpSpMk id="4" creationId="{89EADEF1-C673-40D1-B84D-022A97A6C63A}"/>
            </ac:grpSpMkLst>
          </pc:grpChg>
          <pc:picChg chg="add mod">
            <ac:chgData name="Alexandre SCHIFFER" userId="8f28390f-5a5f-4efd-a760-7656bfa7277a" providerId="ADAL" clId="{BC36B0B7-3A6A-D442-8633-750E0971F91A}" dt="2021-07-19T14:52:59.049" v="180" actId="1076"/>
            <ac:picMkLst>
              <pc:docMk/>
              <pc:sldMasterMk cId="0" sldId="2147483648"/>
              <pc:sldLayoutMk cId="4152892417" sldId="2147483658"/>
              <ac:picMk id="5" creationId="{6717FDE1-CA9A-FE43-8205-4662A1E821D7}"/>
            </ac:picMkLst>
          </pc:picChg>
        </pc:sldLayoutChg>
        <pc:sldLayoutChg chg="addSp delSp modSp mod">
          <pc:chgData name="Alexandre SCHIFFER" userId="8f28390f-5a5f-4efd-a760-7656bfa7277a" providerId="ADAL" clId="{BC36B0B7-3A6A-D442-8633-750E0971F91A}" dt="2021-07-19T18:04:10.424" v="723"/>
          <pc:sldLayoutMkLst>
            <pc:docMk/>
            <pc:sldMasterMk cId="0" sldId="2147483648"/>
            <pc:sldLayoutMk cId="716970866" sldId="2147483659"/>
          </pc:sldLayoutMkLst>
          <pc:spChg chg="del">
            <ac:chgData name="Alexandre SCHIFFER" userId="8f28390f-5a5f-4efd-a760-7656bfa7277a" providerId="ADAL" clId="{BC36B0B7-3A6A-D442-8633-750E0971F91A}" dt="2021-07-19T18:04:09.532" v="722" actId="478"/>
            <ac:spMkLst>
              <pc:docMk/>
              <pc:sldMasterMk cId="0" sldId="2147483648"/>
              <pc:sldLayoutMk cId="716970866" sldId="2147483659"/>
              <ac:spMk id="9" creationId="{01E28162-501E-4568-A680-4814C96178C2}"/>
            </ac:spMkLst>
          </pc:spChg>
          <pc:spChg chg="del">
            <ac:chgData name="Alexandre SCHIFFER" userId="8f28390f-5a5f-4efd-a760-7656bfa7277a" providerId="ADAL" clId="{BC36B0B7-3A6A-D442-8633-750E0971F91A}" dt="2021-07-19T14:30:49.497" v="103" actId="478"/>
            <ac:spMkLst>
              <pc:docMk/>
              <pc:sldMasterMk cId="0" sldId="2147483648"/>
              <pc:sldLayoutMk cId="716970866" sldId="2147483659"/>
              <ac:spMk id="10" creationId="{3D0CDBFE-FAE1-42A3-BBCB-79E308DAA590}"/>
            </ac:spMkLst>
          </pc:spChg>
          <pc:spChg chg="del mod">
            <ac:chgData name="Alexandre SCHIFFER" userId="8f28390f-5a5f-4efd-a760-7656bfa7277a" providerId="ADAL" clId="{BC36B0B7-3A6A-D442-8633-750E0971F91A}" dt="2021-07-19T18:04:09.532" v="722" actId="478"/>
            <ac:spMkLst>
              <pc:docMk/>
              <pc:sldMasterMk cId="0" sldId="2147483648"/>
              <pc:sldLayoutMk cId="716970866" sldId="2147483659"/>
              <ac:spMk id="10" creationId="{50C57F7C-AFA0-4293-AFDC-66407DD2C47E}"/>
            </ac:spMkLst>
          </pc:spChg>
          <pc:spChg chg="add mod">
            <ac:chgData name="Alexandre SCHIFFER" userId="8f28390f-5a5f-4efd-a760-7656bfa7277a" providerId="ADAL" clId="{BC36B0B7-3A6A-D442-8633-750E0971F91A}" dt="2021-07-19T18:04:10.424" v="723"/>
            <ac:spMkLst>
              <pc:docMk/>
              <pc:sldMasterMk cId="0" sldId="2147483648"/>
              <pc:sldLayoutMk cId="716970866" sldId="2147483659"/>
              <ac:spMk id="11" creationId="{84A9D5C1-E996-1E48-B492-9113CB6BB976}"/>
            </ac:spMkLst>
          </pc:spChg>
          <pc:spChg chg="del">
            <ac:chgData name="Alexandre SCHIFFER" userId="8f28390f-5a5f-4efd-a760-7656bfa7277a" providerId="ADAL" clId="{BC36B0B7-3A6A-D442-8633-750E0971F91A}" dt="2021-07-19T14:30:49.497" v="103" actId="478"/>
            <ac:spMkLst>
              <pc:docMk/>
              <pc:sldMasterMk cId="0" sldId="2147483648"/>
              <pc:sldLayoutMk cId="716970866" sldId="2147483659"/>
              <ac:spMk id="11" creationId="{D2D5117A-9E9C-4C78-9CFD-82009AE1BD33}"/>
            </ac:spMkLst>
          </pc:spChg>
          <pc:spChg chg="add mod">
            <ac:chgData name="Alexandre SCHIFFER" userId="8f28390f-5a5f-4efd-a760-7656bfa7277a" providerId="ADAL" clId="{BC36B0B7-3A6A-D442-8633-750E0971F91A}" dt="2021-07-19T18:04:10.424" v="723"/>
            <ac:spMkLst>
              <pc:docMk/>
              <pc:sldMasterMk cId="0" sldId="2147483648"/>
              <pc:sldLayoutMk cId="716970866" sldId="2147483659"/>
              <ac:spMk id="12" creationId="{1DA6A50A-DAEA-C14C-91E0-5CD2396711F0}"/>
            </ac:spMkLst>
          </pc:spChg>
          <pc:spChg chg="add mod">
            <ac:chgData name="Alexandre SCHIFFER" userId="8f28390f-5a5f-4efd-a760-7656bfa7277a" providerId="ADAL" clId="{BC36B0B7-3A6A-D442-8633-750E0971F91A}" dt="2021-07-19T14:30:51.677" v="104"/>
            <ac:spMkLst>
              <pc:docMk/>
              <pc:sldMasterMk cId="0" sldId="2147483648"/>
              <pc:sldLayoutMk cId="716970866" sldId="2147483659"/>
              <ac:spMk id="12" creationId="{6A69B72A-441E-FB43-ABAB-295DFA4DBF67}"/>
            </ac:spMkLst>
          </pc:spChg>
          <pc:spChg chg="add mod">
            <ac:chgData name="Alexandre SCHIFFER" userId="8f28390f-5a5f-4efd-a760-7656bfa7277a" providerId="ADAL" clId="{BC36B0B7-3A6A-D442-8633-750E0971F91A}" dt="2021-07-19T14:30:51.677" v="104"/>
            <ac:spMkLst>
              <pc:docMk/>
              <pc:sldMasterMk cId="0" sldId="2147483648"/>
              <pc:sldLayoutMk cId="716970866" sldId="2147483659"/>
              <ac:spMk id="13" creationId="{D88978D4-4D0F-A948-BF35-77AFC420C0E2}"/>
            </ac:spMkLst>
          </pc:spChg>
          <pc:grpChg chg="del">
            <ac:chgData name="Alexandre SCHIFFER" userId="8f28390f-5a5f-4efd-a760-7656bfa7277a" providerId="ADAL" clId="{BC36B0B7-3A6A-D442-8633-750E0971F91A}" dt="2021-07-19T14:42:16.059" v="135" actId="478"/>
            <ac:grpSpMkLst>
              <pc:docMk/>
              <pc:sldMasterMk cId="0" sldId="2147483648"/>
              <pc:sldLayoutMk cId="716970866" sldId="2147483659"/>
              <ac:grpSpMk id="4" creationId="{1A568E73-8989-4A2A-82F1-31F9AA7130EB}"/>
            </ac:grpSpMkLst>
          </pc:grpChg>
          <pc:picChg chg="add mod">
            <ac:chgData name="Alexandre SCHIFFER" userId="8f28390f-5a5f-4efd-a760-7656bfa7277a" providerId="ADAL" clId="{BC36B0B7-3A6A-D442-8633-750E0971F91A}" dt="2021-07-19T14:42:32.802" v="137"/>
            <ac:picMkLst>
              <pc:docMk/>
              <pc:sldMasterMk cId="0" sldId="2147483648"/>
              <pc:sldLayoutMk cId="716970866" sldId="2147483659"/>
              <ac:picMk id="5" creationId="{CBC44380-F484-2347-8F3D-B9451266783A}"/>
            </ac:picMkLst>
          </pc:picChg>
        </pc:sldLayoutChg>
        <pc:sldLayoutChg chg="addSp delSp modSp mod">
          <pc:chgData name="Alexandre SCHIFFER" userId="8f28390f-5a5f-4efd-a760-7656bfa7277a" providerId="ADAL" clId="{BC36B0B7-3A6A-D442-8633-750E0971F91A}" dt="2021-07-19T18:05:01.361" v="737"/>
          <pc:sldLayoutMkLst>
            <pc:docMk/>
            <pc:sldMasterMk cId="0" sldId="2147483648"/>
            <pc:sldLayoutMk cId="3354575459" sldId="2147483660"/>
          </pc:sldLayoutMkLst>
          <pc:spChg chg="add del">
            <ac:chgData name="Alexandre SCHIFFER" userId="8f28390f-5a5f-4efd-a760-7656bfa7277a" providerId="ADAL" clId="{BC36B0B7-3A6A-D442-8633-750E0971F91A}" dt="2021-07-19T14:48:44.713" v="172" actId="478"/>
            <ac:spMkLst>
              <pc:docMk/>
              <pc:sldMasterMk cId="0" sldId="2147483648"/>
              <pc:sldLayoutMk cId="3354575459" sldId="2147483660"/>
              <ac:spMk id="9" creationId="{4C2220F9-A28B-40E5-A63F-535E1FC5757A}"/>
            </ac:spMkLst>
          </pc:spChg>
          <pc:spChg chg="del">
            <ac:chgData name="Alexandre SCHIFFER" userId="8f28390f-5a5f-4efd-a760-7656bfa7277a" providerId="ADAL" clId="{BC36B0B7-3A6A-D442-8633-750E0971F91A}" dt="2021-07-19T18:04:58.785" v="735" actId="478"/>
            <ac:spMkLst>
              <pc:docMk/>
              <pc:sldMasterMk cId="0" sldId="2147483648"/>
              <pc:sldLayoutMk cId="3354575459" sldId="2147483660"/>
              <ac:spMk id="9" creationId="{77053BCE-9AFB-4813-8733-BC80EEC00542}"/>
            </ac:spMkLst>
          </pc:spChg>
          <pc:spChg chg="del">
            <ac:chgData name="Alexandre SCHIFFER" userId="8f28390f-5a5f-4efd-a760-7656bfa7277a" providerId="ADAL" clId="{BC36B0B7-3A6A-D442-8633-750E0971F91A}" dt="2021-07-19T14:48:37.603" v="167" actId="478"/>
            <ac:spMkLst>
              <pc:docMk/>
              <pc:sldMasterMk cId="0" sldId="2147483648"/>
              <pc:sldLayoutMk cId="3354575459" sldId="2147483660"/>
              <ac:spMk id="10" creationId="{EF4C5807-F017-4D3B-8865-489E8B12B3E7}"/>
            </ac:spMkLst>
          </pc:spChg>
          <pc:spChg chg="del">
            <ac:chgData name="Alexandre SCHIFFER" userId="8f28390f-5a5f-4efd-a760-7656bfa7277a" providerId="ADAL" clId="{BC36B0B7-3A6A-D442-8633-750E0971F91A}" dt="2021-07-19T18:05:00.137" v="736" actId="478"/>
            <ac:spMkLst>
              <pc:docMk/>
              <pc:sldMasterMk cId="0" sldId="2147483648"/>
              <pc:sldLayoutMk cId="3354575459" sldId="2147483660"/>
              <ac:spMk id="10" creationId="{F332CD5B-5BE5-4F04-AD44-9832BD008A49}"/>
            </ac:spMkLst>
          </pc:spChg>
          <pc:spChg chg="add mod">
            <ac:chgData name="Alexandre SCHIFFER" userId="8f28390f-5a5f-4efd-a760-7656bfa7277a" providerId="ADAL" clId="{BC36B0B7-3A6A-D442-8633-750E0971F91A}" dt="2021-07-19T18:05:01.361" v="737"/>
            <ac:spMkLst>
              <pc:docMk/>
              <pc:sldMasterMk cId="0" sldId="2147483648"/>
              <pc:sldLayoutMk cId="3354575459" sldId="2147483660"/>
              <ac:spMk id="11" creationId="{7D9D4F1E-355F-6249-9112-AA1C8AF4447B}"/>
            </ac:spMkLst>
          </pc:spChg>
          <pc:spChg chg="add mod">
            <ac:chgData name="Alexandre SCHIFFER" userId="8f28390f-5a5f-4efd-a760-7656bfa7277a" providerId="ADAL" clId="{BC36B0B7-3A6A-D442-8633-750E0971F91A}" dt="2021-07-19T18:05:01.361" v="737"/>
            <ac:spMkLst>
              <pc:docMk/>
              <pc:sldMasterMk cId="0" sldId="2147483648"/>
              <pc:sldLayoutMk cId="3354575459" sldId="2147483660"/>
              <ac:spMk id="12" creationId="{25C161BA-A39D-BD41-A684-DA5BA56CA604}"/>
            </ac:spMkLst>
          </pc:spChg>
          <pc:spChg chg="add mod">
            <ac:chgData name="Alexandre SCHIFFER" userId="8f28390f-5a5f-4efd-a760-7656bfa7277a" providerId="ADAL" clId="{BC36B0B7-3A6A-D442-8633-750E0971F91A}" dt="2021-07-19T14:48:49.816" v="173"/>
            <ac:spMkLst>
              <pc:docMk/>
              <pc:sldMasterMk cId="0" sldId="2147483648"/>
              <pc:sldLayoutMk cId="3354575459" sldId="2147483660"/>
              <ac:spMk id="12" creationId="{E114262A-2B79-9846-95D2-A55099BBF544}"/>
            </ac:spMkLst>
          </pc:spChg>
          <pc:spChg chg="add mod">
            <ac:chgData name="Alexandre SCHIFFER" userId="8f28390f-5a5f-4efd-a760-7656bfa7277a" providerId="ADAL" clId="{BC36B0B7-3A6A-D442-8633-750E0971F91A}" dt="2021-07-19T14:48:49.816" v="173"/>
            <ac:spMkLst>
              <pc:docMk/>
              <pc:sldMasterMk cId="0" sldId="2147483648"/>
              <pc:sldLayoutMk cId="3354575459" sldId="2147483660"/>
              <ac:spMk id="13" creationId="{B2508D0C-4343-B34E-8BD9-FEAF316D69C8}"/>
            </ac:spMkLst>
          </pc:spChg>
          <pc:picChg chg="add del mod">
            <ac:chgData name="Alexandre SCHIFFER" userId="8f28390f-5a5f-4efd-a760-7656bfa7277a" providerId="ADAL" clId="{BC36B0B7-3A6A-D442-8633-750E0971F91A}" dt="2021-07-19T14:48:42.689" v="170"/>
            <ac:picMkLst>
              <pc:docMk/>
              <pc:sldMasterMk cId="0" sldId="2147483648"/>
              <pc:sldLayoutMk cId="3354575459" sldId="2147483660"/>
              <ac:picMk id="11" creationId="{EE9F4F86-615E-B045-B577-124B9CF17DE1}"/>
            </ac:picMkLst>
          </pc:picChg>
        </pc:sldLayoutChg>
        <pc:sldLayoutChg chg="addSp delSp modSp mod">
          <pc:chgData name="Alexandre SCHIFFER" userId="8f28390f-5a5f-4efd-a760-7656bfa7277a" providerId="ADAL" clId="{BC36B0B7-3A6A-D442-8633-750E0971F91A}" dt="2021-07-19T18:05:18.622" v="743"/>
          <pc:sldLayoutMkLst>
            <pc:docMk/>
            <pc:sldMasterMk cId="0" sldId="2147483648"/>
            <pc:sldLayoutMk cId="892632705" sldId="2147483662"/>
          </pc:sldLayoutMkLst>
          <pc:spChg chg="add mod">
            <ac:chgData name="Alexandre SCHIFFER" userId="8f28390f-5a5f-4efd-a760-7656bfa7277a" providerId="ADAL" clId="{BC36B0B7-3A6A-D442-8633-750E0971F91A}" dt="2021-07-19T18:05:18.622" v="743"/>
            <ac:spMkLst>
              <pc:docMk/>
              <pc:sldMasterMk cId="0" sldId="2147483648"/>
              <pc:sldLayoutMk cId="892632705" sldId="2147483662"/>
              <ac:spMk id="10" creationId="{9E2B75C0-D72D-3D48-BFC8-FCD2A9442EA0}"/>
            </ac:spMkLst>
          </pc:spChg>
          <pc:spChg chg="del">
            <ac:chgData name="Alexandre SCHIFFER" userId="8f28390f-5a5f-4efd-a760-7656bfa7277a" providerId="ADAL" clId="{BC36B0B7-3A6A-D442-8633-750E0971F91A}" dt="2021-07-19T18:05:17.775" v="742" actId="478"/>
            <ac:spMkLst>
              <pc:docMk/>
              <pc:sldMasterMk cId="0" sldId="2147483648"/>
              <pc:sldLayoutMk cId="892632705" sldId="2147483662"/>
              <ac:spMk id="11" creationId="{D811F1A8-B7DC-449C-ADF8-D57B838BFE33}"/>
            </ac:spMkLst>
          </pc:spChg>
          <pc:spChg chg="add mod">
            <ac:chgData name="Alexandre SCHIFFER" userId="8f28390f-5a5f-4efd-a760-7656bfa7277a" providerId="ADAL" clId="{BC36B0B7-3A6A-D442-8633-750E0971F91A}" dt="2021-07-19T18:05:18.622" v="743"/>
            <ac:spMkLst>
              <pc:docMk/>
              <pc:sldMasterMk cId="0" sldId="2147483648"/>
              <pc:sldLayoutMk cId="892632705" sldId="2147483662"/>
              <ac:spMk id="12" creationId="{6D8475EB-2277-FE43-A84E-8AACA91163C2}"/>
            </ac:spMkLst>
          </pc:spChg>
          <pc:spChg chg="del">
            <ac:chgData name="Alexandre SCHIFFER" userId="8f28390f-5a5f-4efd-a760-7656bfa7277a" providerId="ADAL" clId="{BC36B0B7-3A6A-D442-8633-750E0971F91A}" dt="2021-07-19T14:58:46.018" v="228" actId="478"/>
            <ac:spMkLst>
              <pc:docMk/>
              <pc:sldMasterMk cId="0" sldId="2147483648"/>
              <pc:sldLayoutMk cId="892632705" sldId="2147483662"/>
              <ac:spMk id="12" creationId="{CDA8E892-73B0-4A44-ACEE-4A9E30B440AC}"/>
            </ac:spMkLst>
          </pc:spChg>
          <pc:spChg chg="del">
            <ac:chgData name="Alexandre SCHIFFER" userId="8f28390f-5a5f-4efd-a760-7656bfa7277a" providerId="ADAL" clId="{BC36B0B7-3A6A-D442-8633-750E0971F91A}" dt="2021-07-19T14:58:46.018" v="228" actId="478"/>
            <ac:spMkLst>
              <pc:docMk/>
              <pc:sldMasterMk cId="0" sldId="2147483648"/>
              <pc:sldLayoutMk cId="892632705" sldId="2147483662"/>
              <ac:spMk id="13" creationId="{C4BC28AD-FD82-47F9-9E9E-DCD8B9B9C2EB}"/>
            </ac:spMkLst>
          </pc:spChg>
          <pc:spChg chg="add mod">
            <ac:chgData name="Alexandre SCHIFFER" userId="8f28390f-5a5f-4efd-a760-7656bfa7277a" providerId="ADAL" clId="{BC36B0B7-3A6A-D442-8633-750E0971F91A}" dt="2021-07-19T14:58:47.021" v="229"/>
            <ac:spMkLst>
              <pc:docMk/>
              <pc:sldMasterMk cId="0" sldId="2147483648"/>
              <pc:sldLayoutMk cId="892632705" sldId="2147483662"/>
              <ac:spMk id="14" creationId="{07B9877C-E36B-864F-A76D-6352045E08CF}"/>
            </ac:spMkLst>
          </pc:spChg>
          <pc:spChg chg="add del mod">
            <ac:chgData name="Alexandre SCHIFFER" userId="8f28390f-5a5f-4efd-a760-7656bfa7277a" providerId="ADAL" clId="{BC36B0B7-3A6A-D442-8633-750E0971F91A}" dt="2021-07-19T18:05:17.775" v="742" actId="478"/>
            <ac:spMkLst>
              <pc:docMk/>
              <pc:sldMasterMk cId="0" sldId="2147483648"/>
              <pc:sldLayoutMk cId="892632705" sldId="2147483662"/>
              <ac:spMk id="15" creationId="{5A23A0C6-4924-F247-8790-9DF8CF4FFF7F}"/>
            </ac:spMkLst>
          </pc:spChg>
          <pc:grpChg chg="del">
            <ac:chgData name="Alexandre SCHIFFER" userId="8f28390f-5a5f-4efd-a760-7656bfa7277a" providerId="ADAL" clId="{BC36B0B7-3A6A-D442-8633-750E0971F91A}" dt="2021-07-19T14:58:58.574" v="230" actId="478"/>
            <ac:grpSpMkLst>
              <pc:docMk/>
              <pc:sldMasterMk cId="0" sldId="2147483648"/>
              <pc:sldLayoutMk cId="892632705" sldId="2147483662"/>
              <ac:grpSpMk id="7" creationId="{6E93AE60-7C4E-4BEC-8EED-01ACB0EB36E4}"/>
            </ac:grpSpMkLst>
          </pc:grpChg>
          <pc:picChg chg="add mod">
            <ac:chgData name="Alexandre SCHIFFER" userId="8f28390f-5a5f-4efd-a760-7656bfa7277a" providerId="ADAL" clId="{BC36B0B7-3A6A-D442-8633-750E0971F91A}" dt="2021-07-19T14:59:02.729" v="232" actId="167"/>
            <ac:picMkLst>
              <pc:docMk/>
              <pc:sldMasterMk cId="0" sldId="2147483648"/>
              <pc:sldLayoutMk cId="892632705" sldId="2147483662"/>
              <ac:picMk id="16" creationId="{71EC1FF6-76D5-1249-92F3-1CC3C4A502F9}"/>
            </ac:picMkLst>
          </pc:picChg>
        </pc:sldLayoutChg>
        <pc:sldLayoutChg chg="addSp delSp modSp mod">
          <pc:chgData name="Alexandre SCHIFFER" userId="8f28390f-5a5f-4efd-a760-7656bfa7277a" providerId="ADAL" clId="{BC36B0B7-3A6A-D442-8633-750E0971F91A}" dt="2021-07-19T18:05:24.920" v="745"/>
          <pc:sldLayoutMkLst>
            <pc:docMk/>
            <pc:sldMasterMk cId="0" sldId="2147483648"/>
            <pc:sldLayoutMk cId="1427893216" sldId="2147483663"/>
          </pc:sldLayoutMkLst>
          <pc:spChg chg="add mod">
            <ac:chgData name="Alexandre SCHIFFER" userId="8f28390f-5a5f-4efd-a760-7656bfa7277a" providerId="ADAL" clId="{BC36B0B7-3A6A-D442-8633-750E0971F91A}" dt="2021-07-19T18:05:24.920" v="745"/>
            <ac:spMkLst>
              <pc:docMk/>
              <pc:sldMasterMk cId="0" sldId="2147483648"/>
              <pc:sldLayoutMk cId="1427893216" sldId="2147483663"/>
              <ac:spMk id="9" creationId="{215A4616-D56F-CD46-8853-10189E54DCB5}"/>
            </ac:spMkLst>
          </pc:spChg>
          <pc:spChg chg="del">
            <ac:chgData name="Alexandre SCHIFFER" userId="8f28390f-5a5f-4efd-a760-7656bfa7277a" providerId="ADAL" clId="{BC36B0B7-3A6A-D442-8633-750E0971F91A}" dt="2021-07-19T18:05:23.895" v="744" actId="478"/>
            <ac:spMkLst>
              <pc:docMk/>
              <pc:sldMasterMk cId="0" sldId="2147483648"/>
              <pc:sldLayoutMk cId="1427893216" sldId="2147483663"/>
              <ac:spMk id="10" creationId="{E9DFEEF3-E9B6-4D2F-8632-0189F4EA9ACC}"/>
            </ac:spMkLst>
          </pc:spChg>
          <pc:spChg chg="add mod">
            <ac:chgData name="Alexandre SCHIFFER" userId="8f28390f-5a5f-4efd-a760-7656bfa7277a" providerId="ADAL" clId="{BC36B0B7-3A6A-D442-8633-750E0971F91A}" dt="2021-07-19T18:05:24.920" v="745"/>
            <ac:spMkLst>
              <pc:docMk/>
              <pc:sldMasterMk cId="0" sldId="2147483648"/>
              <pc:sldLayoutMk cId="1427893216" sldId="2147483663"/>
              <ac:spMk id="11" creationId="{7EC18E26-067D-1449-867C-844364D3B00C}"/>
            </ac:spMkLst>
          </pc:spChg>
          <pc:spChg chg="del">
            <ac:chgData name="Alexandre SCHIFFER" userId="8f28390f-5a5f-4efd-a760-7656bfa7277a" providerId="ADAL" clId="{BC36B0B7-3A6A-D442-8633-750E0971F91A}" dt="2021-07-19T14:59:50.439" v="238" actId="478"/>
            <ac:spMkLst>
              <pc:docMk/>
              <pc:sldMasterMk cId="0" sldId="2147483648"/>
              <pc:sldLayoutMk cId="1427893216" sldId="2147483663"/>
              <ac:spMk id="11" creationId="{B5B40E2E-FDD0-4951-96C5-E10841438A64}"/>
            </ac:spMkLst>
          </pc:spChg>
          <pc:spChg chg="del">
            <ac:chgData name="Alexandre SCHIFFER" userId="8f28390f-5a5f-4efd-a760-7656bfa7277a" providerId="ADAL" clId="{BC36B0B7-3A6A-D442-8633-750E0971F91A}" dt="2021-07-19T14:59:50.439" v="238" actId="478"/>
            <ac:spMkLst>
              <pc:docMk/>
              <pc:sldMasterMk cId="0" sldId="2147483648"/>
              <pc:sldLayoutMk cId="1427893216" sldId="2147483663"/>
              <ac:spMk id="12" creationId="{1FE59633-D1F5-4FDB-B02A-EE53C1E624A7}"/>
            </ac:spMkLst>
          </pc:spChg>
          <pc:spChg chg="add mod">
            <ac:chgData name="Alexandre SCHIFFER" userId="8f28390f-5a5f-4efd-a760-7656bfa7277a" providerId="ADAL" clId="{BC36B0B7-3A6A-D442-8633-750E0971F91A}" dt="2021-07-19T14:59:51.066" v="239"/>
            <ac:spMkLst>
              <pc:docMk/>
              <pc:sldMasterMk cId="0" sldId="2147483648"/>
              <pc:sldLayoutMk cId="1427893216" sldId="2147483663"/>
              <ac:spMk id="13" creationId="{F1E9D7BF-2626-4545-A108-EAD807A17039}"/>
            </ac:spMkLst>
          </pc:spChg>
          <pc:spChg chg="add del mod">
            <ac:chgData name="Alexandre SCHIFFER" userId="8f28390f-5a5f-4efd-a760-7656bfa7277a" providerId="ADAL" clId="{BC36B0B7-3A6A-D442-8633-750E0971F91A}" dt="2021-07-19T18:05:23.895" v="744" actId="478"/>
            <ac:spMkLst>
              <pc:docMk/>
              <pc:sldMasterMk cId="0" sldId="2147483648"/>
              <pc:sldLayoutMk cId="1427893216" sldId="2147483663"/>
              <ac:spMk id="14" creationId="{31218ABF-287F-B942-940E-BE451F26F6AC}"/>
            </ac:spMkLst>
          </pc:spChg>
          <pc:grpChg chg="del">
            <ac:chgData name="Alexandre SCHIFFER" userId="8f28390f-5a5f-4efd-a760-7656bfa7277a" providerId="ADAL" clId="{BC36B0B7-3A6A-D442-8633-750E0971F91A}" dt="2021-07-19T14:59:52.464" v="240" actId="478"/>
            <ac:grpSpMkLst>
              <pc:docMk/>
              <pc:sldMasterMk cId="0" sldId="2147483648"/>
              <pc:sldLayoutMk cId="1427893216" sldId="2147483663"/>
              <ac:grpSpMk id="6" creationId="{97870838-9D5D-4FFF-B51A-EDE3692B1274}"/>
            </ac:grpSpMkLst>
          </pc:grpChg>
          <pc:picChg chg="add mod">
            <ac:chgData name="Alexandre SCHIFFER" userId="8f28390f-5a5f-4efd-a760-7656bfa7277a" providerId="ADAL" clId="{BC36B0B7-3A6A-D442-8633-750E0971F91A}" dt="2021-07-19T15:00:01.996" v="242" actId="167"/>
            <ac:picMkLst>
              <pc:docMk/>
              <pc:sldMasterMk cId="0" sldId="2147483648"/>
              <pc:sldLayoutMk cId="1427893216" sldId="2147483663"/>
              <ac:picMk id="15" creationId="{D23B7697-3B0C-6D45-80A9-766D98CD3839}"/>
            </ac:picMkLst>
          </pc:picChg>
        </pc:sldLayoutChg>
        <pc:sldLayoutChg chg="addSp delSp modSp mod">
          <pc:chgData name="Alexandre SCHIFFER" userId="8f28390f-5a5f-4efd-a760-7656bfa7277a" providerId="ADAL" clId="{BC36B0B7-3A6A-D442-8633-750E0971F91A}" dt="2021-07-19T18:04:48.431" v="731" actId="14100"/>
          <pc:sldLayoutMkLst>
            <pc:docMk/>
            <pc:sldMasterMk cId="0" sldId="2147483648"/>
            <pc:sldLayoutMk cId="216004049" sldId="2147483665"/>
          </pc:sldLayoutMkLst>
          <pc:spChg chg="add del mod">
            <ac:chgData name="Alexandre SCHIFFER" userId="8f28390f-5a5f-4efd-a760-7656bfa7277a" providerId="ADAL" clId="{BC36B0B7-3A6A-D442-8633-750E0971F91A}" dt="2021-07-19T14:54:08.583" v="208" actId="478"/>
            <ac:spMkLst>
              <pc:docMk/>
              <pc:sldMasterMk cId="0" sldId="2147483648"/>
              <pc:sldLayoutMk cId="216004049" sldId="2147483665"/>
              <ac:spMk id="2" creationId="{0837B9AB-B689-784A-8EA7-EB10C5F00E82}"/>
            </ac:spMkLst>
          </pc:spChg>
          <pc:spChg chg="del mod">
            <ac:chgData name="Alexandre SCHIFFER" userId="8f28390f-5a5f-4efd-a760-7656bfa7277a" providerId="ADAL" clId="{BC36B0B7-3A6A-D442-8633-750E0971F91A}" dt="2021-07-19T14:47:32.778" v="153" actId="478"/>
            <ac:spMkLst>
              <pc:docMk/>
              <pc:sldMasterMk cId="0" sldId="2147483648"/>
              <pc:sldLayoutMk cId="216004049" sldId="2147483665"/>
              <ac:spMk id="8" creationId="{D8D4688A-39F2-432B-A5E5-B037C717396E}"/>
            </ac:spMkLst>
          </pc:spChg>
          <pc:spChg chg="del">
            <ac:chgData name="Alexandre SCHIFFER" userId="8f28390f-5a5f-4efd-a760-7656bfa7277a" providerId="ADAL" clId="{BC36B0B7-3A6A-D442-8633-750E0971F91A}" dt="2021-07-19T14:47:30.235" v="151" actId="478"/>
            <ac:spMkLst>
              <pc:docMk/>
              <pc:sldMasterMk cId="0" sldId="2147483648"/>
              <pc:sldLayoutMk cId="216004049" sldId="2147483665"/>
              <ac:spMk id="9" creationId="{451883A7-B553-4EBE-B475-97C56167E3F6}"/>
            </ac:spMkLst>
          </pc:spChg>
          <pc:spChg chg="del">
            <ac:chgData name="Alexandre SCHIFFER" userId="8f28390f-5a5f-4efd-a760-7656bfa7277a" providerId="ADAL" clId="{BC36B0B7-3A6A-D442-8633-750E0971F91A}" dt="2021-07-19T18:04:21.659" v="728" actId="478"/>
            <ac:spMkLst>
              <pc:docMk/>
              <pc:sldMasterMk cId="0" sldId="2147483648"/>
              <pc:sldLayoutMk cId="216004049" sldId="2147483665"/>
              <ac:spMk id="9" creationId="{AEAF2348-8253-4FFD-80A3-B66358CF7CB9}"/>
            </ac:spMkLst>
          </pc:spChg>
          <pc:spChg chg="add mod">
            <ac:chgData name="Alexandre SCHIFFER" userId="8f28390f-5a5f-4efd-a760-7656bfa7277a" providerId="ADAL" clId="{BC36B0B7-3A6A-D442-8633-750E0971F91A}" dt="2021-07-19T18:04:48.431" v="731" actId="14100"/>
            <ac:spMkLst>
              <pc:docMk/>
              <pc:sldMasterMk cId="0" sldId="2147483648"/>
              <pc:sldLayoutMk cId="216004049" sldId="2147483665"/>
              <ac:spMk id="10" creationId="{4EAE5640-664A-7B45-B25F-99977EE0B888}"/>
            </ac:spMkLst>
          </pc:spChg>
          <pc:spChg chg="add mod">
            <ac:chgData name="Alexandre SCHIFFER" userId="8f28390f-5a5f-4efd-a760-7656bfa7277a" providerId="ADAL" clId="{BC36B0B7-3A6A-D442-8633-750E0971F91A}" dt="2021-07-19T14:54:04.740" v="207" actId="1038"/>
            <ac:spMkLst>
              <pc:docMk/>
              <pc:sldMasterMk cId="0" sldId="2147483648"/>
              <pc:sldLayoutMk cId="216004049" sldId="2147483665"/>
              <ac:spMk id="10" creationId="{DE14B75D-4EA4-D545-AA6D-1A965597D404}"/>
            </ac:spMkLst>
          </pc:spChg>
          <pc:spChg chg="add mod">
            <ac:chgData name="Alexandre SCHIFFER" userId="8f28390f-5a5f-4efd-a760-7656bfa7277a" providerId="ADAL" clId="{BC36B0B7-3A6A-D442-8633-750E0971F91A}" dt="2021-07-19T14:54:04.740" v="207" actId="1038"/>
            <ac:spMkLst>
              <pc:docMk/>
              <pc:sldMasterMk cId="0" sldId="2147483648"/>
              <pc:sldLayoutMk cId="216004049" sldId="2147483665"/>
              <ac:spMk id="11" creationId="{7142C04D-78A2-9D4E-960C-4748E5386629}"/>
            </ac:spMkLst>
          </pc:spChg>
          <pc:spChg chg="add mod">
            <ac:chgData name="Alexandre SCHIFFER" userId="8f28390f-5a5f-4efd-a760-7656bfa7277a" providerId="ADAL" clId="{BC36B0B7-3A6A-D442-8633-750E0971F91A}" dt="2021-07-19T18:04:22.705" v="729"/>
            <ac:spMkLst>
              <pc:docMk/>
              <pc:sldMasterMk cId="0" sldId="2147483648"/>
              <pc:sldLayoutMk cId="216004049" sldId="2147483665"/>
              <ac:spMk id="11" creationId="{BD5B5D5C-8F18-5C4C-B841-4CB27E3B7EC8}"/>
            </ac:spMkLst>
          </pc:spChg>
          <pc:spChg chg="del">
            <ac:chgData name="Alexandre SCHIFFER" userId="8f28390f-5a5f-4efd-a760-7656bfa7277a" providerId="ADAL" clId="{BC36B0B7-3A6A-D442-8633-750E0971F91A}" dt="2021-07-19T18:04:21.659" v="728" actId="478"/>
            <ac:spMkLst>
              <pc:docMk/>
              <pc:sldMasterMk cId="0" sldId="2147483648"/>
              <pc:sldLayoutMk cId="216004049" sldId="2147483665"/>
              <ac:spMk id="12" creationId="{5D04AECC-A8B1-4D49-8EDB-D5F32C2F381C}"/>
            </ac:spMkLst>
          </pc:spChg>
          <pc:picChg chg="add mod">
            <ac:chgData name="Alexandre SCHIFFER" userId="8f28390f-5a5f-4efd-a760-7656bfa7277a" providerId="ADAL" clId="{BC36B0B7-3A6A-D442-8633-750E0971F91A}" dt="2021-07-19T14:57:30.017" v="214" actId="167"/>
            <ac:picMkLst>
              <pc:docMk/>
              <pc:sldMasterMk cId="0" sldId="2147483648"/>
              <pc:sldLayoutMk cId="216004049" sldId="2147483665"/>
              <ac:picMk id="4" creationId="{A396AFB2-33E0-D042-A523-F18560DAA05B}"/>
            </ac:picMkLst>
          </pc:picChg>
          <pc:picChg chg="del">
            <ac:chgData name="Alexandre SCHIFFER" userId="8f28390f-5a5f-4efd-a760-7656bfa7277a" providerId="ADAL" clId="{BC36B0B7-3A6A-D442-8633-750E0971F91A}" dt="2021-07-19T14:53:22.596" v="181" actId="478"/>
            <ac:picMkLst>
              <pc:docMk/>
              <pc:sldMasterMk cId="0" sldId="2147483648"/>
              <pc:sldLayoutMk cId="216004049" sldId="2147483665"/>
              <ac:picMk id="7" creationId="{8D7E45EB-2B99-434E-90CC-CE7FF5AAB1EC}"/>
            </ac:picMkLst>
          </pc:picChg>
          <pc:picChg chg="add del mod">
            <ac:chgData name="Alexandre SCHIFFER" userId="8f28390f-5a5f-4efd-a760-7656bfa7277a" providerId="ADAL" clId="{BC36B0B7-3A6A-D442-8633-750E0971F91A}" dt="2021-07-19T14:53:25.252" v="183" actId="478"/>
            <ac:picMkLst>
              <pc:docMk/>
              <pc:sldMasterMk cId="0" sldId="2147483648"/>
              <pc:sldLayoutMk cId="216004049" sldId="2147483665"/>
              <ac:picMk id="12" creationId="{F924E02B-0BFB-3745-AEDD-DDF1E816AF96}"/>
            </ac:picMkLst>
          </pc:picChg>
        </pc:sldLayoutChg>
        <pc:sldLayoutChg chg="addSp delSp modSp mod">
          <pc:chgData name="Alexandre SCHIFFER" userId="8f28390f-5a5f-4efd-a760-7656bfa7277a" providerId="ADAL" clId="{BC36B0B7-3A6A-D442-8633-750E0971F91A}" dt="2021-07-19T18:05:31.647" v="747"/>
          <pc:sldLayoutMkLst>
            <pc:docMk/>
            <pc:sldMasterMk cId="0" sldId="2147483648"/>
            <pc:sldLayoutMk cId="1784752026" sldId="2147483667"/>
          </pc:sldLayoutMkLst>
          <pc:spChg chg="del">
            <ac:chgData name="Alexandre SCHIFFER" userId="8f28390f-5a5f-4efd-a760-7656bfa7277a" providerId="ADAL" clId="{BC36B0B7-3A6A-D442-8633-750E0971F91A}" dt="2021-07-19T15:00:06.639" v="244" actId="478"/>
            <ac:spMkLst>
              <pc:docMk/>
              <pc:sldMasterMk cId="0" sldId="2147483648"/>
              <pc:sldLayoutMk cId="1784752026" sldId="2147483667"/>
              <ac:spMk id="4" creationId="{B93CCC91-1DF0-4030-907E-486A54126FAE}"/>
            </ac:spMkLst>
          </pc:spChg>
          <pc:spChg chg="del mod">
            <ac:chgData name="Alexandre SCHIFFER" userId="8f28390f-5a5f-4efd-a760-7656bfa7277a" providerId="ADAL" clId="{BC36B0B7-3A6A-D442-8633-750E0971F91A}" dt="2021-07-19T15:00:06.639" v="244" actId="478"/>
            <ac:spMkLst>
              <pc:docMk/>
              <pc:sldMasterMk cId="0" sldId="2147483648"/>
              <pc:sldLayoutMk cId="1784752026" sldId="2147483667"/>
              <ac:spMk id="5" creationId="{A4228E0E-76B2-464E-AB79-98573FBD7176}"/>
            </ac:spMkLst>
          </pc:spChg>
          <pc:spChg chg="add mod">
            <ac:chgData name="Alexandre SCHIFFER" userId="8f28390f-5a5f-4efd-a760-7656bfa7277a" providerId="ADAL" clId="{BC36B0B7-3A6A-D442-8633-750E0971F91A}" dt="2021-07-19T18:05:31.647" v="747"/>
            <ac:spMkLst>
              <pc:docMk/>
              <pc:sldMasterMk cId="0" sldId="2147483648"/>
              <pc:sldLayoutMk cId="1784752026" sldId="2147483667"/>
              <ac:spMk id="5" creationId="{A6225EB8-5BEC-F841-8219-FB6E53C97333}"/>
            </ac:spMkLst>
          </pc:spChg>
          <pc:spChg chg="add mod">
            <ac:chgData name="Alexandre SCHIFFER" userId="8f28390f-5a5f-4efd-a760-7656bfa7277a" providerId="ADAL" clId="{BC36B0B7-3A6A-D442-8633-750E0971F91A}" dt="2021-07-19T18:05:31.647" v="747"/>
            <ac:spMkLst>
              <pc:docMk/>
              <pc:sldMasterMk cId="0" sldId="2147483648"/>
              <pc:sldLayoutMk cId="1784752026" sldId="2147483667"/>
              <ac:spMk id="6" creationId="{6656E1EF-DA02-704C-AC93-8EB13EFED9E9}"/>
            </ac:spMkLst>
          </pc:spChg>
          <pc:spChg chg="add mod">
            <ac:chgData name="Alexandre SCHIFFER" userId="8f28390f-5a5f-4efd-a760-7656bfa7277a" providerId="ADAL" clId="{BC36B0B7-3A6A-D442-8633-750E0971F91A}" dt="2021-07-19T15:00:14.620" v="245"/>
            <ac:spMkLst>
              <pc:docMk/>
              <pc:sldMasterMk cId="0" sldId="2147483648"/>
              <pc:sldLayoutMk cId="1784752026" sldId="2147483667"/>
              <ac:spMk id="6" creationId="{E2F74890-833D-6B48-839B-B71121B5178F}"/>
            </ac:spMkLst>
          </pc:spChg>
          <pc:spChg chg="add del mod">
            <ac:chgData name="Alexandre SCHIFFER" userId="8f28390f-5a5f-4efd-a760-7656bfa7277a" providerId="ADAL" clId="{BC36B0B7-3A6A-D442-8633-750E0971F91A}" dt="2021-07-19T18:05:30.690" v="746" actId="478"/>
            <ac:spMkLst>
              <pc:docMk/>
              <pc:sldMasterMk cId="0" sldId="2147483648"/>
              <pc:sldLayoutMk cId="1784752026" sldId="2147483667"/>
              <ac:spMk id="7" creationId="{B635C4B8-14D9-DF44-9BA4-D68AF9D7E94B}"/>
            </ac:spMkLst>
          </pc:spChg>
          <pc:spChg chg="del">
            <ac:chgData name="Alexandre SCHIFFER" userId="8f28390f-5a5f-4efd-a760-7656bfa7277a" providerId="ADAL" clId="{BC36B0B7-3A6A-D442-8633-750E0971F91A}" dt="2021-07-19T18:05:30.690" v="746" actId="478"/>
            <ac:spMkLst>
              <pc:docMk/>
              <pc:sldMasterMk cId="0" sldId="2147483648"/>
              <pc:sldLayoutMk cId="1784752026" sldId="2147483667"/>
              <ac:spMk id="9" creationId="{A07EDEEA-2019-40EC-8932-F55CA1ADB9B3}"/>
            </ac:spMkLst>
          </pc:spChg>
          <pc:picChg chg="add mod">
            <ac:chgData name="Alexandre SCHIFFER" userId="8f28390f-5a5f-4efd-a760-7656bfa7277a" providerId="ADAL" clId="{BC36B0B7-3A6A-D442-8633-750E0971F91A}" dt="2021-07-19T15:00:23.552" v="248" actId="1076"/>
            <ac:picMkLst>
              <pc:docMk/>
              <pc:sldMasterMk cId="0" sldId="2147483648"/>
              <pc:sldLayoutMk cId="1784752026" sldId="2147483667"/>
              <ac:picMk id="8" creationId="{BEE74168-BC68-0042-B001-258CC76DD14D}"/>
            </ac:picMkLst>
          </pc:picChg>
        </pc:sldLayoutChg>
        <pc:sldLayoutChg chg="addSp delSp modSp mod">
          <pc:chgData name="Alexandre SCHIFFER" userId="8f28390f-5a5f-4efd-a760-7656bfa7277a" providerId="ADAL" clId="{BC36B0B7-3A6A-D442-8633-750E0971F91A}" dt="2021-07-19T18:05:48.011" v="751"/>
          <pc:sldLayoutMkLst>
            <pc:docMk/>
            <pc:sldMasterMk cId="0" sldId="2147483648"/>
            <pc:sldLayoutMk cId="805117329" sldId="2147483668"/>
          </pc:sldLayoutMkLst>
          <pc:spChg chg="add del mod">
            <ac:chgData name="Alexandre SCHIFFER" userId="8f28390f-5a5f-4efd-a760-7656bfa7277a" providerId="ADAL" clId="{BC36B0B7-3A6A-D442-8633-750E0971F91A}" dt="2021-07-19T18:05:47.115" v="750" actId="478"/>
            <ac:spMkLst>
              <pc:docMk/>
              <pc:sldMasterMk cId="0" sldId="2147483648"/>
              <pc:sldLayoutMk cId="805117329" sldId="2147483668"/>
              <ac:spMk id="7" creationId="{330AB2E9-1178-7448-8445-FBDA4512ABA4}"/>
            </ac:spMkLst>
          </pc:spChg>
          <pc:spChg chg="del">
            <ac:chgData name="Alexandre SCHIFFER" userId="8f28390f-5a5f-4efd-a760-7656bfa7277a" providerId="ADAL" clId="{BC36B0B7-3A6A-D442-8633-750E0971F91A}" dt="2021-07-19T15:00:28.915" v="249" actId="478"/>
            <ac:spMkLst>
              <pc:docMk/>
              <pc:sldMasterMk cId="0" sldId="2147483648"/>
              <pc:sldLayoutMk cId="805117329" sldId="2147483668"/>
              <ac:spMk id="7" creationId="{A63CA538-E405-4B77-9ED1-4DB8C48A473C}"/>
            </ac:spMkLst>
          </pc:spChg>
          <pc:spChg chg="del">
            <ac:chgData name="Alexandre SCHIFFER" userId="8f28390f-5a5f-4efd-a760-7656bfa7277a" providerId="ADAL" clId="{BC36B0B7-3A6A-D442-8633-750E0971F91A}" dt="2021-07-19T18:05:35.888" v="748" actId="478"/>
            <ac:spMkLst>
              <pc:docMk/>
              <pc:sldMasterMk cId="0" sldId="2147483648"/>
              <pc:sldLayoutMk cId="805117329" sldId="2147483668"/>
              <ac:spMk id="8" creationId="{0AFF7476-F81C-4890-8506-80A5B3E8F7F8}"/>
            </ac:spMkLst>
          </pc:spChg>
          <pc:spChg chg="del">
            <ac:chgData name="Alexandre SCHIFFER" userId="8f28390f-5a5f-4efd-a760-7656bfa7277a" providerId="ADAL" clId="{BC36B0B7-3A6A-D442-8633-750E0971F91A}" dt="2021-07-19T15:00:28.915" v="249" actId="478"/>
            <ac:spMkLst>
              <pc:docMk/>
              <pc:sldMasterMk cId="0" sldId="2147483648"/>
              <pc:sldLayoutMk cId="805117329" sldId="2147483668"/>
              <ac:spMk id="8" creationId="{A982DE7D-1B0D-4CF1-814F-AE279018E3FC}"/>
            </ac:spMkLst>
          </pc:spChg>
          <pc:spChg chg="add mod">
            <ac:chgData name="Alexandre SCHIFFER" userId="8f28390f-5a5f-4efd-a760-7656bfa7277a" providerId="ADAL" clId="{BC36B0B7-3A6A-D442-8633-750E0971F91A}" dt="2021-07-19T15:00:44.273" v="252"/>
            <ac:spMkLst>
              <pc:docMk/>
              <pc:sldMasterMk cId="0" sldId="2147483648"/>
              <pc:sldLayoutMk cId="805117329" sldId="2147483668"/>
              <ac:spMk id="9" creationId="{29DCDB16-1281-0D4F-B877-B4B8F3759DD6}"/>
            </ac:spMkLst>
          </pc:spChg>
          <pc:spChg chg="add mod">
            <ac:chgData name="Alexandre SCHIFFER" userId="8f28390f-5a5f-4efd-a760-7656bfa7277a" providerId="ADAL" clId="{BC36B0B7-3A6A-D442-8633-750E0971F91A}" dt="2021-07-19T18:05:37.177" v="749"/>
            <ac:spMkLst>
              <pc:docMk/>
              <pc:sldMasterMk cId="0" sldId="2147483648"/>
              <pc:sldLayoutMk cId="805117329" sldId="2147483668"/>
              <ac:spMk id="9" creationId="{675252F0-ACA4-6C49-869F-CD4E7CE995B0}"/>
            </ac:spMkLst>
          </pc:spChg>
          <pc:spChg chg="add del mod">
            <ac:chgData name="Alexandre SCHIFFER" userId="8f28390f-5a5f-4efd-a760-7656bfa7277a" providerId="ADAL" clId="{BC36B0B7-3A6A-D442-8633-750E0971F91A}" dt="2021-07-19T18:05:35.888" v="748" actId="478"/>
            <ac:spMkLst>
              <pc:docMk/>
              <pc:sldMasterMk cId="0" sldId="2147483648"/>
              <pc:sldLayoutMk cId="805117329" sldId="2147483668"/>
              <ac:spMk id="10" creationId="{1AF947DA-2D49-7A47-990D-39DAD8987433}"/>
            </ac:spMkLst>
          </pc:spChg>
          <pc:spChg chg="add mod">
            <ac:chgData name="Alexandre SCHIFFER" userId="8f28390f-5a5f-4efd-a760-7656bfa7277a" providerId="ADAL" clId="{BC36B0B7-3A6A-D442-8633-750E0971F91A}" dt="2021-07-19T18:05:48.011" v="751"/>
            <ac:spMkLst>
              <pc:docMk/>
              <pc:sldMasterMk cId="0" sldId="2147483648"/>
              <pc:sldLayoutMk cId="805117329" sldId="2147483668"/>
              <ac:spMk id="11" creationId="{65087B3E-99A5-DF4C-B218-78E3E2462495}"/>
            </ac:spMkLst>
          </pc:spChg>
          <pc:picChg chg="del">
            <ac:chgData name="Alexandre SCHIFFER" userId="8f28390f-5a5f-4efd-a760-7656bfa7277a" providerId="ADAL" clId="{BC36B0B7-3A6A-D442-8633-750E0971F91A}" dt="2021-07-19T15:00:38.436" v="250" actId="478"/>
            <ac:picMkLst>
              <pc:docMk/>
              <pc:sldMasterMk cId="0" sldId="2147483648"/>
              <pc:sldLayoutMk cId="805117329" sldId="2147483668"/>
              <ac:picMk id="4" creationId="{00187B28-CAEB-42BF-85E5-CC49DBF36193}"/>
            </ac:picMkLst>
          </pc:picChg>
          <pc:picChg chg="add mod">
            <ac:chgData name="Alexandre SCHIFFER" userId="8f28390f-5a5f-4efd-a760-7656bfa7277a" providerId="ADAL" clId="{BC36B0B7-3A6A-D442-8633-750E0971F91A}" dt="2021-07-19T15:00:39.127" v="251"/>
            <ac:picMkLst>
              <pc:docMk/>
              <pc:sldMasterMk cId="0" sldId="2147483648"/>
              <pc:sldLayoutMk cId="805117329" sldId="2147483668"/>
              <ac:picMk id="6" creationId="{6D69E091-68D4-4B4C-9385-7D0281F2D1F2}"/>
            </ac:picMkLst>
          </pc:picChg>
        </pc:sldLayoutChg>
        <pc:sldLayoutChg chg="addSp delSp modSp mod">
          <pc:chgData name="Alexandre SCHIFFER" userId="8f28390f-5a5f-4efd-a760-7656bfa7277a" providerId="ADAL" clId="{BC36B0B7-3A6A-D442-8633-750E0971F91A}" dt="2021-07-19T18:08:48.059" v="800"/>
          <pc:sldLayoutMkLst>
            <pc:docMk/>
            <pc:sldMasterMk cId="0" sldId="2147483648"/>
            <pc:sldLayoutMk cId="1037291882" sldId="2147483669"/>
          </pc:sldLayoutMkLst>
          <pc:spChg chg="add mod">
            <ac:chgData name="Alexandre SCHIFFER" userId="8f28390f-5a5f-4efd-a760-7656bfa7277a" providerId="ADAL" clId="{BC36B0B7-3A6A-D442-8633-750E0971F91A}" dt="2021-07-19T18:08:48.059" v="800"/>
            <ac:spMkLst>
              <pc:docMk/>
              <pc:sldMasterMk cId="0" sldId="2147483648"/>
              <pc:sldLayoutMk cId="1037291882" sldId="2147483669"/>
              <ac:spMk id="9" creationId="{3E4B431E-9B7E-1D4F-9439-16F7D6A265C8}"/>
            </ac:spMkLst>
          </pc:spChg>
          <pc:spChg chg="del">
            <ac:chgData name="Alexandre SCHIFFER" userId="8f28390f-5a5f-4efd-a760-7656bfa7277a" providerId="ADAL" clId="{BC36B0B7-3A6A-D442-8633-750E0971F91A}" dt="2021-07-19T14:59:09.195" v="233" actId="478"/>
            <ac:spMkLst>
              <pc:docMk/>
              <pc:sldMasterMk cId="0" sldId="2147483648"/>
              <pc:sldLayoutMk cId="1037291882" sldId="2147483669"/>
              <ac:spMk id="9" creationId="{A5AE0F4F-60FC-4A90-836A-843F1EC466EC}"/>
            </ac:spMkLst>
          </pc:spChg>
          <pc:spChg chg="del">
            <ac:chgData name="Alexandre SCHIFFER" userId="8f28390f-5a5f-4efd-a760-7656bfa7277a" providerId="ADAL" clId="{BC36B0B7-3A6A-D442-8633-750E0971F91A}" dt="2021-07-19T14:59:09.195" v="233" actId="478"/>
            <ac:spMkLst>
              <pc:docMk/>
              <pc:sldMasterMk cId="0" sldId="2147483648"/>
              <pc:sldLayoutMk cId="1037291882" sldId="2147483669"/>
              <ac:spMk id="10" creationId="{236D95F1-0570-4234-9D25-645C74BD8331}"/>
            </ac:spMkLst>
          </pc:spChg>
          <pc:spChg chg="del">
            <ac:chgData name="Alexandre SCHIFFER" userId="8f28390f-5a5f-4efd-a760-7656bfa7277a" providerId="ADAL" clId="{BC36B0B7-3A6A-D442-8633-750E0971F91A}" dt="2021-07-19T18:08:42.685" v="799" actId="478"/>
            <ac:spMkLst>
              <pc:docMk/>
              <pc:sldMasterMk cId="0" sldId="2147483648"/>
              <pc:sldLayoutMk cId="1037291882" sldId="2147483669"/>
              <ac:spMk id="10" creationId="{5D624687-6686-4378-9892-77F62DE57832}"/>
            </ac:spMkLst>
          </pc:spChg>
          <pc:spChg chg="add mod">
            <ac:chgData name="Alexandre SCHIFFER" userId="8f28390f-5a5f-4efd-a760-7656bfa7277a" providerId="ADAL" clId="{BC36B0B7-3A6A-D442-8633-750E0971F91A}" dt="2021-07-19T14:59:18.500" v="235"/>
            <ac:spMkLst>
              <pc:docMk/>
              <pc:sldMasterMk cId="0" sldId="2147483648"/>
              <pc:sldLayoutMk cId="1037291882" sldId="2147483669"/>
              <ac:spMk id="12" creationId="{6B4D0DF7-54D5-E14E-826D-C6053E321868}"/>
            </ac:spMkLst>
          </pc:spChg>
          <pc:spChg chg="add mod">
            <ac:chgData name="Alexandre SCHIFFER" userId="8f28390f-5a5f-4efd-a760-7656bfa7277a" providerId="ADAL" clId="{BC36B0B7-3A6A-D442-8633-750E0971F91A}" dt="2021-07-19T18:08:48.059" v="800"/>
            <ac:spMkLst>
              <pc:docMk/>
              <pc:sldMasterMk cId="0" sldId="2147483648"/>
              <pc:sldLayoutMk cId="1037291882" sldId="2147483669"/>
              <ac:spMk id="12" creationId="{DB4DDAEC-8A3B-1843-A83B-89380F6F6F99}"/>
            </ac:spMkLst>
          </pc:spChg>
          <pc:spChg chg="add del mod">
            <ac:chgData name="Alexandre SCHIFFER" userId="8f28390f-5a5f-4efd-a760-7656bfa7277a" providerId="ADAL" clId="{BC36B0B7-3A6A-D442-8633-750E0971F91A}" dt="2021-07-19T18:08:41.066" v="798" actId="478"/>
            <ac:spMkLst>
              <pc:docMk/>
              <pc:sldMasterMk cId="0" sldId="2147483648"/>
              <pc:sldLayoutMk cId="1037291882" sldId="2147483669"/>
              <ac:spMk id="13" creationId="{52406554-BA14-3643-BD6E-FE1E340A7DB3}"/>
            </ac:spMkLst>
          </pc:spChg>
          <pc:picChg chg="del">
            <ac:chgData name="Alexandre SCHIFFER" userId="8f28390f-5a5f-4efd-a760-7656bfa7277a" providerId="ADAL" clId="{BC36B0B7-3A6A-D442-8633-750E0971F91A}" dt="2021-07-19T14:59:17.857" v="234" actId="478"/>
            <ac:picMkLst>
              <pc:docMk/>
              <pc:sldMasterMk cId="0" sldId="2147483648"/>
              <pc:sldLayoutMk cId="1037291882" sldId="2147483669"/>
              <ac:picMk id="6" creationId="{FDECBF10-3CC6-4343-B956-2FE93ABE0051}"/>
            </ac:picMkLst>
          </pc:picChg>
          <pc:picChg chg="add mod">
            <ac:chgData name="Alexandre SCHIFFER" userId="8f28390f-5a5f-4efd-a760-7656bfa7277a" providerId="ADAL" clId="{BC36B0B7-3A6A-D442-8633-750E0971F91A}" dt="2021-07-19T14:59:18.500" v="235"/>
            <ac:picMkLst>
              <pc:docMk/>
              <pc:sldMasterMk cId="0" sldId="2147483648"/>
              <pc:sldLayoutMk cId="1037291882" sldId="2147483669"/>
              <ac:picMk id="11" creationId="{7057C16C-6509-5645-848D-09707793DC82}"/>
            </ac:picMkLst>
          </pc:picChg>
        </pc:sldLayoutChg>
        <pc:sldLayoutChg chg="addSp delSp modSp mod">
          <pc:chgData name="Alexandre SCHIFFER" userId="8f28390f-5a5f-4efd-a760-7656bfa7277a" providerId="ADAL" clId="{BC36B0B7-3A6A-D442-8633-750E0971F91A}" dt="2021-07-19T18:05:12.658" v="741"/>
          <pc:sldLayoutMkLst>
            <pc:docMk/>
            <pc:sldMasterMk cId="0" sldId="2147483648"/>
            <pc:sldLayoutMk cId="4185153768" sldId="2147483670"/>
          </pc:sldLayoutMkLst>
          <pc:spChg chg="del">
            <ac:chgData name="Alexandre SCHIFFER" userId="8f28390f-5a5f-4efd-a760-7656bfa7277a" providerId="ADAL" clId="{BC36B0B7-3A6A-D442-8633-750E0971F91A}" dt="2021-07-19T18:05:11.633" v="740" actId="478"/>
            <ac:spMkLst>
              <pc:docMk/>
              <pc:sldMasterMk cId="0" sldId="2147483648"/>
              <pc:sldLayoutMk cId="4185153768" sldId="2147483670"/>
              <ac:spMk id="10" creationId="{126ECED3-66E0-4063-AFBB-56C5D4938547}"/>
            </ac:spMkLst>
          </pc:spChg>
          <pc:spChg chg="del">
            <ac:chgData name="Alexandre SCHIFFER" userId="8f28390f-5a5f-4efd-a760-7656bfa7277a" providerId="ADAL" clId="{BC36B0B7-3A6A-D442-8633-750E0971F91A}" dt="2021-07-19T14:58:16.836" v="222" actId="478"/>
            <ac:spMkLst>
              <pc:docMk/>
              <pc:sldMasterMk cId="0" sldId="2147483648"/>
              <pc:sldLayoutMk cId="4185153768" sldId="2147483670"/>
              <ac:spMk id="10" creationId="{1807930D-1884-4B58-AE0E-8DD6B4A37071}"/>
            </ac:spMkLst>
          </pc:spChg>
          <pc:spChg chg="del mod">
            <ac:chgData name="Alexandre SCHIFFER" userId="8f28390f-5a5f-4efd-a760-7656bfa7277a" providerId="ADAL" clId="{BC36B0B7-3A6A-D442-8633-750E0971F91A}" dt="2021-07-19T14:58:15.261" v="221" actId="478"/>
            <ac:spMkLst>
              <pc:docMk/>
              <pc:sldMasterMk cId="0" sldId="2147483648"/>
              <pc:sldLayoutMk cId="4185153768" sldId="2147483670"/>
              <ac:spMk id="11" creationId="{08D0C495-6CA3-45B3-8BBF-7A1B45BDB576}"/>
            </ac:spMkLst>
          </pc:spChg>
          <pc:spChg chg="del">
            <ac:chgData name="Alexandre SCHIFFER" userId="8f28390f-5a5f-4efd-a760-7656bfa7277a" providerId="ADAL" clId="{BC36B0B7-3A6A-D442-8633-750E0971F91A}" dt="2021-07-19T18:05:11.633" v="740" actId="478"/>
            <ac:spMkLst>
              <pc:docMk/>
              <pc:sldMasterMk cId="0" sldId="2147483648"/>
              <pc:sldLayoutMk cId="4185153768" sldId="2147483670"/>
              <ac:spMk id="11" creationId="{A31DD408-06F0-4CE7-8E18-663E3C049063}"/>
            </ac:spMkLst>
          </pc:spChg>
          <pc:spChg chg="add mod">
            <ac:chgData name="Alexandre SCHIFFER" userId="8f28390f-5a5f-4efd-a760-7656bfa7277a" providerId="ADAL" clId="{BC36B0B7-3A6A-D442-8633-750E0971F91A}" dt="2021-07-19T14:58:17.878" v="223"/>
            <ac:spMkLst>
              <pc:docMk/>
              <pc:sldMasterMk cId="0" sldId="2147483648"/>
              <pc:sldLayoutMk cId="4185153768" sldId="2147483670"/>
              <ac:spMk id="13" creationId="{AB8F4966-F6BE-8846-BB2A-54EBFB2814A2}"/>
            </ac:spMkLst>
          </pc:spChg>
          <pc:spChg chg="add mod">
            <ac:chgData name="Alexandre SCHIFFER" userId="8f28390f-5a5f-4efd-a760-7656bfa7277a" providerId="ADAL" clId="{BC36B0B7-3A6A-D442-8633-750E0971F91A}" dt="2021-07-19T18:05:12.658" v="741"/>
            <ac:spMkLst>
              <pc:docMk/>
              <pc:sldMasterMk cId="0" sldId="2147483648"/>
              <pc:sldLayoutMk cId="4185153768" sldId="2147483670"/>
              <ac:spMk id="13" creationId="{B02D3EB2-03D7-2249-A3C3-7F339D8E698C}"/>
            </ac:spMkLst>
          </pc:spChg>
          <pc:spChg chg="add mod">
            <ac:chgData name="Alexandre SCHIFFER" userId="8f28390f-5a5f-4efd-a760-7656bfa7277a" providerId="ADAL" clId="{BC36B0B7-3A6A-D442-8633-750E0971F91A}" dt="2021-07-19T14:58:17.878" v="223"/>
            <ac:spMkLst>
              <pc:docMk/>
              <pc:sldMasterMk cId="0" sldId="2147483648"/>
              <pc:sldLayoutMk cId="4185153768" sldId="2147483670"/>
              <ac:spMk id="14" creationId="{567A48CD-406D-494A-BE8D-61322FC1B64D}"/>
            </ac:spMkLst>
          </pc:spChg>
          <pc:spChg chg="add mod">
            <ac:chgData name="Alexandre SCHIFFER" userId="8f28390f-5a5f-4efd-a760-7656bfa7277a" providerId="ADAL" clId="{BC36B0B7-3A6A-D442-8633-750E0971F91A}" dt="2021-07-19T18:05:12.658" v="741"/>
            <ac:spMkLst>
              <pc:docMk/>
              <pc:sldMasterMk cId="0" sldId="2147483648"/>
              <pc:sldLayoutMk cId="4185153768" sldId="2147483670"/>
              <ac:spMk id="14" creationId="{846530C7-9FE1-064B-A0EA-2B06469829A4}"/>
            </ac:spMkLst>
          </pc:spChg>
          <pc:picChg chg="del">
            <ac:chgData name="Alexandre SCHIFFER" userId="8f28390f-5a5f-4efd-a760-7656bfa7277a" providerId="ADAL" clId="{BC36B0B7-3A6A-D442-8633-750E0971F91A}" dt="2021-07-19T14:58:13.642" v="219" actId="478"/>
            <ac:picMkLst>
              <pc:docMk/>
              <pc:sldMasterMk cId="0" sldId="2147483648"/>
              <pc:sldLayoutMk cId="4185153768" sldId="2147483670"/>
              <ac:picMk id="7" creationId="{72823957-447C-4245-A253-5A4D37AFB9E1}"/>
            </ac:picMkLst>
          </pc:picChg>
          <pc:picChg chg="add mod">
            <ac:chgData name="Alexandre SCHIFFER" userId="8f28390f-5a5f-4efd-a760-7656bfa7277a" providerId="ADAL" clId="{BC36B0B7-3A6A-D442-8633-750E0971F91A}" dt="2021-07-19T14:58:17.878" v="223"/>
            <ac:picMkLst>
              <pc:docMk/>
              <pc:sldMasterMk cId="0" sldId="2147483648"/>
              <pc:sldLayoutMk cId="4185153768" sldId="2147483670"/>
              <ac:picMk id="12" creationId="{FB9BEF72-167B-064E-8141-7C09BD4671BD}"/>
            </ac:picMkLst>
          </pc:picChg>
        </pc:sldLayoutChg>
        <pc:sldLayoutChg chg="addSp delSp modSp mod">
          <pc:chgData name="Alexandre SCHIFFER" userId="8f28390f-5a5f-4efd-a760-7656bfa7277a" providerId="ADAL" clId="{BC36B0B7-3A6A-D442-8633-750E0971F91A}" dt="2021-07-19T18:05:05.975" v="739"/>
          <pc:sldLayoutMkLst>
            <pc:docMk/>
            <pc:sldMasterMk cId="0" sldId="2147483648"/>
            <pc:sldLayoutMk cId="1680159779" sldId="2147483671"/>
          </pc:sldLayoutMkLst>
          <pc:spChg chg="del">
            <ac:chgData name="Alexandre SCHIFFER" userId="8f28390f-5a5f-4efd-a760-7656bfa7277a" providerId="ADAL" clId="{BC36B0B7-3A6A-D442-8633-750E0971F91A}" dt="2021-07-19T18:05:05.107" v="738" actId="478"/>
            <ac:spMkLst>
              <pc:docMk/>
              <pc:sldMasterMk cId="0" sldId="2147483648"/>
              <pc:sldLayoutMk cId="1680159779" sldId="2147483671"/>
              <ac:spMk id="10" creationId="{42D26924-6974-4E5B-9869-7C6C85A2FECA}"/>
            </ac:spMkLst>
          </pc:spChg>
          <pc:spChg chg="del">
            <ac:chgData name="Alexandre SCHIFFER" userId="8f28390f-5a5f-4efd-a760-7656bfa7277a" providerId="ADAL" clId="{BC36B0B7-3A6A-D442-8633-750E0971F91A}" dt="2021-07-19T14:57:56.182" v="217" actId="478"/>
            <ac:spMkLst>
              <pc:docMk/>
              <pc:sldMasterMk cId="0" sldId="2147483648"/>
              <pc:sldLayoutMk cId="1680159779" sldId="2147483671"/>
              <ac:spMk id="10" creationId="{FAADA3A9-93EF-494E-9E7B-761F8591195D}"/>
            </ac:spMkLst>
          </pc:spChg>
          <pc:spChg chg="del">
            <ac:chgData name="Alexandre SCHIFFER" userId="8f28390f-5a5f-4efd-a760-7656bfa7277a" providerId="ADAL" clId="{BC36B0B7-3A6A-D442-8633-750E0971F91A}" dt="2021-07-19T14:57:56.182" v="217" actId="478"/>
            <ac:spMkLst>
              <pc:docMk/>
              <pc:sldMasterMk cId="0" sldId="2147483648"/>
              <pc:sldLayoutMk cId="1680159779" sldId="2147483671"/>
              <ac:spMk id="11" creationId="{3F9FA714-0151-4059-AE30-45511D3B03A0}"/>
            </ac:spMkLst>
          </pc:spChg>
          <pc:spChg chg="del">
            <ac:chgData name="Alexandre SCHIFFER" userId="8f28390f-5a5f-4efd-a760-7656bfa7277a" providerId="ADAL" clId="{BC36B0B7-3A6A-D442-8633-750E0971F91A}" dt="2021-07-19T18:05:05.107" v="738" actId="478"/>
            <ac:spMkLst>
              <pc:docMk/>
              <pc:sldMasterMk cId="0" sldId="2147483648"/>
              <pc:sldLayoutMk cId="1680159779" sldId="2147483671"/>
              <ac:spMk id="11" creationId="{7DBDAECA-91E6-4B9A-82A0-0BF49D959094}"/>
            </ac:spMkLst>
          </pc:spChg>
          <pc:spChg chg="add mod">
            <ac:chgData name="Alexandre SCHIFFER" userId="8f28390f-5a5f-4efd-a760-7656bfa7277a" providerId="ADAL" clId="{BC36B0B7-3A6A-D442-8633-750E0971F91A}" dt="2021-07-19T14:58:02.839" v="218"/>
            <ac:spMkLst>
              <pc:docMk/>
              <pc:sldMasterMk cId="0" sldId="2147483648"/>
              <pc:sldLayoutMk cId="1680159779" sldId="2147483671"/>
              <ac:spMk id="13" creationId="{63A136F4-242C-2A42-960B-98130B9ED4F6}"/>
            </ac:spMkLst>
          </pc:spChg>
          <pc:spChg chg="add mod">
            <ac:chgData name="Alexandre SCHIFFER" userId="8f28390f-5a5f-4efd-a760-7656bfa7277a" providerId="ADAL" clId="{BC36B0B7-3A6A-D442-8633-750E0971F91A}" dt="2021-07-19T18:05:05.975" v="739"/>
            <ac:spMkLst>
              <pc:docMk/>
              <pc:sldMasterMk cId="0" sldId="2147483648"/>
              <pc:sldLayoutMk cId="1680159779" sldId="2147483671"/>
              <ac:spMk id="13" creationId="{BDBD637A-5A81-6742-BFF9-808E8DB21A9F}"/>
            </ac:spMkLst>
          </pc:spChg>
          <pc:spChg chg="add mod">
            <ac:chgData name="Alexandre SCHIFFER" userId="8f28390f-5a5f-4efd-a760-7656bfa7277a" providerId="ADAL" clId="{BC36B0B7-3A6A-D442-8633-750E0971F91A}" dt="2021-07-19T14:58:02.839" v="218"/>
            <ac:spMkLst>
              <pc:docMk/>
              <pc:sldMasterMk cId="0" sldId="2147483648"/>
              <pc:sldLayoutMk cId="1680159779" sldId="2147483671"/>
              <ac:spMk id="14" creationId="{2BB55DBA-3D32-0D43-B82E-D033EF3FB3D4}"/>
            </ac:spMkLst>
          </pc:spChg>
          <pc:spChg chg="add mod">
            <ac:chgData name="Alexandre SCHIFFER" userId="8f28390f-5a5f-4efd-a760-7656bfa7277a" providerId="ADAL" clId="{BC36B0B7-3A6A-D442-8633-750E0971F91A}" dt="2021-07-19T18:05:05.975" v="739"/>
            <ac:spMkLst>
              <pc:docMk/>
              <pc:sldMasterMk cId="0" sldId="2147483648"/>
              <pc:sldLayoutMk cId="1680159779" sldId="2147483671"/>
              <ac:spMk id="14" creationId="{D9C2759B-78F8-A643-AE10-CBE190DA20F7}"/>
            </ac:spMkLst>
          </pc:spChg>
          <pc:picChg chg="del">
            <ac:chgData name="Alexandre SCHIFFER" userId="8f28390f-5a5f-4efd-a760-7656bfa7277a" providerId="ADAL" clId="{BC36B0B7-3A6A-D442-8633-750E0971F91A}" dt="2021-07-19T14:57:51.862" v="215" actId="478"/>
            <ac:picMkLst>
              <pc:docMk/>
              <pc:sldMasterMk cId="0" sldId="2147483648"/>
              <pc:sldLayoutMk cId="1680159779" sldId="2147483671"/>
              <ac:picMk id="7" creationId="{A3143629-6B7B-4E4A-B81E-7A8B5601F920}"/>
            </ac:picMkLst>
          </pc:picChg>
          <pc:picChg chg="add mod">
            <ac:chgData name="Alexandre SCHIFFER" userId="8f28390f-5a5f-4efd-a760-7656bfa7277a" providerId="ADAL" clId="{BC36B0B7-3A6A-D442-8633-750E0971F91A}" dt="2021-07-19T14:57:52.880" v="216"/>
            <ac:picMkLst>
              <pc:docMk/>
              <pc:sldMasterMk cId="0" sldId="2147483648"/>
              <pc:sldLayoutMk cId="1680159779" sldId="2147483671"/>
              <ac:picMk id="12" creationId="{2D13FC79-C72E-B843-8E3A-8FB970590AEC}"/>
            </ac:picMkLst>
          </pc:picChg>
        </pc:sldLayoutChg>
        <pc:sldLayoutChg chg="addSp delSp modSp mod">
          <pc:chgData name="Alexandre SCHIFFER" userId="8f28390f-5a5f-4efd-a760-7656bfa7277a" providerId="ADAL" clId="{BC36B0B7-3A6A-D442-8633-750E0971F91A}" dt="2021-07-19T18:07:26.292" v="781"/>
          <pc:sldLayoutMkLst>
            <pc:docMk/>
            <pc:sldMasterMk cId="0" sldId="2147483648"/>
            <pc:sldLayoutMk cId="238062821" sldId="2147483672"/>
          </pc:sldLayoutMkLst>
          <pc:spChg chg="add del mod">
            <ac:chgData name="Alexandre SCHIFFER" userId="8f28390f-5a5f-4efd-a760-7656bfa7277a" providerId="ADAL" clId="{BC36B0B7-3A6A-D442-8633-750E0971F91A}" dt="2021-07-19T14:31:56.225" v="127"/>
            <ac:spMkLst>
              <pc:docMk/>
              <pc:sldMasterMk cId="0" sldId="2147483648"/>
              <pc:sldLayoutMk cId="238062821" sldId="2147483672"/>
              <ac:spMk id="2" creationId="{A515DEFD-E631-324F-A9E9-D4E2A302285B}"/>
            </ac:spMkLst>
          </pc:spChg>
          <pc:spChg chg="del">
            <ac:chgData name="Alexandre SCHIFFER" userId="8f28390f-5a5f-4efd-a760-7656bfa7277a" providerId="ADAL" clId="{BC36B0B7-3A6A-D442-8633-750E0971F91A}" dt="2021-07-19T14:30:56.113" v="105" actId="478"/>
            <ac:spMkLst>
              <pc:docMk/>
              <pc:sldMasterMk cId="0" sldId="2147483648"/>
              <pc:sldLayoutMk cId="238062821" sldId="2147483672"/>
              <ac:spMk id="8" creationId="{3E6C5FF8-9B32-416E-B2D9-09D24176186C}"/>
            </ac:spMkLst>
          </pc:spChg>
          <pc:spChg chg="del mod">
            <ac:chgData name="Alexandre SCHIFFER" userId="8f28390f-5a5f-4efd-a760-7656bfa7277a" providerId="ADAL" clId="{BC36B0B7-3A6A-D442-8633-750E0971F91A}" dt="2021-07-19T18:04:18.666" v="727" actId="478"/>
            <ac:spMkLst>
              <pc:docMk/>
              <pc:sldMasterMk cId="0" sldId="2147483648"/>
              <pc:sldLayoutMk cId="238062821" sldId="2147483672"/>
              <ac:spMk id="9" creationId="{BD74AC16-C2B3-4144-8807-615E555D4DA7}"/>
            </ac:spMkLst>
          </pc:spChg>
          <pc:spChg chg="del mod">
            <ac:chgData name="Alexandre SCHIFFER" userId="8f28390f-5a5f-4efd-a760-7656bfa7277a" providerId="ADAL" clId="{BC36B0B7-3A6A-D442-8633-750E0971F91A}" dt="2021-07-19T18:04:17.182" v="726" actId="478"/>
            <ac:spMkLst>
              <pc:docMk/>
              <pc:sldMasterMk cId="0" sldId="2147483648"/>
              <pc:sldLayoutMk cId="238062821" sldId="2147483672"/>
              <ac:spMk id="10" creationId="{56D803BF-6AAA-445C-AEC4-0874EF74B82D}"/>
            </ac:spMkLst>
          </pc:spChg>
          <pc:spChg chg="del">
            <ac:chgData name="Alexandre SCHIFFER" userId="8f28390f-5a5f-4efd-a760-7656bfa7277a" providerId="ADAL" clId="{BC36B0B7-3A6A-D442-8633-750E0971F91A}" dt="2021-07-19T14:30:56.113" v="105" actId="478"/>
            <ac:spMkLst>
              <pc:docMk/>
              <pc:sldMasterMk cId="0" sldId="2147483648"/>
              <pc:sldLayoutMk cId="238062821" sldId="2147483672"/>
              <ac:spMk id="10" creationId="{6287638F-1804-49D0-8DF0-AA570C77C0AB}"/>
            </ac:spMkLst>
          </pc:spChg>
          <pc:spChg chg="add mod">
            <ac:chgData name="Alexandre SCHIFFER" userId="8f28390f-5a5f-4efd-a760-7656bfa7277a" providerId="ADAL" clId="{BC36B0B7-3A6A-D442-8633-750E0971F91A}" dt="2021-07-19T14:43:32.427" v="138" actId="1076"/>
            <ac:spMkLst>
              <pc:docMk/>
              <pc:sldMasterMk cId="0" sldId="2147483648"/>
              <pc:sldLayoutMk cId="238062821" sldId="2147483672"/>
              <ac:spMk id="11" creationId="{2C5F74FF-75DA-2945-ACFE-11EB5CDBBFA2}"/>
            </ac:spMkLst>
          </pc:spChg>
          <pc:spChg chg="add mod">
            <ac:chgData name="Alexandre SCHIFFER" userId="8f28390f-5a5f-4efd-a760-7656bfa7277a" providerId="ADAL" clId="{BC36B0B7-3A6A-D442-8633-750E0971F91A}" dt="2021-07-19T18:07:26.292" v="781"/>
            <ac:spMkLst>
              <pc:docMk/>
              <pc:sldMasterMk cId="0" sldId="2147483648"/>
              <pc:sldLayoutMk cId="238062821" sldId="2147483672"/>
              <ac:spMk id="11" creationId="{D7DBDDD8-15B4-F944-87C3-1C0BB7319BE5}"/>
            </ac:spMkLst>
          </pc:spChg>
          <pc:spChg chg="add mod">
            <ac:chgData name="Alexandre SCHIFFER" userId="8f28390f-5a5f-4efd-a760-7656bfa7277a" providerId="ADAL" clId="{BC36B0B7-3A6A-D442-8633-750E0971F91A}" dt="2021-07-19T14:43:32.427" v="138" actId="1076"/>
            <ac:spMkLst>
              <pc:docMk/>
              <pc:sldMasterMk cId="0" sldId="2147483648"/>
              <pc:sldLayoutMk cId="238062821" sldId="2147483672"/>
              <ac:spMk id="12" creationId="{37C5AF4B-93AB-8144-B4DA-3E21CBEA0C7B}"/>
            </ac:spMkLst>
          </pc:spChg>
          <pc:spChg chg="add mod">
            <ac:chgData name="Alexandre SCHIFFER" userId="8f28390f-5a5f-4efd-a760-7656bfa7277a" providerId="ADAL" clId="{BC36B0B7-3A6A-D442-8633-750E0971F91A}" dt="2021-07-19T18:07:26.292" v="781"/>
            <ac:spMkLst>
              <pc:docMk/>
              <pc:sldMasterMk cId="0" sldId="2147483648"/>
              <pc:sldLayoutMk cId="238062821" sldId="2147483672"/>
              <ac:spMk id="12" creationId="{A5FC045E-F6F1-3A44-BDF3-8703FE93E1AE}"/>
            </ac:spMkLst>
          </pc:spChg>
          <pc:picChg chg="add mod">
            <ac:chgData name="Alexandre SCHIFFER" userId="8f28390f-5a5f-4efd-a760-7656bfa7277a" providerId="ADAL" clId="{BC36B0B7-3A6A-D442-8633-750E0971F91A}" dt="2021-07-19T14:46:34.013" v="143" actId="167"/>
            <ac:picMkLst>
              <pc:docMk/>
              <pc:sldMasterMk cId="0" sldId="2147483648"/>
              <pc:sldLayoutMk cId="238062821" sldId="2147483672"/>
              <ac:picMk id="4" creationId="{58DC7B1A-0F3E-964D-AC01-9C7AC2A3EF73}"/>
            </ac:picMkLst>
          </pc:picChg>
          <pc:picChg chg="del mod modCrop">
            <ac:chgData name="Alexandre SCHIFFER" userId="8f28390f-5a5f-4efd-a760-7656bfa7277a" providerId="ADAL" clId="{BC36B0B7-3A6A-D442-8633-750E0971F91A}" dt="2021-07-19T14:46:18.054" v="140" actId="478"/>
            <ac:picMkLst>
              <pc:docMk/>
              <pc:sldMasterMk cId="0" sldId="2147483648"/>
              <pc:sldLayoutMk cId="238062821" sldId="2147483672"/>
              <ac:picMk id="9" creationId="{6813CE32-C6A9-4392-9B76-BD6907D020E2}"/>
            </ac:picMkLst>
          </pc:picChg>
        </pc:sldLayoutChg>
        <pc:sldLayoutChg chg="addSp delSp modSp mod">
          <pc:chgData name="Alexandre SCHIFFER" userId="8f28390f-5a5f-4efd-a760-7656bfa7277a" providerId="ADAL" clId="{BC36B0B7-3A6A-D442-8633-750E0971F91A}" dt="2021-07-19T18:06:00.296" v="753"/>
          <pc:sldLayoutMkLst>
            <pc:docMk/>
            <pc:sldMasterMk cId="0" sldId="2147483648"/>
            <pc:sldLayoutMk cId="194330002" sldId="2147483673"/>
          </pc:sldLayoutMkLst>
          <pc:spChg chg="add mod">
            <ac:chgData name="Alexandre SCHIFFER" userId="8f28390f-5a5f-4efd-a760-7656bfa7277a" providerId="ADAL" clId="{BC36B0B7-3A6A-D442-8633-750E0971F91A}" dt="2021-07-19T18:06:00.296" v="753"/>
            <ac:spMkLst>
              <pc:docMk/>
              <pc:sldMasterMk cId="0" sldId="2147483648"/>
              <pc:sldLayoutMk cId="194330002" sldId="2147483673"/>
              <ac:spMk id="6" creationId="{06526CF6-5648-E74B-8CB9-5975EE7E07DD}"/>
            </ac:spMkLst>
          </pc:spChg>
          <pc:spChg chg="del">
            <ac:chgData name="Alexandre SCHIFFER" userId="8f28390f-5a5f-4efd-a760-7656bfa7277a" providerId="ADAL" clId="{BC36B0B7-3A6A-D442-8633-750E0971F91A}" dt="2021-07-19T18:05:59.220" v="752" actId="478"/>
            <ac:spMkLst>
              <pc:docMk/>
              <pc:sldMasterMk cId="0" sldId="2147483648"/>
              <pc:sldLayoutMk cId="194330002" sldId="2147483673"/>
              <ac:spMk id="7" creationId="{33BE7512-1B1D-4064-A4C1-D2248AB51C8A}"/>
            </ac:spMkLst>
          </pc:spChg>
          <pc:spChg chg="add mod">
            <ac:chgData name="Alexandre SCHIFFER" userId="8f28390f-5a5f-4efd-a760-7656bfa7277a" providerId="ADAL" clId="{BC36B0B7-3A6A-D442-8633-750E0971F91A}" dt="2021-07-19T18:06:00.296" v="753"/>
            <ac:spMkLst>
              <pc:docMk/>
              <pc:sldMasterMk cId="0" sldId="2147483648"/>
              <pc:sldLayoutMk cId="194330002" sldId="2147483673"/>
              <ac:spMk id="8" creationId="{207492AF-C0ED-7F48-AD30-DEBC7BD2E5DC}"/>
            </ac:spMkLst>
          </pc:spChg>
          <pc:spChg chg="del">
            <ac:chgData name="Alexandre SCHIFFER" userId="8f28390f-5a5f-4efd-a760-7656bfa7277a" providerId="ADAL" clId="{BC36B0B7-3A6A-D442-8633-750E0971F91A}" dt="2021-07-19T18:05:59.220" v="752" actId="478"/>
            <ac:spMkLst>
              <pc:docMk/>
              <pc:sldMasterMk cId="0" sldId="2147483648"/>
              <pc:sldLayoutMk cId="194330002" sldId="2147483673"/>
              <ac:spMk id="11" creationId="{DF470392-D6F8-1E47-8304-D7F7ECB4D0AC}"/>
            </ac:spMkLst>
          </pc:spChg>
        </pc:sldLayoutChg>
        <pc:sldLayoutChg chg="addSp delSp modSp mod">
          <pc:chgData name="Alexandre SCHIFFER" userId="8f28390f-5a5f-4efd-a760-7656bfa7277a" providerId="ADAL" clId="{BC36B0B7-3A6A-D442-8633-750E0971F91A}" dt="2021-07-19T15:11:25.367" v="319" actId="14100"/>
          <pc:sldLayoutMkLst>
            <pc:docMk/>
            <pc:sldMasterMk cId="0" sldId="2147483648"/>
            <pc:sldLayoutMk cId="887419423" sldId="2147483674"/>
          </pc:sldLayoutMkLst>
          <pc:spChg chg="add del mod">
            <ac:chgData name="Alexandre SCHIFFER" userId="8f28390f-5a5f-4efd-a760-7656bfa7277a" providerId="ADAL" clId="{BC36B0B7-3A6A-D442-8633-750E0971F91A}" dt="2021-07-19T15:09:57.360" v="307" actId="478"/>
            <ac:spMkLst>
              <pc:docMk/>
              <pc:sldMasterMk cId="0" sldId="2147483648"/>
              <pc:sldLayoutMk cId="887419423" sldId="2147483674"/>
              <ac:spMk id="8" creationId="{C8A94D50-35CC-F848-97DE-0F22FC75A0B0}"/>
            </ac:spMkLst>
          </pc:spChg>
          <pc:spChg chg="del">
            <ac:chgData name="Alexandre SCHIFFER" userId="8f28390f-5a5f-4efd-a760-7656bfa7277a" providerId="ADAL" clId="{BC36B0B7-3A6A-D442-8633-750E0971F91A}" dt="2021-07-19T15:00:54.408" v="253" actId="478"/>
            <ac:spMkLst>
              <pc:docMk/>
              <pc:sldMasterMk cId="0" sldId="2147483648"/>
              <pc:sldLayoutMk cId="887419423" sldId="2147483674"/>
              <ac:spMk id="9" creationId="{7ABFDF91-0830-4D94-ADDD-2D208EBE2315}"/>
            </ac:spMkLst>
          </pc:spChg>
          <pc:spChg chg="del">
            <ac:chgData name="Alexandre SCHIFFER" userId="8f28390f-5a5f-4efd-a760-7656bfa7277a" providerId="ADAL" clId="{BC36B0B7-3A6A-D442-8633-750E0971F91A}" dt="2021-07-19T15:00:54.408" v="253" actId="478"/>
            <ac:spMkLst>
              <pc:docMk/>
              <pc:sldMasterMk cId="0" sldId="2147483648"/>
              <pc:sldLayoutMk cId="887419423" sldId="2147483674"/>
              <ac:spMk id="10" creationId="{CCF78B65-3858-4242-9B63-230AEF8E66E9}"/>
            </ac:spMkLst>
          </pc:spChg>
          <pc:spChg chg="add del mod">
            <ac:chgData name="Alexandre SCHIFFER" userId="8f28390f-5a5f-4efd-a760-7656bfa7277a" providerId="ADAL" clId="{BC36B0B7-3A6A-D442-8633-750E0971F91A}" dt="2021-07-19T15:09:56.482" v="306" actId="478"/>
            <ac:spMkLst>
              <pc:docMk/>
              <pc:sldMasterMk cId="0" sldId="2147483648"/>
              <pc:sldLayoutMk cId="887419423" sldId="2147483674"/>
              <ac:spMk id="11" creationId="{DF470392-D6F8-1E47-8304-D7F7ECB4D0AC}"/>
            </ac:spMkLst>
          </pc:spChg>
          <pc:spChg chg="add mod">
            <ac:chgData name="Alexandre SCHIFFER" userId="8f28390f-5a5f-4efd-a760-7656bfa7277a" providerId="ADAL" clId="{BC36B0B7-3A6A-D442-8633-750E0971F91A}" dt="2021-07-19T15:09:59.292" v="309"/>
            <ac:spMkLst>
              <pc:docMk/>
              <pc:sldMasterMk cId="0" sldId="2147483648"/>
              <pc:sldLayoutMk cId="887419423" sldId="2147483674"/>
              <ac:spMk id="13" creationId="{498DAD6E-FCAD-2643-993F-D0E0C28D61E7}"/>
            </ac:spMkLst>
          </pc:spChg>
          <pc:spChg chg="add del mod">
            <ac:chgData name="Alexandre SCHIFFER" userId="8f28390f-5a5f-4efd-a760-7656bfa7277a" providerId="ADAL" clId="{BC36B0B7-3A6A-D442-8633-750E0971F91A}" dt="2021-07-19T15:11:19.483" v="317" actId="478"/>
            <ac:spMkLst>
              <pc:docMk/>
              <pc:sldMasterMk cId="0" sldId="2147483648"/>
              <pc:sldLayoutMk cId="887419423" sldId="2147483674"/>
              <ac:spMk id="14" creationId="{D6F83651-C378-F64C-97A3-DEF26F4BF8ED}"/>
            </ac:spMkLst>
          </pc:spChg>
          <pc:spChg chg="add mod">
            <ac:chgData name="Alexandre SCHIFFER" userId="8f28390f-5a5f-4efd-a760-7656bfa7277a" providerId="ADAL" clId="{BC36B0B7-3A6A-D442-8633-750E0971F91A}" dt="2021-07-19T15:11:25.367" v="319" actId="14100"/>
            <ac:spMkLst>
              <pc:docMk/>
              <pc:sldMasterMk cId="0" sldId="2147483648"/>
              <pc:sldLayoutMk cId="887419423" sldId="2147483674"/>
              <ac:spMk id="16" creationId="{090400D2-22C2-9A44-81F1-00427A76D767}"/>
            </ac:spMkLst>
          </pc:spChg>
          <pc:grpChg chg="del">
            <ac:chgData name="Alexandre SCHIFFER" userId="8f28390f-5a5f-4efd-a760-7656bfa7277a" providerId="ADAL" clId="{BC36B0B7-3A6A-D442-8633-750E0971F91A}" dt="2021-07-19T15:01:10.675" v="257" actId="478"/>
            <ac:grpSpMkLst>
              <pc:docMk/>
              <pc:sldMasterMk cId="0" sldId="2147483648"/>
              <pc:sldLayoutMk cId="887419423" sldId="2147483674"/>
              <ac:grpSpMk id="4" creationId="{03CC8F93-22C1-4292-810B-2D4DE9FA5138}"/>
            </ac:grpSpMkLst>
          </pc:grpChg>
          <pc:picChg chg="add mod">
            <ac:chgData name="Alexandre SCHIFFER" userId="8f28390f-5a5f-4efd-a760-7656bfa7277a" providerId="ADAL" clId="{BC36B0B7-3A6A-D442-8633-750E0971F91A}" dt="2021-07-19T15:10:11.034" v="311" actId="553"/>
            <ac:picMkLst>
              <pc:docMk/>
              <pc:sldMasterMk cId="0" sldId="2147483648"/>
              <pc:sldLayoutMk cId="887419423" sldId="2147483674"/>
              <ac:picMk id="3" creationId="{9AA75492-C41D-584B-BF57-9B9F9CC70E37}"/>
            </ac:picMkLst>
          </pc:picChg>
          <pc:picChg chg="add del mod">
            <ac:chgData name="Alexandre SCHIFFER" userId="8f28390f-5a5f-4efd-a760-7656bfa7277a" providerId="ADAL" clId="{BC36B0B7-3A6A-D442-8633-750E0971F91A}" dt="2021-07-19T15:09:58.467" v="308" actId="478"/>
            <ac:picMkLst>
              <pc:docMk/>
              <pc:sldMasterMk cId="0" sldId="2147483648"/>
              <pc:sldLayoutMk cId="887419423" sldId="2147483674"/>
              <ac:picMk id="12" creationId="{A294AA6B-94E8-EE44-BEA3-713BECA35AC6}"/>
            </ac:picMkLst>
          </pc:picChg>
          <pc:picChg chg="add mod">
            <ac:chgData name="Alexandre SCHIFFER" userId="8f28390f-5a5f-4efd-a760-7656bfa7277a" providerId="ADAL" clId="{BC36B0B7-3A6A-D442-8633-750E0971F91A}" dt="2021-07-19T15:09:59.292" v="309"/>
            <ac:picMkLst>
              <pc:docMk/>
              <pc:sldMasterMk cId="0" sldId="2147483648"/>
              <pc:sldLayoutMk cId="887419423" sldId="2147483674"/>
              <ac:picMk id="15" creationId="{388DF67C-F239-A94F-9562-B6F36C20478A}"/>
            </ac:picMkLst>
          </pc:picChg>
          <pc:picChg chg="del">
            <ac:chgData name="Alexandre SCHIFFER" userId="8f28390f-5a5f-4efd-a760-7656bfa7277a" providerId="ADAL" clId="{BC36B0B7-3A6A-D442-8633-750E0971F91A}" dt="2021-07-19T15:09:53.738" v="305" actId="478"/>
            <ac:picMkLst>
              <pc:docMk/>
              <pc:sldMasterMk cId="0" sldId="2147483648"/>
              <pc:sldLayoutMk cId="887419423" sldId="2147483674"/>
              <ac:picMk id="46" creationId="{00000000-0000-0000-0000-000000000000}"/>
            </ac:picMkLst>
          </pc:picChg>
        </pc:sldLayoutChg>
      </pc:sldMasterChg>
    </pc:docChg>
  </pc:docChgLst>
  <pc:docChgLst>
    <pc:chgData name="Alexandre SCHIFFER" userId="8f28390f-5a5f-4efd-a760-7656bfa7277a" providerId="ADAL" clId="{734A82F4-F8FE-2643-89BE-540A9CFBC434}"/>
    <pc:docChg chg="">
      <pc:chgData name="Alexandre SCHIFFER" userId="8f28390f-5a5f-4efd-a760-7656bfa7277a" providerId="ADAL" clId="{734A82F4-F8FE-2643-89BE-540A9CFBC434}" dt="2021-05-21T09:35:33.194" v="0" actId="2696"/>
      <pc:docMkLst>
        <pc:docMk/>
      </pc:docMkLst>
      <pc:sldMasterChg chg="delSldLayout">
        <pc:chgData name="Alexandre SCHIFFER" userId="8f28390f-5a5f-4efd-a760-7656bfa7277a" providerId="ADAL" clId="{734A82F4-F8FE-2643-89BE-540A9CFBC434}" dt="2021-05-21T09:35:33.194" v="0" actId="2696"/>
        <pc:sldMasterMkLst>
          <pc:docMk/>
          <pc:sldMasterMk cId="0" sldId="2147483648"/>
        </pc:sldMasterMkLst>
        <pc:sldLayoutChg chg="del">
          <pc:chgData name="Alexandre SCHIFFER" userId="8f28390f-5a5f-4efd-a760-7656bfa7277a" providerId="ADAL" clId="{734A82F4-F8FE-2643-89BE-540A9CFBC434}" dt="2021-05-21T09:35:33.194" v="0" actId="2696"/>
          <pc:sldLayoutMkLst>
            <pc:docMk/>
            <pc:sldMasterMk cId="0" sldId="2147483648"/>
            <pc:sldLayoutMk cId="0" sldId="2147483657"/>
          </pc:sldLayoutMkLst>
        </pc:sldLayoutChg>
      </pc:sldMasterChg>
    </pc:docChg>
  </pc:docChgLst>
  <pc:docChgLst>
    <pc:chgData name="Roberta FERRANDINO - ESMO" userId="f3ee550b-2eb4-4329-988e-6df4d84fbf3e" providerId="ADAL" clId="{D0CA7A16-8FB9-4725-9A2C-D7B1ECD41891}"/>
    <pc:docChg chg="undo redo custSel modSld modMainMaster">
      <pc:chgData name="Roberta FERRANDINO - ESMO" userId="f3ee550b-2eb4-4329-988e-6df4d84fbf3e" providerId="ADAL" clId="{D0CA7A16-8FB9-4725-9A2C-D7B1ECD41891}" dt="2023-06-06T09:47:20.819" v="273" actId="14100"/>
      <pc:docMkLst>
        <pc:docMk/>
      </pc:docMkLst>
      <pc:sldChg chg="modSp mod">
        <pc:chgData name="Roberta FERRANDINO - ESMO" userId="f3ee550b-2eb4-4329-988e-6df4d84fbf3e" providerId="ADAL" clId="{D0CA7A16-8FB9-4725-9A2C-D7B1ECD41891}" dt="2023-06-06T09:41:37.996" v="238" actId="207"/>
        <pc:sldMkLst>
          <pc:docMk/>
          <pc:sldMk cId="0" sldId="257"/>
        </pc:sldMkLst>
        <pc:spChg chg="mod">
          <ac:chgData name="Roberta FERRANDINO - ESMO" userId="f3ee550b-2eb4-4329-988e-6df4d84fbf3e" providerId="ADAL" clId="{D0CA7A16-8FB9-4725-9A2C-D7B1ECD41891}" dt="2023-06-06T09:41:37.996" v="238" actId="207"/>
          <ac:spMkLst>
            <pc:docMk/>
            <pc:sldMk cId="0" sldId="257"/>
            <ac:spMk id="69" creationId="{00000000-0000-0000-0000-000000000000}"/>
          </ac:spMkLst>
        </pc:spChg>
      </pc:sldChg>
      <pc:sldChg chg="modSp mod">
        <pc:chgData name="Roberta FERRANDINO - ESMO" userId="f3ee550b-2eb4-4329-988e-6df4d84fbf3e" providerId="ADAL" clId="{D0CA7A16-8FB9-4725-9A2C-D7B1ECD41891}" dt="2023-06-06T09:41:47.889" v="240" actId="207"/>
        <pc:sldMkLst>
          <pc:docMk/>
          <pc:sldMk cId="0" sldId="259"/>
        </pc:sldMkLst>
        <pc:spChg chg="mod">
          <ac:chgData name="Roberta FERRANDINO - ESMO" userId="f3ee550b-2eb4-4329-988e-6df4d84fbf3e" providerId="ADAL" clId="{D0CA7A16-8FB9-4725-9A2C-D7B1ECD41891}" dt="2023-06-06T09:41:47.889" v="240" actId="207"/>
          <ac:spMkLst>
            <pc:docMk/>
            <pc:sldMk cId="0" sldId="259"/>
            <ac:spMk id="80" creationId="{00000000-0000-0000-0000-000000000000}"/>
          </ac:spMkLst>
        </pc:spChg>
      </pc:sldChg>
      <pc:sldChg chg="modSp mod">
        <pc:chgData name="Roberta FERRANDINO - ESMO" userId="f3ee550b-2eb4-4329-988e-6df4d84fbf3e" providerId="ADAL" clId="{D0CA7A16-8FB9-4725-9A2C-D7B1ECD41891}" dt="2023-06-06T09:41:42.220" v="239" actId="207"/>
        <pc:sldMkLst>
          <pc:docMk/>
          <pc:sldMk cId="2543102284" sldId="276"/>
        </pc:sldMkLst>
        <pc:spChg chg="mod">
          <ac:chgData name="Roberta FERRANDINO - ESMO" userId="f3ee550b-2eb4-4329-988e-6df4d84fbf3e" providerId="ADAL" clId="{D0CA7A16-8FB9-4725-9A2C-D7B1ECD41891}" dt="2023-06-06T09:41:42.220" v="239" actId="207"/>
          <ac:spMkLst>
            <pc:docMk/>
            <pc:sldMk cId="2543102284" sldId="276"/>
            <ac:spMk id="3" creationId="{342AA0CB-1934-42CD-8EE8-40BC8DC60977}"/>
          </ac:spMkLst>
        </pc:spChg>
      </pc:sldChg>
      <pc:sldChg chg="modSp mod">
        <pc:chgData name="Roberta FERRANDINO - ESMO" userId="f3ee550b-2eb4-4329-988e-6df4d84fbf3e" providerId="ADAL" clId="{D0CA7A16-8FB9-4725-9A2C-D7B1ECD41891}" dt="2023-06-06T09:43:56.744" v="268" actId="20577"/>
        <pc:sldMkLst>
          <pc:docMk/>
          <pc:sldMk cId="2675760895" sldId="281"/>
        </pc:sldMkLst>
        <pc:spChg chg="mod">
          <ac:chgData name="Roberta FERRANDINO - ESMO" userId="f3ee550b-2eb4-4329-988e-6df4d84fbf3e" providerId="ADAL" clId="{D0CA7A16-8FB9-4725-9A2C-D7B1ECD41891}" dt="2023-06-06T09:43:56.744" v="268" actId="20577"/>
          <ac:spMkLst>
            <pc:docMk/>
            <pc:sldMk cId="2675760895" sldId="281"/>
            <ac:spMk id="5" creationId="{966DD8D8-E3C1-4B81-8B8B-E13F21F9DBCF}"/>
          </ac:spMkLst>
        </pc:spChg>
        <pc:spChg chg="mod">
          <ac:chgData name="Roberta FERRANDINO - ESMO" userId="f3ee550b-2eb4-4329-988e-6df4d84fbf3e" providerId="ADAL" clId="{D0CA7A16-8FB9-4725-9A2C-D7B1ECD41891}" dt="2023-06-06T09:43:56.482" v="267" actId="20577"/>
          <ac:spMkLst>
            <pc:docMk/>
            <pc:sldMk cId="2675760895" sldId="281"/>
            <ac:spMk id="6" creationId="{1CF347FF-2DD1-4DE2-95E7-41F2650FDB22}"/>
          </ac:spMkLst>
        </pc:spChg>
      </pc:sldChg>
      <pc:sldMasterChg chg="modSldLayout">
        <pc:chgData name="Roberta FERRANDINO - ESMO" userId="f3ee550b-2eb4-4329-988e-6df4d84fbf3e" providerId="ADAL" clId="{D0CA7A16-8FB9-4725-9A2C-D7B1ECD41891}" dt="2023-06-06T09:47:20.819" v="273" actId="14100"/>
        <pc:sldMasterMkLst>
          <pc:docMk/>
          <pc:sldMasterMk cId="0" sldId="2147483648"/>
        </pc:sldMasterMkLst>
        <pc:sldLayoutChg chg="addSp delSp modSp mod">
          <pc:chgData name="Roberta FERRANDINO - ESMO" userId="f3ee550b-2eb4-4329-988e-6df4d84fbf3e" providerId="ADAL" clId="{D0CA7A16-8FB9-4725-9A2C-D7B1ECD41891}" dt="2023-06-06T09:24:46.081" v="145" actId="207"/>
          <pc:sldLayoutMkLst>
            <pc:docMk/>
            <pc:sldMasterMk cId="0" sldId="2147483648"/>
            <pc:sldLayoutMk cId="0" sldId="2147483649"/>
          </pc:sldLayoutMkLst>
          <pc:spChg chg="mod">
            <ac:chgData name="Roberta FERRANDINO - ESMO" userId="f3ee550b-2eb4-4329-988e-6df4d84fbf3e" providerId="ADAL" clId="{D0CA7A16-8FB9-4725-9A2C-D7B1ECD41891}" dt="2023-06-06T09:24:31.033" v="144" actId="207"/>
            <ac:spMkLst>
              <pc:docMk/>
              <pc:sldMasterMk cId="0" sldId="2147483648"/>
              <pc:sldLayoutMk cId="0" sldId="2147483649"/>
              <ac:spMk id="9" creationId="{6FD46E52-FF66-4403-A46F-CC79558F4353}"/>
            </ac:spMkLst>
          </pc:spChg>
          <pc:spChg chg="mod">
            <ac:chgData name="Roberta FERRANDINO - ESMO" userId="f3ee550b-2eb4-4329-988e-6df4d84fbf3e" providerId="ADAL" clId="{D0CA7A16-8FB9-4725-9A2C-D7B1ECD41891}" dt="2023-06-06T09:24:46.081" v="145" actId="207"/>
            <ac:spMkLst>
              <pc:docMk/>
              <pc:sldMasterMk cId="0" sldId="2147483648"/>
              <pc:sldLayoutMk cId="0" sldId="2147483649"/>
              <ac:spMk id="10" creationId="{798FF270-290D-497B-871A-6ADB099AB048}"/>
            </ac:spMkLst>
          </pc:spChg>
          <pc:picChg chg="add mod ord">
            <ac:chgData name="Roberta FERRANDINO - ESMO" userId="f3ee550b-2eb4-4329-988e-6df4d84fbf3e" providerId="ADAL" clId="{D0CA7A16-8FB9-4725-9A2C-D7B1ECD41891}" dt="2023-06-06T07:35:05.969" v="2" actId="167"/>
            <ac:picMkLst>
              <pc:docMk/>
              <pc:sldMasterMk cId="0" sldId="2147483648"/>
              <pc:sldLayoutMk cId="0" sldId="2147483649"/>
              <ac:picMk id="2" creationId="{60D28F90-36AC-A106-C708-552913F7017C}"/>
            </ac:picMkLst>
          </pc:picChg>
          <pc:picChg chg="add mod ord modCrop">
            <ac:chgData name="Roberta FERRANDINO - ESMO" userId="f3ee550b-2eb4-4329-988e-6df4d84fbf3e" providerId="ADAL" clId="{D0CA7A16-8FB9-4725-9A2C-D7B1ECD41891}" dt="2023-06-06T07:39:51.669" v="15" actId="167"/>
            <ac:picMkLst>
              <pc:docMk/>
              <pc:sldMasterMk cId="0" sldId="2147483648"/>
              <pc:sldLayoutMk cId="0" sldId="2147483649"/>
              <ac:picMk id="4" creationId="{4681FEE2-0D45-4B2E-9F49-9C8E0D1BE780}"/>
            </ac:picMkLst>
          </pc:picChg>
          <pc:picChg chg="del">
            <ac:chgData name="Roberta FERRANDINO - ESMO" userId="f3ee550b-2eb4-4329-988e-6df4d84fbf3e" providerId="ADAL" clId="{D0CA7A16-8FB9-4725-9A2C-D7B1ECD41891}" dt="2023-06-06T07:35:07.378" v="3" actId="478"/>
            <ac:picMkLst>
              <pc:docMk/>
              <pc:sldMasterMk cId="0" sldId="2147483648"/>
              <pc:sldLayoutMk cId="0" sldId="2147483649"/>
              <ac:picMk id="4" creationId="{AFA710D4-C51D-CA7A-6FED-ED6329BB6C16}"/>
            </ac:picMkLst>
          </pc:picChg>
          <pc:picChg chg="del">
            <ac:chgData name="Roberta FERRANDINO - ESMO" userId="f3ee550b-2eb4-4329-988e-6df4d84fbf3e" providerId="ADAL" clId="{D0CA7A16-8FB9-4725-9A2C-D7B1ECD41891}" dt="2023-06-06T07:39:53.056" v="16" actId="478"/>
            <ac:picMkLst>
              <pc:docMk/>
              <pc:sldMasterMk cId="0" sldId="2147483648"/>
              <pc:sldLayoutMk cId="0" sldId="2147483649"/>
              <ac:picMk id="6" creationId="{3AE234F7-8BE1-AE30-993A-807D914924F8}"/>
            </ac:picMkLst>
          </pc:picChg>
        </pc:sldLayoutChg>
        <pc:sldLayoutChg chg="addSp delSp modSp mod">
          <pc:chgData name="Roberta FERRANDINO - ESMO" userId="f3ee550b-2eb4-4329-988e-6df4d84fbf3e" providerId="ADAL" clId="{D0CA7A16-8FB9-4725-9A2C-D7B1ECD41891}" dt="2023-06-06T09:37:47.556" v="215"/>
          <pc:sldLayoutMkLst>
            <pc:docMk/>
            <pc:sldMasterMk cId="0" sldId="2147483648"/>
            <pc:sldLayoutMk cId="0" sldId="2147483650"/>
          </pc:sldLayoutMkLst>
          <pc:spChg chg="mod">
            <ac:chgData name="Roberta FERRANDINO - ESMO" userId="f3ee550b-2eb4-4329-988e-6df4d84fbf3e" providerId="ADAL" clId="{D0CA7A16-8FB9-4725-9A2C-D7B1ECD41891}" dt="2023-06-06T09:34:20.977" v="149" actId="207"/>
            <ac:spMkLst>
              <pc:docMk/>
              <pc:sldMasterMk cId="0" sldId="2147483648"/>
              <pc:sldLayoutMk cId="0" sldId="2147483650"/>
              <ac:spMk id="5" creationId="{D1D0B917-7AEC-4D84-A351-D9D66AC4FB77}"/>
            </ac:spMkLst>
          </pc:spChg>
          <pc:spChg chg="mod">
            <ac:chgData name="Roberta FERRANDINO - ESMO" userId="f3ee550b-2eb4-4329-988e-6df4d84fbf3e" providerId="ADAL" clId="{D0CA7A16-8FB9-4725-9A2C-D7B1ECD41891}" dt="2023-06-06T09:34:18.686" v="148" actId="207"/>
            <ac:spMkLst>
              <pc:docMk/>
              <pc:sldMasterMk cId="0" sldId="2147483648"/>
              <pc:sldLayoutMk cId="0" sldId="2147483650"/>
              <ac:spMk id="10" creationId="{32714771-AEB2-FE40-AD3E-E93DB8F4ADCD}"/>
            </ac:spMkLst>
          </pc:spChg>
          <pc:spChg chg="mod">
            <ac:chgData name="Roberta FERRANDINO - ESMO" userId="f3ee550b-2eb4-4329-988e-6df4d84fbf3e" providerId="ADAL" clId="{D0CA7A16-8FB9-4725-9A2C-D7B1ECD41891}" dt="2023-06-06T09:34:06.229" v="146" actId="207"/>
            <ac:spMkLst>
              <pc:docMk/>
              <pc:sldMasterMk cId="0" sldId="2147483648"/>
              <pc:sldLayoutMk cId="0" sldId="2147483650"/>
              <ac:spMk id="13" creationId="{329DFE97-3C37-2843-919B-76136B9C9557}"/>
            </ac:spMkLst>
          </pc:spChg>
          <pc:spChg chg="mod">
            <ac:chgData name="Roberta FERRANDINO - ESMO" userId="f3ee550b-2eb4-4329-988e-6df4d84fbf3e" providerId="ADAL" clId="{D0CA7A16-8FB9-4725-9A2C-D7B1ECD41891}" dt="2023-06-06T09:34:11.505" v="147" actId="207"/>
            <ac:spMkLst>
              <pc:docMk/>
              <pc:sldMasterMk cId="0" sldId="2147483648"/>
              <pc:sldLayoutMk cId="0" sldId="2147483650"/>
              <ac:spMk id="19" creationId="{00000000-0000-0000-0000-000000000000}"/>
            </ac:spMkLst>
          </pc:spChg>
          <pc:picChg chg="del">
            <ac:chgData name="Roberta FERRANDINO - ESMO" userId="f3ee550b-2eb4-4329-988e-6df4d84fbf3e" providerId="ADAL" clId="{D0CA7A16-8FB9-4725-9A2C-D7B1ECD41891}" dt="2023-06-06T09:37:47.330" v="214" actId="478"/>
            <ac:picMkLst>
              <pc:docMk/>
              <pc:sldMasterMk cId="0" sldId="2147483648"/>
              <pc:sldLayoutMk cId="0" sldId="2147483650"/>
              <ac:picMk id="2" creationId="{5925C031-CC37-6885-56F9-F291F296DD7C}"/>
            </ac:picMkLst>
          </pc:picChg>
          <pc:picChg chg="add mod">
            <ac:chgData name="Roberta FERRANDINO - ESMO" userId="f3ee550b-2eb4-4329-988e-6df4d84fbf3e" providerId="ADAL" clId="{D0CA7A16-8FB9-4725-9A2C-D7B1ECD41891}" dt="2023-06-06T09:37:47.556" v="215"/>
            <ac:picMkLst>
              <pc:docMk/>
              <pc:sldMasterMk cId="0" sldId="2147483648"/>
              <pc:sldLayoutMk cId="0" sldId="2147483650"/>
              <ac:picMk id="3" creationId="{871B1C66-2EC7-6E4C-1D7E-78DA404B7537}"/>
            </ac:picMkLst>
          </pc:picChg>
        </pc:sldLayoutChg>
        <pc:sldLayoutChg chg="addSp delSp modSp mod">
          <pc:chgData name="Roberta FERRANDINO - ESMO" userId="f3ee550b-2eb4-4329-988e-6df4d84fbf3e" providerId="ADAL" clId="{D0CA7A16-8FB9-4725-9A2C-D7B1ECD41891}" dt="2023-06-06T09:36:07.910" v="166" actId="207"/>
          <pc:sldLayoutMkLst>
            <pc:docMk/>
            <pc:sldMasterMk cId="0" sldId="2147483648"/>
            <pc:sldLayoutMk cId="887419423" sldId="2147483664"/>
          </pc:sldLayoutMkLst>
          <pc:spChg chg="mod">
            <ac:chgData name="Roberta FERRANDINO - ESMO" userId="f3ee550b-2eb4-4329-988e-6df4d84fbf3e" providerId="ADAL" clId="{D0CA7A16-8FB9-4725-9A2C-D7B1ECD41891}" dt="2023-06-06T09:36:03.668" v="165" actId="207"/>
            <ac:spMkLst>
              <pc:docMk/>
              <pc:sldMasterMk cId="0" sldId="2147483648"/>
              <pc:sldLayoutMk cId="887419423" sldId="2147483664"/>
              <ac:spMk id="13" creationId="{498DAD6E-FCAD-2643-993F-D0E0C28D61E7}"/>
            </ac:spMkLst>
          </pc:spChg>
          <pc:spChg chg="mod">
            <ac:chgData name="Roberta FERRANDINO - ESMO" userId="f3ee550b-2eb4-4329-988e-6df4d84fbf3e" providerId="ADAL" clId="{D0CA7A16-8FB9-4725-9A2C-D7B1ECD41891}" dt="2023-06-06T09:36:07.910" v="166" actId="207"/>
            <ac:spMkLst>
              <pc:docMk/>
              <pc:sldMasterMk cId="0" sldId="2147483648"/>
              <pc:sldLayoutMk cId="887419423" sldId="2147483664"/>
              <ac:spMk id="16" creationId="{090400D2-22C2-9A44-81F1-00427A76D767}"/>
            </ac:spMkLst>
          </pc:spChg>
          <pc:picChg chg="del">
            <ac:chgData name="Roberta FERRANDINO - ESMO" userId="f3ee550b-2eb4-4329-988e-6df4d84fbf3e" providerId="ADAL" clId="{D0CA7A16-8FB9-4725-9A2C-D7B1ECD41891}" dt="2023-06-06T07:35:13.499" v="4" actId="478"/>
            <ac:picMkLst>
              <pc:docMk/>
              <pc:sldMasterMk cId="0" sldId="2147483648"/>
              <pc:sldLayoutMk cId="887419423" sldId="2147483664"/>
              <ac:picMk id="2" creationId="{9323661A-3E48-2CFB-7C61-EC0768C000FD}"/>
            </ac:picMkLst>
          </pc:picChg>
          <pc:picChg chg="add mod">
            <ac:chgData name="Roberta FERRANDINO - ESMO" userId="f3ee550b-2eb4-4329-988e-6df4d84fbf3e" providerId="ADAL" clId="{D0CA7A16-8FB9-4725-9A2C-D7B1ECD41891}" dt="2023-06-06T08:06:18.297" v="71"/>
            <ac:picMkLst>
              <pc:docMk/>
              <pc:sldMasterMk cId="0" sldId="2147483648"/>
              <pc:sldLayoutMk cId="887419423" sldId="2147483664"/>
              <ac:picMk id="2" creationId="{D396A9B4-66B1-C5F2-57A2-06B8F2DEFE91}"/>
            </ac:picMkLst>
          </pc:picChg>
          <pc:picChg chg="del">
            <ac:chgData name="Roberta FERRANDINO - ESMO" userId="f3ee550b-2eb4-4329-988e-6df4d84fbf3e" providerId="ADAL" clId="{D0CA7A16-8FB9-4725-9A2C-D7B1ECD41891}" dt="2023-06-06T08:06:18.105" v="70" actId="478"/>
            <ac:picMkLst>
              <pc:docMk/>
              <pc:sldMasterMk cId="0" sldId="2147483648"/>
              <pc:sldLayoutMk cId="887419423" sldId="2147483664"/>
              <ac:picMk id="3" creationId="{D34F6A90-4DD9-4AC9-5F43-C0EE8E485B2D}"/>
            </ac:picMkLst>
          </pc:picChg>
          <pc:picChg chg="add mod">
            <ac:chgData name="Roberta FERRANDINO - ESMO" userId="f3ee550b-2eb4-4329-988e-6df4d84fbf3e" providerId="ADAL" clId="{D0CA7A16-8FB9-4725-9A2C-D7B1ECD41891}" dt="2023-06-06T07:35:13.701" v="5"/>
            <ac:picMkLst>
              <pc:docMk/>
              <pc:sldMasterMk cId="0" sldId="2147483648"/>
              <pc:sldLayoutMk cId="887419423" sldId="2147483664"/>
              <ac:picMk id="4" creationId="{5CB41D18-63FD-8C91-9979-11A32ABDD61D}"/>
            </ac:picMkLst>
          </pc:picChg>
        </pc:sldLayoutChg>
        <pc:sldLayoutChg chg="addSp delSp modSp mod">
          <pc:chgData name="Roberta FERRANDINO - ESMO" userId="f3ee550b-2eb4-4329-988e-6df4d84fbf3e" providerId="ADAL" clId="{D0CA7A16-8FB9-4725-9A2C-D7B1ECD41891}" dt="2023-06-06T09:40:33.733" v="227" actId="207"/>
          <pc:sldLayoutMkLst>
            <pc:docMk/>
            <pc:sldMasterMk cId="0" sldId="2147483648"/>
            <pc:sldLayoutMk cId="450987993" sldId="2147483694"/>
          </pc:sldLayoutMkLst>
          <pc:spChg chg="mod">
            <ac:chgData name="Roberta FERRANDINO - ESMO" userId="f3ee550b-2eb4-4329-988e-6df4d84fbf3e" providerId="ADAL" clId="{D0CA7A16-8FB9-4725-9A2C-D7B1ECD41891}" dt="2023-06-06T09:38:12.065" v="216" actId="207"/>
            <ac:spMkLst>
              <pc:docMk/>
              <pc:sldMasterMk cId="0" sldId="2147483648"/>
              <pc:sldLayoutMk cId="450987993" sldId="2147483694"/>
              <ac:spMk id="13" creationId="{329DFE97-3C37-2843-919B-76136B9C9557}"/>
            </ac:spMkLst>
          </pc:spChg>
          <pc:spChg chg="mod">
            <ac:chgData name="Roberta FERRANDINO - ESMO" userId="f3ee550b-2eb4-4329-988e-6df4d84fbf3e" providerId="ADAL" clId="{D0CA7A16-8FB9-4725-9A2C-D7B1ECD41891}" dt="2023-06-06T09:40:33.733" v="227" actId="207"/>
            <ac:spMkLst>
              <pc:docMk/>
              <pc:sldMasterMk cId="0" sldId="2147483648"/>
              <pc:sldLayoutMk cId="450987993" sldId="2147483694"/>
              <ac:spMk id="19" creationId="{00000000-0000-0000-0000-000000000000}"/>
            </ac:spMkLst>
          </pc:spChg>
          <pc:picChg chg="add mod">
            <ac:chgData name="Roberta FERRANDINO - ESMO" userId="f3ee550b-2eb4-4329-988e-6df4d84fbf3e" providerId="ADAL" clId="{D0CA7A16-8FB9-4725-9A2C-D7B1ECD41891}" dt="2023-06-06T09:37:44.179" v="213"/>
            <ac:picMkLst>
              <pc:docMk/>
              <pc:sldMasterMk cId="0" sldId="2147483648"/>
              <pc:sldLayoutMk cId="450987993" sldId="2147483694"/>
              <ac:picMk id="2" creationId="{09B3DB31-480D-6114-F1E8-9DF9D9DF99A5}"/>
            </ac:picMkLst>
          </pc:picChg>
          <pc:picChg chg="del">
            <ac:chgData name="Roberta FERRANDINO - ESMO" userId="f3ee550b-2eb4-4329-988e-6df4d84fbf3e" providerId="ADAL" clId="{D0CA7A16-8FB9-4725-9A2C-D7B1ECD41891}" dt="2023-06-06T09:37:43.967" v="212" actId="478"/>
            <ac:picMkLst>
              <pc:docMk/>
              <pc:sldMasterMk cId="0" sldId="2147483648"/>
              <pc:sldLayoutMk cId="450987993" sldId="2147483694"/>
              <ac:picMk id="6" creationId="{1BC936CE-5A24-85E3-5A2A-18C76E232DDB}"/>
            </ac:picMkLst>
          </pc:picChg>
        </pc:sldLayoutChg>
        <pc:sldLayoutChg chg="addSp delSp modSp mod">
          <pc:chgData name="Roberta FERRANDINO - ESMO" userId="f3ee550b-2eb4-4329-988e-6df4d84fbf3e" providerId="ADAL" clId="{D0CA7A16-8FB9-4725-9A2C-D7B1ECD41891}" dt="2023-06-06T09:47:20.819" v="273" actId="14100"/>
          <pc:sldLayoutMkLst>
            <pc:docMk/>
            <pc:sldMasterMk cId="0" sldId="2147483648"/>
            <pc:sldLayoutMk cId="4227400784" sldId="2147483695"/>
          </pc:sldLayoutMkLst>
          <pc:spChg chg="mod">
            <ac:chgData name="Roberta FERRANDINO - ESMO" userId="f3ee550b-2eb4-4329-988e-6df4d84fbf3e" providerId="ADAL" clId="{D0CA7A16-8FB9-4725-9A2C-D7B1ECD41891}" dt="2023-06-06T09:34:41.980" v="154" actId="207"/>
            <ac:spMkLst>
              <pc:docMk/>
              <pc:sldMasterMk cId="0" sldId="2147483648"/>
              <pc:sldLayoutMk cId="4227400784" sldId="2147483695"/>
              <ac:spMk id="6" creationId="{97E9A057-549B-4031-A600-0D2A90494047}"/>
            </ac:spMkLst>
          </pc:spChg>
          <pc:spChg chg="mod">
            <ac:chgData name="Roberta FERRANDINO - ESMO" userId="f3ee550b-2eb4-4329-988e-6df4d84fbf3e" providerId="ADAL" clId="{D0CA7A16-8FB9-4725-9A2C-D7B1ECD41891}" dt="2023-06-06T09:47:20.819" v="273" actId="14100"/>
            <ac:spMkLst>
              <pc:docMk/>
              <pc:sldMasterMk cId="0" sldId="2147483648"/>
              <pc:sldLayoutMk cId="4227400784" sldId="2147483695"/>
              <ac:spMk id="7" creationId="{D5BDE219-A8EE-427C-B50A-FFEA37A04D54}"/>
            </ac:spMkLst>
          </pc:spChg>
          <pc:spChg chg="mod">
            <ac:chgData name="Roberta FERRANDINO - ESMO" userId="f3ee550b-2eb4-4329-988e-6df4d84fbf3e" providerId="ADAL" clId="{D0CA7A16-8FB9-4725-9A2C-D7B1ECD41891}" dt="2023-06-06T09:38:36.288" v="222" actId="207"/>
            <ac:spMkLst>
              <pc:docMk/>
              <pc:sldMasterMk cId="0" sldId="2147483648"/>
              <pc:sldLayoutMk cId="4227400784" sldId="2147483695"/>
              <ac:spMk id="13" creationId="{329DFE97-3C37-2843-919B-76136B9C9557}"/>
            </ac:spMkLst>
          </pc:spChg>
          <pc:spChg chg="mod">
            <ac:chgData name="Roberta FERRANDINO - ESMO" userId="f3ee550b-2eb4-4329-988e-6df4d84fbf3e" providerId="ADAL" clId="{D0CA7A16-8FB9-4725-9A2C-D7B1ECD41891}" dt="2023-06-06T09:40:51.938" v="233" actId="207"/>
            <ac:spMkLst>
              <pc:docMk/>
              <pc:sldMasterMk cId="0" sldId="2147483648"/>
              <pc:sldLayoutMk cId="4227400784" sldId="2147483695"/>
              <ac:spMk id="19" creationId="{00000000-0000-0000-0000-000000000000}"/>
            </ac:spMkLst>
          </pc:spChg>
          <pc:picChg chg="del">
            <ac:chgData name="Roberta FERRANDINO - ESMO" userId="f3ee550b-2eb4-4329-988e-6df4d84fbf3e" providerId="ADAL" clId="{D0CA7A16-8FB9-4725-9A2C-D7B1ECD41891}" dt="2023-06-06T09:37:09.353" v="198" actId="478"/>
            <ac:picMkLst>
              <pc:docMk/>
              <pc:sldMasterMk cId="0" sldId="2147483648"/>
              <pc:sldLayoutMk cId="4227400784" sldId="2147483695"/>
              <ac:picMk id="2" creationId="{FD23910E-4EB0-F20B-595C-BF795FEB118D}"/>
            </ac:picMkLst>
          </pc:picChg>
          <pc:picChg chg="add mod">
            <ac:chgData name="Roberta FERRANDINO - ESMO" userId="f3ee550b-2eb4-4329-988e-6df4d84fbf3e" providerId="ADAL" clId="{D0CA7A16-8FB9-4725-9A2C-D7B1ECD41891}" dt="2023-06-06T09:37:09.586" v="199"/>
            <ac:picMkLst>
              <pc:docMk/>
              <pc:sldMasterMk cId="0" sldId="2147483648"/>
              <pc:sldLayoutMk cId="4227400784" sldId="2147483695"/>
              <ac:picMk id="3" creationId="{367F240B-E237-4997-81FB-45573E2AEFE6}"/>
            </ac:picMkLst>
          </pc:picChg>
        </pc:sldLayoutChg>
        <pc:sldLayoutChg chg="addSp delSp modSp mod">
          <pc:chgData name="Roberta FERRANDINO - ESMO" userId="f3ee550b-2eb4-4329-988e-6df4d84fbf3e" providerId="ADAL" clId="{D0CA7A16-8FB9-4725-9A2C-D7B1ECD41891}" dt="2023-06-06T09:40:58.665" v="235" actId="207"/>
          <pc:sldLayoutMkLst>
            <pc:docMk/>
            <pc:sldMasterMk cId="0" sldId="2147483648"/>
            <pc:sldLayoutMk cId="573761998" sldId="2147483696"/>
          </pc:sldLayoutMkLst>
          <pc:spChg chg="mod">
            <ac:chgData name="Roberta FERRANDINO - ESMO" userId="f3ee550b-2eb4-4329-988e-6df4d84fbf3e" providerId="ADAL" clId="{D0CA7A16-8FB9-4725-9A2C-D7B1ECD41891}" dt="2023-06-06T09:39:59.506" v="224" actId="207"/>
            <ac:spMkLst>
              <pc:docMk/>
              <pc:sldMasterMk cId="0" sldId="2147483648"/>
              <pc:sldLayoutMk cId="573761998" sldId="2147483696"/>
              <ac:spMk id="13" creationId="{329DFE97-3C37-2843-919B-76136B9C9557}"/>
            </ac:spMkLst>
          </pc:spChg>
          <pc:spChg chg="mod">
            <ac:chgData name="Roberta FERRANDINO - ESMO" userId="f3ee550b-2eb4-4329-988e-6df4d84fbf3e" providerId="ADAL" clId="{D0CA7A16-8FB9-4725-9A2C-D7B1ECD41891}" dt="2023-06-06T09:40:58.665" v="235" actId="207"/>
            <ac:spMkLst>
              <pc:docMk/>
              <pc:sldMasterMk cId="0" sldId="2147483648"/>
              <pc:sldLayoutMk cId="573761998" sldId="2147483696"/>
              <ac:spMk id="19" creationId="{00000000-0000-0000-0000-000000000000}"/>
            </ac:spMkLst>
          </pc:spChg>
          <pc:picChg chg="add del mod modCrop">
            <ac:chgData name="Roberta FERRANDINO - ESMO" userId="f3ee550b-2eb4-4329-988e-6df4d84fbf3e" providerId="ADAL" clId="{D0CA7A16-8FB9-4725-9A2C-D7B1ECD41891}" dt="2023-06-06T08:07:02.638" v="75" actId="478"/>
            <ac:picMkLst>
              <pc:docMk/>
              <pc:sldMasterMk cId="0" sldId="2147483648"/>
              <pc:sldLayoutMk cId="573761998" sldId="2147483696"/>
              <ac:picMk id="2" creationId="{E8D1AEE9-67FD-3B4C-5857-DFA0D3123228}"/>
            </ac:picMkLst>
          </pc:picChg>
          <pc:picChg chg="add mod modCrop">
            <ac:chgData name="Roberta FERRANDINO - ESMO" userId="f3ee550b-2eb4-4329-988e-6df4d84fbf3e" providerId="ADAL" clId="{D0CA7A16-8FB9-4725-9A2C-D7B1ECD41891}" dt="2023-06-06T08:54:22.588" v="98" actId="29295"/>
            <ac:picMkLst>
              <pc:docMk/>
              <pc:sldMasterMk cId="0" sldId="2147483648"/>
              <pc:sldLayoutMk cId="573761998" sldId="2147483696"/>
              <ac:picMk id="3" creationId="{8682C764-A23E-4883-613D-90879E28B929}"/>
            </ac:picMkLst>
          </pc:picChg>
          <pc:picChg chg="del">
            <ac:chgData name="Roberta FERRANDINO - ESMO" userId="f3ee550b-2eb4-4329-988e-6df4d84fbf3e" providerId="ADAL" clId="{D0CA7A16-8FB9-4725-9A2C-D7B1ECD41891}" dt="2023-06-06T08:07:03.882" v="76" actId="478"/>
            <ac:picMkLst>
              <pc:docMk/>
              <pc:sldMasterMk cId="0" sldId="2147483648"/>
              <pc:sldLayoutMk cId="573761998" sldId="2147483696"/>
              <ac:picMk id="4" creationId="{5BA88019-EDD5-7833-8CF7-83AB8CF4F62F}"/>
            </ac:picMkLst>
          </pc:picChg>
          <pc:picChg chg="del">
            <ac:chgData name="Roberta FERRANDINO - ESMO" userId="f3ee550b-2eb4-4329-988e-6df4d84fbf3e" providerId="ADAL" clId="{D0CA7A16-8FB9-4725-9A2C-D7B1ECD41891}" dt="2023-06-06T09:37:04.274" v="194" actId="478"/>
            <ac:picMkLst>
              <pc:docMk/>
              <pc:sldMasterMk cId="0" sldId="2147483648"/>
              <pc:sldLayoutMk cId="573761998" sldId="2147483696"/>
              <ac:picMk id="5" creationId="{45B67628-30C6-E05D-413B-63E16B415250}"/>
            </ac:picMkLst>
          </pc:picChg>
          <pc:picChg chg="add del mod modCrop">
            <ac:chgData name="Roberta FERRANDINO - ESMO" userId="f3ee550b-2eb4-4329-988e-6df4d84fbf3e" providerId="ADAL" clId="{D0CA7A16-8FB9-4725-9A2C-D7B1ECD41891}" dt="2023-06-06T09:35:32.024" v="161" actId="478"/>
            <ac:picMkLst>
              <pc:docMk/>
              <pc:sldMasterMk cId="0" sldId="2147483648"/>
              <pc:sldLayoutMk cId="573761998" sldId="2147483696"/>
              <ac:picMk id="6" creationId="{65D8DF07-872D-81AF-953F-84D36DEEE0E3}"/>
            </ac:picMkLst>
          </pc:picChg>
          <pc:picChg chg="add mod">
            <ac:chgData name="Roberta FERRANDINO - ESMO" userId="f3ee550b-2eb4-4329-988e-6df4d84fbf3e" providerId="ADAL" clId="{D0CA7A16-8FB9-4725-9A2C-D7B1ECD41891}" dt="2023-06-06T09:37:04.482" v="195"/>
            <ac:picMkLst>
              <pc:docMk/>
              <pc:sldMasterMk cId="0" sldId="2147483648"/>
              <pc:sldLayoutMk cId="573761998" sldId="2147483696"/>
              <ac:picMk id="7" creationId="{21DD9B0E-667A-3257-7B35-7F65CB5D099F}"/>
            </ac:picMkLst>
          </pc:picChg>
        </pc:sldLayoutChg>
        <pc:sldLayoutChg chg="addSp delSp modSp mod">
          <pc:chgData name="Roberta FERRANDINO - ESMO" userId="f3ee550b-2eb4-4329-988e-6df4d84fbf3e" providerId="ADAL" clId="{D0CA7A16-8FB9-4725-9A2C-D7B1ECD41891}" dt="2023-06-06T09:40:37.122" v="228" actId="207"/>
          <pc:sldLayoutMkLst>
            <pc:docMk/>
            <pc:sldMasterMk cId="0" sldId="2147483648"/>
            <pc:sldLayoutMk cId="656038612" sldId="2147483697"/>
          </pc:sldLayoutMkLst>
          <pc:spChg chg="mod">
            <ac:chgData name="Roberta FERRANDINO - ESMO" userId="f3ee550b-2eb4-4329-988e-6df4d84fbf3e" providerId="ADAL" clId="{D0CA7A16-8FB9-4725-9A2C-D7B1ECD41891}" dt="2023-06-06T09:34:28.270" v="151" actId="207"/>
            <ac:spMkLst>
              <pc:docMk/>
              <pc:sldMasterMk cId="0" sldId="2147483648"/>
              <pc:sldLayoutMk cId="656038612" sldId="2147483697"/>
              <ac:spMk id="7" creationId="{9EBEDB21-1514-421C-AAAD-F6C182B89F64}"/>
            </ac:spMkLst>
          </pc:spChg>
          <pc:spChg chg="mod">
            <ac:chgData name="Roberta FERRANDINO - ESMO" userId="f3ee550b-2eb4-4329-988e-6df4d84fbf3e" providerId="ADAL" clId="{D0CA7A16-8FB9-4725-9A2C-D7B1ECD41891}" dt="2023-06-06T09:34:25.806" v="150" actId="207"/>
            <ac:spMkLst>
              <pc:docMk/>
              <pc:sldMasterMk cId="0" sldId="2147483648"/>
              <pc:sldLayoutMk cId="656038612" sldId="2147483697"/>
              <ac:spMk id="8" creationId="{37A3618D-1431-49EE-ACC5-E5802C76AAEF}"/>
            </ac:spMkLst>
          </pc:spChg>
          <pc:spChg chg="mod">
            <ac:chgData name="Roberta FERRANDINO - ESMO" userId="f3ee550b-2eb4-4329-988e-6df4d84fbf3e" providerId="ADAL" clId="{D0CA7A16-8FB9-4725-9A2C-D7B1ECD41891}" dt="2023-06-06T09:38:14.882" v="217" actId="207"/>
            <ac:spMkLst>
              <pc:docMk/>
              <pc:sldMasterMk cId="0" sldId="2147483648"/>
              <pc:sldLayoutMk cId="656038612" sldId="2147483697"/>
              <ac:spMk id="13" creationId="{329DFE97-3C37-2843-919B-76136B9C9557}"/>
            </ac:spMkLst>
          </pc:spChg>
          <pc:spChg chg="mod">
            <ac:chgData name="Roberta FERRANDINO - ESMO" userId="f3ee550b-2eb4-4329-988e-6df4d84fbf3e" providerId="ADAL" clId="{D0CA7A16-8FB9-4725-9A2C-D7B1ECD41891}" dt="2023-06-06T09:40:37.122" v="228" actId="207"/>
            <ac:spMkLst>
              <pc:docMk/>
              <pc:sldMasterMk cId="0" sldId="2147483648"/>
              <pc:sldLayoutMk cId="656038612" sldId="2147483697"/>
              <ac:spMk id="19" creationId="{00000000-0000-0000-0000-000000000000}"/>
            </ac:spMkLst>
          </pc:spChg>
          <pc:picChg chg="add del mod ord modCrop">
            <ac:chgData name="Roberta FERRANDINO - ESMO" userId="f3ee550b-2eb4-4329-988e-6df4d84fbf3e" providerId="ADAL" clId="{D0CA7A16-8FB9-4725-9A2C-D7B1ECD41891}" dt="2023-06-06T08:06:10.684" v="68" actId="478"/>
            <ac:picMkLst>
              <pc:docMk/>
              <pc:sldMasterMk cId="0" sldId="2147483648"/>
              <pc:sldLayoutMk cId="656038612" sldId="2147483697"/>
              <ac:picMk id="3" creationId="{6DA9A5CA-16CC-46B8-0A35-B1651C43096B}"/>
            </ac:picMkLst>
          </pc:picChg>
          <pc:picChg chg="add mod">
            <ac:chgData name="Roberta FERRANDINO - ESMO" userId="f3ee550b-2eb4-4329-988e-6df4d84fbf3e" providerId="ADAL" clId="{D0CA7A16-8FB9-4725-9A2C-D7B1ECD41891}" dt="2023-06-06T08:44:10.891" v="97" actId="29295"/>
            <ac:picMkLst>
              <pc:docMk/>
              <pc:sldMasterMk cId="0" sldId="2147483648"/>
              <pc:sldLayoutMk cId="656038612" sldId="2147483697"/>
              <ac:picMk id="4" creationId="{1E192281-DA9A-9486-D6F3-A0B45682F148}"/>
            </ac:picMkLst>
          </pc:picChg>
          <pc:picChg chg="add mod">
            <ac:chgData name="Roberta FERRANDINO - ESMO" userId="f3ee550b-2eb4-4329-988e-6df4d84fbf3e" providerId="ADAL" clId="{D0CA7A16-8FB9-4725-9A2C-D7B1ECD41891}" dt="2023-06-06T09:37:40.007" v="211"/>
            <ac:picMkLst>
              <pc:docMk/>
              <pc:sldMasterMk cId="0" sldId="2147483648"/>
              <pc:sldLayoutMk cId="656038612" sldId="2147483697"/>
              <ac:picMk id="5" creationId="{045EC79D-7BDA-2FDC-066E-294C8FCDB8BD}"/>
            </ac:picMkLst>
          </pc:picChg>
          <pc:picChg chg="del">
            <ac:chgData name="Roberta FERRANDINO - ESMO" userId="f3ee550b-2eb4-4329-988e-6df4d84fbf3e" providerId="ADAL" clId="{D0CA7A16-8FB9-4725-9A2C-D7B1ECD41891}" dt="2023-06-06T08:04:39.409" v="38" actId="478"/>
            <ac:picMkLst>
              <pc:docMk/>
              <pc:sldMasterMk cId="0" sldId="2147483648"/>
              <pc:sldLayoutMk cId="656038612" sldId="2147483697"/>
              <ac:picMk id="9" creationId="{3E104DA8-D90F-527D-9ADA-47B2C7624B5D}"/>
            </ac:picMkLst>
          </pc:picChg>
          <pc:picChg chg="del">
            <ac:chgData name="Roberta FERRANDINO - ESMO" userId="f3ee550b-2eb4-4329-988e-6df4d84fbf3e" providerId="ADAL" clId="{D0CA7A16-8FB9-4725-9A2C-D7B1ECD41891}" dt="2023-06-06T09:37:39.779" v="210" actId="478"/>
            <ac:picMkLst>
              <pc:docMk/>
              <pc:sldMasterMk cId="0" sldId="2147483648"/>
              <pc:sldLayoutMk cId="656038612" sldId="2147483697"/>
              <ac:picMk id="11" creationId="{01C7C2E3-CFD1-2879-0755-F0F581B66A24}"/>
            </ac:picMkLst>
          </pc:picChg>
        </pc:sldLayoutChg>
        <pc:sldLayoutChg chg="addSp delSp modSp mod">
          <pc:chgData name="Roberta FERRANDINO - ESMO" userId="f3ee550b-2eb4-4329-988e-6df4d84fbf3e" providerId="ADAL" clId="{D0CA7A16-8FB9-4725-9A2C-D7B1ECD41891}" dt="2023-06-06T09:40:43.089" v="230" actId="207"/>
          <pc:sldLayoutMkLst>
            <pc:docMk/>
            <pc:sldMasterMk cId="0" sldId="2147483648"/>
            <pc:sldLayoutMk cId="1265237941" sldId="2147483698"/>
          </pc:sldLayoutMkLst>
          <pc:spChg chg="mod">
            <ac:chgData name="Roberta FERRANDINO - ESMO" userId="f3ee550b-2eb4-4329-988e-6df4d84fbf3e" providerId="ADAL" clId="{D0CA7A16-8FB9-4725-9A2C-D7B1ECD41891}" dt="2023-06-06T09:38:26.530" v="219" actId="207"/>
            <ac:spMkLst>
              <pc:docMk/>
              <pc:sldMasterMk cId="0" sldId="2147483648"/>
              <pc:sldLayoutMk cId="1265237941" sldId="2147483698"/>
              <ac:spMk id="13" creationId="{329DFE97-3C37-2843-919B-76136B9C9557}"/>
            </ac:spMkLst>
          </pc:spChg>
          <pc:spChg chg="mod">
            <ac:chgData name="Roberta FERRANDINO - ESMO" userId="f3ee550b-2eb4-4329-988e-6df4d84fbf3e" providerId="ADAL" clId="{D0CA7A16-8FB9-4725-9A2C-D7B1ECD41891}" dt="2023-06-06T09:40:43.089" v="230" actId="207"/>
            <ac:spMkLst>
              <pc:docMk/>
              <pc:sldMasterMk cId="0" sldId="2147483648"/>
              <pc:sldLayoutMk cId="1265237941" sldId="2147483698"/>
              <ac:spMk id="19" creationId="{00000000-0000-0000-0000-000000000000}"/>
            </ac:spMkLst>
          </pc:spChg>
          <pc:picChg chg="add mod ord modCrop">
            <ac:chgData name="Roberta FERRANDINO - ESMO" userId="f3ee550b-2eb4-4329-988e-6df4d84fbf3e" providerId="ADAL" clId="{D0CA7A16-8FB9-4725-9A2C-D7B1ECD41891}" dt="2023-06-06T08:43:43.921" v="95" actId="29295"/>
            <ac:picMkLst>
              <pc:docMk/>
              <pc:sldMasterMk cId="0" sldId="2147483648"/>
              <pc:sldLayoutMk cId="1265237941" sldId="2147483698"/>
              <ac:picMk id="3" creationId="{16DC85C1-6597-E31D-4328-5ED36C5CDE2D}"/>
            </ac:picMkLst>
          </pc:picChg>
          <pc:picChg chg="add mod">
            <ac:chgData name="Roberta FERRANDINO - ESMO" userId="f3ee550b-2eb4-4329-988e-6df4d84fbf3e" providerId="ADAL" clId="{D0CA7A16-8FB9-4725-9A2C-D7B1ECD41891}" dt="2023-06-06T09:37:33.217" v="207"/>
            <ac:picMkLst>
              <pc:docMk/>
              <pc:sldMasterMk cId="0" sldId="2147483648"/>
              <pc:sldLayoutMk cId="1265237941" sldId="2147483698"/>
              <ac:picMk id="4" creationId="{E7FFD3E7-C4EC-4605-0DD6-96D702C71A59}"/>
            </ac:picMkLst>
          </pc:picChg>
          <pc:picChg chg="del">
            <ac:chgData name="Roberta FERRANDINO - ESMO" userId="f3ee550b-2eb4-4329-988e-6df4d84fbf3e" providerId="ADAL" clId="{D0CA7A16-8FB9-4725-9A2C-D7B1ECD41891}" dt="2023-06-06T08:43:24.832" v="94" actId="478"/>
            <ac:picMkLst>
              <pc:docMk/>
              <pc:sldMasterMk cId="0" sldId="2147483648"/>
              <pc:sldLayoutMk cId="1265237941" sldId="2147483698"/>
              <ac:picMk id="7" creationId="{D2A166E2-070A-0CEB-F0F8-4E77245DD6C0}"/>
            </ac:picMkLst>
          </pc:picChg>
          <pc:picChg chg="del">
            <ac:chgData name="Roberta FERRANDINO - ESMO" userId="f3ee550b-2eb4-4329-988e-6df4d84fbf3e" providerId="ADAL" clId="{D0CA7A16-8FB9-4725-9A2C-D7B1ECD41891}" dt="2023-06-06T09:37:32.987" v="206" actId="478"/>
            <ac:picMkLst>
              <pc:docMk/>
              <pc:sldMasterMk cId="0" sldId="2147483648"/>
              <pc:sldLayoutMk cId="1265237941" sldId="2147483698"/>
              <ac:picMk id="9" creationId="{AEC3A6D4-708A-31A7-33C0-2533FBEB3145}"/>
            </ac:picMkLst>
          </pc:picChg>
        </pc:sldLayoutChg>
        <pc:sldLayoutChg chg="addSp delSp modSp mod">
          <pc:chgData name="Roberta FERRANDINO - ESMO" userId="f3ee550b-2eb4-4329-988e-6df4d84fbf3e" providerId="ADAL" clId="{D0CA7A16-8FB9-4725-9A2C-D7B1ECD41891}" dt="2023-06-06T09:42:48.493" v="241" actId="29295"/>
          <pc:sldLayoutMkLst>
            <pc:docMk/>
            <pc:sldMasterMk cId="0" sldId="2147483648"/>
            <pc:sldLayoutMk cId="3386810931" sldId="2147483699"/>
          </pc:sldLayoutMkLst>
          <pc:spChg chg="mod">
            <ac:chgData name="Roberta FERRANDINO - ESMO" userId="f3ee550b-2eb4-4329-988e-6df4d84fbf3e" providerId="ADAL" clId="{D0CA7A16-8FB9-4725-9A2C-D7B1ECD41891}" dt="2023-06-06T09:34:36.825" v="153" actId="207"/>
            <ac:spMkLst>
              <pc:docMk/>
              <pc:sldMasterMk cId="0" sldId="2147483648"/>
              <pc:sldLayoutMk cId="3386810931" sldId="2147483699"/>
              <ac:spMk id="7" creationId="{3B08DBB7-5D8A-4CA2-8386-8CB774BF02E2}"/>
            </ac:spMkLst>
          </pc:spChg>
          <pc:spChg chg="mod">
            <ac:chgData name="Roberta FERRANDINO - ESMO" userId="f3ee550b-2eb4-4329-988e-6df4d84fbf3e" providerId="ADAL" clId="{D0CA7A16-8FB9-4725-9A2C-D7B1ECD41891}" dt="2023-06-06T09:34:34.383" v="152" actId="207"/>
            <ac:spMkLst>
              <pc:docMk/>
              <pc:sldMasterMk cId="0" sldId="2147483648"/>
              <pc:sldLayoutMk cId="3386810931" sldId="2147483699"/>
              <ac:spMk id="8" creationId="{61043069-0AC2-49E8-B39B-5B684CE0EF7F}"/>
            </ac:spMkLst>
          </pc:spChg>
          <pc:spChg chg="mod">
            <ac:chgData name="Roberta FERRANDINO - ESMO" userId="f3ee550b-2eb4-4329-988e-6df4d84fbf3e" providerId="ADAL" clId="{D0CA7A16-8FB9-4725-9A2C-D7B1ECD41891}" dt="2023-06-06T09:38:30.274" v="220" actId="207"/>
            <ac:spMkLst>
              <pc:docMk/>
              <pc:sldMasterMk cId="0" sldId="2147483648"/>
              <pc:sldLayoutMk cId="3386810931" sldId="2147483699"/>
              <ac:spMk id="13" creationId="{329DFE97-3C37-2843-919B-76136B9C9557}"/>
            </ac:spMkLst>
          </pc:spChg>
          <pc:spChg chg="mod">
            <ac:chgData name="Roberta FERRANDINO - ESMO" userId="f3ee550b-2eb4-4329-988e-6df4d84fbf3e" providerId="ADAL" clId="{D0CA7A16-8FB9-4725-9A2C-D7B1ECD41891}" dt="2023-06-06T09:40:46.104" v="231" actId="207"/>
            <ac:spMkLst>
              <pc:docMk/>
              <pc:sldMasterMk cId="0" sldId="2147483648"/>
              <pc:sldLayoutMk cId="3386810931" sldId="2147483699"/>
              <ac:spMk id="19" creationId="{00000000-0000-0000-0000-000000000000}"/>
            </ac:spMkLst>
          </pc:spChg>
          <pc:picChg chg="add mod ord">
            <ac:chgData name="Roberta FERRANDINO - ESMO" userId="f3ee550b-2eb4-4329-988e-6df4d84fbf3e" providerId="ADAL" clId="{D0CA7A16-8FB9-4725-9A2C-D7B1ECD41891}" dt="2023-06-06T09:42:48.493" v="241" actId="29295"/>
            <ac:picMkLst>
              <pc:docMk/>
              <pc:sldMasterMk cId="0" sldId="2147483648"/>
              <pc:sldLayoutMk cId="3386810931" sldId="2147483699"/>
              <ac:picMk id="2" creationId="{7803AFFC-7555-9D6A-BD96-5BE4D7214BD3}"/>
            </ac:picMkLst>
          </pc:picChg>
          <pc:picChg chg="add mod">
            <ac:chgData name="Roberta FERRANDINO - ESMO" userId="f3ee550b-2eb4-4329-988e-6df4d84fbf3e" providerId="ADAL" clId="{D0CA7A16-8FB9-4725-9A2C-D7B1ECD41891}" dt="2023-06-06T09:37:29.867" v="205"/>
            <ac:picMkLst>
              <pc:docMk/>
              <pc:sldMasterMk cId="0" sldId="2147483648"/>
              <pc:sldLayoutMk cId="3386810931" sldId="2147483699"/>
              <ac:picMk id="3" creationId="{13047102-9ECD-CDAC-67A5-CDC59404A7BF}"/>
            </ac:picMkLst>
          </pc:picChg>
          <pc:picChg chg="del">
            <ac:chgData name="Roberta FERRANDINO - ESMO" userId="f3ee550b-2eb4-4329-988e-6df4d84fbf3e" providerId="ADAL" clId="{D0CA7A16-8FB9-4725-9A2C-D7B1ECD41891}" dt="2023-06-06T08:56:40.637" v="132" actId="478"/>
            <ac:picMkLst>
              <pc:docMk/>
              <pc:sldMasterMk cId="0" sldId="2147483648"/>
              <pc:sldLayoutMk cId="3386810931" sldId="2147483699"/>
              <ac:picMk id="5" creationId="{7711A017-33A4-E645-DB9D-368F2C026E14}"/>
            </ac:picMkLst>
          </pc:picChg>
          <pc:picChg chg="del">
            <ac:chgData name="Roberta FERRANDINO - ESMO" userId="f3ee550b-2eb4-4329-988e-6df4d84fbf3e" providerId="ADAL" clId="{D0CA7A16-8FB9-4725-9A2C-D7B1ECD41891}" dt="2023-06-06T09:37:29.648" v="204" actId="478"/>
            <ac:picMkLst>
              <pc:docMk/>
              <pc:sldMasterMk cId="0" sldId="2147483648"/>
              <pc:sldLayoutMk cId="3386810931" sldId="2147483699"/>
              <ac:picMk id="9" creationId="{C30DAF60-515D-3059-55F1-2A3794B759C8}"/>
            </ac:picMkLst>
          </pc:picChg>
        </pc:sldLayoutChg>
        <pc:sldLayoutChg chg="addSp delSp modSp mod">
          <pc:chgData name="Roberta FERRANDINO - ESMO" userId="f3ee550b-2eb4-4329-988e-6df4d84fbf3e" providerId="ADAL" clId="{D0CA7A16-8FB9-4725-9A2C-D7B1ECD41891}" dt="2023-06-06T09:43:03.426" v="243" actId="29295"/>
          <pc:sldLayoutMkLst>
            <pc:docMk/>
            <pc:sldMasterMk cId="0" sldId="2147483648"/>
            <pc:sldLayoutMk cId="1555306030" sldId="2147483700"/>
          </pc:sldLayoutMkLst>
          <pc:spChg chg="mod">
            <ac:chgData name="Roberta FERRANDINO - ESMO" userId="f3ee550b-2eb4-4329-988e-6df4d84fbf3e" providerId="ADAL" clId="{D0CA7A16-8FB9-4725-9A2C-D7B1ECD41891}" dt="2023-06-06T09:35:50.520" v="164" actId="120"/>
            <ac:spMkLst>
              <pc:docMk/>
              <pc:sldMasterMk cId="0" sldId="2147483648"/>
              <pc:sldLayoutMk cId="1555306030" sldId="2147483700"/>
              <ac:spMk id="8" creationId="{E0FDF24D-B558-41AC-9603-A8B6D5E1E551}"/>
            </ac:spMkLst>
          </pc:spChg>
          <pc:spChg chg="mod">
            <ac:chgData name="Roberta FERRANDINO - ESMO" userId="f3ee550b-2eb4-4329-988e-6df4d84fbf3e" providerId="ADAL" clId="{D0CA7A16-8FB9-4725-9A2C-D7B1ECD41891}" dt="2023-06-06T09:34:51.261" v="156" actId="207"/>
            <ac:spMkLst>
              <pc:docMk/>
              <pc:sldMasterMk cId="0" sldId="2147483648"/>
              <pc:sldLayoutMk cId="1555306030" sldId="2147483700"/>
              <ac:spMk id="9" creationId="{8A77ABE1-4FB5-4652-8015-E26BDA63A163}"/>
            </ac:spMkLst>
          </pc:spChg>
          <pc:spChg chg="mod">
            <ac:chgData name="Roberta FERRANDINO - ESMO" userId="f3ee550b-2eb4-4329-988e-6df4d84fbf3e" providerId="ADAL" clId="{D0CA7A16-8FB9-4725-9A2C-D7B1ECD41891}" dt="2023-06-06T09:40:04.112" v="225" actId="207"/>
            <ac:spMkLst>
              <pc:docMk/>
              <pc:sldMasterMk cId="0" sldId="2147483648"/>
              <pc:sldLayoutMk cId="1555306030" sldId="2147483700"/>
              <ac:spMk id="13" creationId="{329DFE97-3C37-2843-919B-76136B9C9557}"/>
            </ac:spMkLst>
          </pc:spChg>
          <pc:spChg chg="mod">
            <ac:chgData name="Roberta FERRANDINO - ESMO" userId="f3ee550b-2eb4-4329-988e-6df4d84fbf3e" providerId="ADAL" clId="{D0CA7A16-8FB9-4725-9A2C-D7B1ECD41891}" dt="2023-06-06T09:41:01.978" v="236" actId="207"/>
            <ac:spMkLst>
              <pc:docMk/>
              <pc:sldMasterMk cId="0" sldId="2147483648"/>
              <pc:sldLayoutMk cId="1555306030" sldId="2147483700"/>
              <ac:spMk id="19" creationId="{00000000-0000-0000-0000-000000000000}"/>
            </ac:spMkLst>
          </pc:spChg>
          <pc:picChg chg="add mod">
            <ac:chgData name="Roberta FERRANDINO - ESMO" userId="f3ee550b-2eb4-4329-988e-6df4d84fbf3e" providerId="ADAL" clId="{D0CA7A16-8FB9-4725-9A2C-D7B1ECD41891}" dt="2023-06-06T09:43:03.426" v="243" actId="29295"/>
            <ac:picMkLst>
              <pc:docMk/>
              <pc:sldMasterMk cId="0" sldId="2147483648"/>
              <pc:sldLayoutMk cId="1555306030" sldId="2147483700"/>
              <ac:picMk id="2" creationId="{58BF088E-42D2-5B46-6646-E46D7B1F04F5}"/>
            </ac:picMkLst>
          </pc:picChg>
          <pc:picChg chg="add mod">
            <ac:chgData name="Roberta FERRANDINO - ESMO" userId="f3ee550b-2eb4-4329-988e-6df4d84fbf3e" providerId="ADAL" clId="{D0CA7A16-8FB9-4725-9A2C-D7B1ECD41891}" dt="2023-06-06T09:37:01.605" v="193"/>
            <ac:picMkLst>
              <pc:docMk/>
              <pc:sldMasterMk cId="0" sldId="2147483648"/>
              <pc:sldLayoutMk cId="1555306030" sldId="2147483700"/>
              <ac:picMk id="3" creationId="{DCC8EC71-0605-7D96-DADF-5BFF33CB5245}"/>
            </ac:picMkLst>
          </pc:picChg>
          <pc:picChg chg="del">
            <ac:chgData name="Roberta FERRANDINO - ESMO" userId="f3ee550b-2eb4-4329-988e-6df4d84fbf3e" providerId="ADAL" clId="{D0CA7A16-8FB9-4725-9A2C-D7B1ECD41891}" dt="2023-06-06T08:05:25.441" v="43" actId="478"/>
            <ac:picMkLst>
              <pc:docMk/>
              <pc:sldMasterMk cId="0" sldId="2147483648"/>
              <pc:sldLayoutMk cId="1555306030" sldId="2147483700"/>
              <ac:picMk id="4" creationId="{7260156F-90F7-6109-C9E3-E45927CB246F}"/>
            </ac:picMkLst>
          </pc:picChg>
          <pc:picChg chg="del">
            <ac:chgData name="Roberta FERRANDINO - ESMO" userId="f3ee550b-2eb4-4329-988e-6df4d84fbf3e" providerId="ADAL" clId="{D0CA7A16-8FB9-4725-9A2C-D7B1ECD41891}" dt="2023-06-06T09:37:01.384" v="192" actId="478"/>
            <ac:picMkLst>
              <pc:docMk/>
              <pc:sldMasterMk cId="0" sldId="2147483648"/>
              <pc:sldLayoutMk cId="1555306030" sldId="2147483700"/>
              <ac:picMk id="5" creationId="{06A417A5-C548-5C4C-972F-8958DCFE9F2B}"/>
            </ac:picMkLst>
          </pc:picChg>
        </pc:sldLayoutChg>
        <pc:sldLayoutChg chg="addSp delSp modSp mod">
          <pc:chgData name="Roberta FERRANDINO - ESMO" userId="f3ee550b-2eb4-4329-988e-6df4d84fbf3e" providerId="ADAL" clId="{D0CA7A16-8FB9-4725-9A2C-D7B1ECD41891}" dt="2023-06-06T09:42:54.684" v="242" actId="29295"/>
          <pc:sldLayoutMkLst>
            <pc:docMk/>
            <pc:sldMasterMk cId="0" sldId="2147483648"/>
            <pc:sldLayoutMk cId="3000145883" sldId="2147483701"/>
          </pc:sldLayoutMkLst>
          <pc:spChg chg="mod">
            <ac:chgData name="Roberta FERRANDINO - ESMO" userId="f3ee550b-2eb4-4329-988e-6df4d84fbf3e" providerId="ADAL" clId="{D0CA7A16-8FB9-4725-9A2C-D7B1ECD41891}" dt="2023-06-06T09:38:33.370" v="221" actId="207"/>
            <ac:spMkLst>
              <pc:docMk/>
              <pc:sldMasterMk cId="0" sldId="2147483648"/>
              <pc:sldLayoutMk cId="3000145883" sldId="2147483701"/>
              <ac:spMk id="13" creationId="{329DFE97-3C37-2843-919B-76136B9C9557}"/>
            </ac:spMkLst>
          </pc:spChg>
          <pc:spChg chg="mod">
            <ac:chgData name="Roberta FERRANDINO - ESMO" userId="f3ee550b-2eb4-4329-988e-6df4d84fbf3e" providerId="ADAL" clId="{D0CA7A16-8FB9-4725-9A2C-D7B1ECD41891}" dt="2023-06-06T09:40:48.785" v="232" actId="207"/>
            <ac:spMkLst>
              <pc:docMk/>
              <pc:sldMasterMk cId="0" sldId="2147483648"/>
              <pc:sldLayoutMk cId="3000145883" sldId="2147483701"/>
              <ac:spMk id="19" creationId="{00000000-0000-0000-0000-000000000000}"/>
            </ac:spMkLst>
          </pc:spChg>
          <pc:picChg chg="add del mod modCrop">
            <ac:chgData name="Roberta FERRANDINO - ESMO" userId="f3ee550b-2eb4-4329-988e-6df4d84fbf3e" providerId="ADAL" clId="{D0CA7A16-8FB9-4725-9A2C-D7B1ECD41891}" dt="2023-06-06T08:55:02.341" v="106" actId="478"/>
            <ac:picMkLst>
              <pc:docMk/>
              <pc:sldMasterMk cId="0" sldId="2147483648"/>
              <pc:sldLayoutMk cId="3000145883" sldId="2147483701"/>
              <ac:picMk id="2" creationId="{9634B372-DB12-4D8D-E12B-C8BF1DED67B8}"/>
            </ac:picMkLst>
          </pc:picChg>
          <pc:picChg chg="add mod ord modCrop">
            <ac:chgData name="Roberta FERRANDINO - ESMO" userId="f3ee550b-2eb4-4329-988e-6df4d84fbf3e" providerId="ADAL" clId="{D0CA7A16-8FB9-4725-9A2C-D7B1ECD41891}" dt="2023-06-06T09:42:54.684" v="242" actId="29295"/>
            <ac:picMkLst>
              <pc:docMk/>
              <pc:sldMasterMk cId="0" sldId="2147483648"/>
              <pc:sldLayoutMk cId="3000145883" sldId="2147483701"/>
              <ac:picMk id="4" creationId="{9C190261-4F02-D6C6-53F9-695239BDE3B3}"/>
            </ac:picMkLst>
          </pc:picChg>
          <pc:picChg chg="add mod ord">
            <ac:chgData name="Roberta FERRANDINO - ESMO" userId="f3ee550b-2eb4-4329-988e-6df4d84fbf3e" providerId="ADAL" clId="{D0CA7A16-8FB9-4725-9A2C-D7B1ECD41891}" dt="2023-06-06T09:37:23.223" v="202" actId="167"/>
            <ac:picMkLst>
              <pc:docMk/>
              <pc:sldMasterMk cId="0" sldId="2147483648"/>
              <pc:sldLayoutMk cId="3000145883" sldId="2147483701"/>
              <ac:picMk id="5" creationId="{58AAC510-74FF-1445-CA64-AA954708DBDB}"/>
            </ac:picMkLst>
          </pc:picChg>
          <pc:picChg chg="del mod">
            <ac:chgData name="Roberta FERRANDINO - ESMO" userId="f3ee550b-2eb4-4329-988e-6df4d84fbf3e" providerId="ADAL" clId="{D0CA7A16-8FB9-4725-9A2C-D7B1ECD41891}" dt="2023-06-06T08:56:22.819" v="130" actId="478"/>
            <ac:picMkLst>
              <pc:docMk/>
              <pc:sldMasterMk cId="0" sldId="2147483648"/>
              <pc:sldLayoutMk cId="3000145883" sldId="2147483701"/>
              <ac:picMk id="6" creationId="{0F559777-DA2A-6025-F506-072B012A1BE7}"/>
            </ac:picMkLst>
          </pc:picChg>
          <pc:picChg chg="del">
            <ac:chgData name="Roberta FERRANDINO - ESMO" userId="f3ee550b-2eb4-4329-988e-6df4d84fbf3e" providerId="ADAL" clId="{D0CA7A16-8FB9-4725-9A2C-D7B1ECD41891}" dt="2023-06-06T09:37:24.968" v="203" actId="478"/>
            <ac:picMkLst>
              <pc:docMk/>
              <pc:sldMasterMk cId="0" sldId="2147483648"/>
              <pc:sldLayoutMk cId="3000145883" sldId="2147483701"/>
              <ac:picMk id="8" creationId="{FAC09F85-7F5A-028C-3B56-F75CF5A4A16B}"/>
            </ac:picMkLst>
          </pc:picChg>
        </pc:sldLayoutChg>
        <pc:sldLayoutChg chg="addSp delSp modSp mod">
          <pc:chgData name="Roberta FERRANDINO - ESMO" userId="f3ee550b-2eb4-4329-988e-6df4d84fbf3e" providerId="ADAL" clId="{D0CA7A16-8FB9-4725-9A2C-D7B1ECD41891}" dt="2023-06-06T09:40:40.224" v="229" actId="207"/>
          <pc:sldLayoutMkLst>
            <pc:docMk/>
            <pc:sldMasterMk cId="0" sldId="2147483648"/>
            <pc:sldLayoutMk cId="159066958" sldId="2147483702"/>
          </pc:sldLayoutMkLst>
          <pc:spChg chg="mod">
            <ac:chgData name="Roberta FERRANDINO - ESMO" userId="f3ee550b-2eb4-4329-988e-6df4d84fbf3e" providerId="ADAL" clId="{D0CA7A16-8FB9-4725-9A2C-D7B1ECD41891}" dt="2023-06-06T09:38:17.793" v="218" actId="207"/>
            <ac:spMkLst>
              <pc:docMk/>
              <pc:sldMasterMk cId="0" sldId="2147483648"/>
              <pc:sldLayoutMk cId="159066958" sldId="2147483702"/>
              <ac:spMk id="13" creationId="{329DFE97-3C37-2843-919B-76136B9C9557}"/>
            </ac:spMkLst>
          </pc:spChg>
          <pc:spChg chg="mod">
            <ac:chgData name="Roberta FERRANDINO - ESMO" userId="f3ee550b-2eb4-4329-988e-6df4d84fbf3e" providerId="ADAL" clId="{D0CA7A16-8FB9-4725-9A2C-D7B1ECD41891}" dt="2023-06-06T09:40:40.224" v="229" actId="207"/>
            <ac:spMkLst>
              <pc:docMk/>
              <pc:sldMasterMk cId="0" sldId="2147483648"/>
              <pc:sldLayoutMk cId="159066958" sldId="2147483702"/>
              <ac:spMk id="19" creationId="{00000000-0000-0000-0000-000000000000}"/>
            </ac:spMkLst>
          </pc:spChg>
          <pc:picChg chg="add del mod ord">
            <ac:chgData name="Roberta FERRANDINO - ESMO" userId="f3ee550b-2eb4-4329-988e-6df4d84fbf3e" providerId="ADAL" clId="{D0CA7A16-8FB9-4725-9A2C-D7B1ECD41891}" dt="2023-06-06T08:06:07.891" v="66" actId="478"/>
            <ac:picMkLst>
              <pc:docMk/>
              <pc:sldMasterMk cId="0" sldId="2147483648"/>
              <pc:sldLayoutMk cId="159066958" sldId="2147483702"/>
              <ac:picMk id="2" creationId="{BB2DCDA7-5EBE-F679-F38D-A608339B8110}"/>
            </ac:picMkLst>
          </pc:picChg>
          <pc:picChg chg="add mod">
            <ac:chgData name="Roberta FERRANDINO - ESMO" userId="f3ee550b-2eb4-4329-988e-6df4d84fbf3e" providerId="ADAL" clId="{D0CA7A16-8FB9-4725-9A2C-D7B1ECD41891}" dt="2023-06-06T08:43:56.547" v="96" actId="29295"/>
            <ac:picMkLst>
              <pc:docMk/>
              <pc:sldMasterMk cId="0" sldId="2147483648"/>
              <pc:sldLayoutMk cId="159066958" sldId="2147483702"/>
              <ac:picMk id="3" creationId="{8CCF1064-2C08-6414-1446-95C40BFECD03}"/>
            </ac:picMkLst>
          </pc:picChg>
          <pc:picChg chg="add mod">
            <ac:chgData name="Roberta FERRANDINO - ESMO" userId="f3ee550b-2eb4-4329-988e-6df4d84fbf3e" providerId="ADAL" clId="{D0CA7A16-8FB9-4725-9A2C-D7B1ECD41891}" dt="2023-06-06T09:37:36.908" v="209"/>
            <ac:picMkLst>
              <pc:docMk/>
              <pc:sldMasterMk cId="0" sldId="2147483648"/>
              <pc:sldLayoutMk cId="159066958" sldId="2147483702"/>
              <ac:picMk id="4" creationId="{355E99AC-485A-C429-3C6D-C57C31DF0DCD}"/>
            </ac:picMkLst>
          </pc:picChg>
          <pc:picChg chg="del">
            <ac:chgData name="Roberta FERRANDINO - ESMO" userId="f3ee550b-2eb4-4329-988e-6df4d84fbf3e" providerId="ADAL" clId="{D0CA7A16-8FB9-4725-9A2C-D7B1ECD41891}" dt="2023-06-06T08:05:13.413" v="42" actId="478"/>
            <ac:picMkLst>
              <pc:docMk/>
              <pc:sldMasterMk cId="0" sldId="2147483648"/>
              <pc:sldLayoutMk cId="159066958" sldId="2147483702"/>
              <ac:picMk id="9" creationId="{3E104DA8-D90F-527D-9ADA-47B2C7624B5D}"/>
            </ac:picMkLst>
          </pc:picChg>
          <pc:picChg chg="del">
            <ac:chgData name="Roberta FERRANDINO - ESMO" userId="f3ee550b-2eb4-4329-988e-6df4d84fbf3e" providerId="ADAL" clId="{D0CA7A16-8FB9-4725-9A2C-D7B1ECD41891}" dt="2023-06-06T09:37:36.674" v="208" actId="478"/>
            <ac:picMkLst>
              <pc:docMk/>
              <pc:sldMasterMk cId="0" sldId="2147483648"/>
              <pc:sldLayoutMk cId="159066958" sldId="2147483702"/>
              <ac:picMk id="11" creationId="{01C7C2E3-CFD1-2879-0755-F0F581B66A24}"/>
            </ac:picMkLst>
          </pc:picChg>
        </pc:sldLayoutChg>
        <pc:sldLayoutChg chg="addSp delSp modSp mod">
          <pc:chgData name="Roberta FERRANDINO - ESMO" userId="f3ee550b-2eb4-4329-988e-6df4d84fbf3e" providerId="ADAL" clId="{D0CA7A16-8FB9-4725-9A2C-D7B1ECD41891}" dt="2023-06-06T09:40:55.194" v="234" actId="207"/>
          <pc:sldLayoutMkLst>
            <pc:docMk/>
            <pc:sldMasterMk cId="0" sldId="2147483648"/>
            <pc:sldLayoutMk cId="3242721357" sldId="2147483703"/>
          </pc:sldLayoutMkLst>
          <pc:spChg chg="mod">
            <ac:chgData name="Roberta FERRANDINO - ESMO" userId="f3ee550b-2eb4-4329-988e-6df4d84fbf3e" providerId="ADAL" clId="{D0CA7A16-8FB9-4725-9A2C-D7B1ECD41891}" dt="2023-06-06T09:39:56.010" v="223" actId="207"/>
            <ac:spMkLst>
              <pc:docMk/>
              <pc:sldMasterMk cId="0" sldId="2147483648"/>
              <pc:sldLayoutMk cId="3242721357" sldId="2147483703"/>
              <ac:spMk id="13" creationId="{329DFE97-3C37-2843-919B-76136B9C9557}"/>
            </ac:spMkLst>
          </pc:spChg>
          <pc:spChg chg="mod">
            <ac:chgData name="Roberta FERRANDINO - ESMO" userId="f3ee550b-2eb4-4329-988e-6df4d84fbf3e" providerId="ADAL" clId="{D0CA7A16-8FB9-4725-9A2C-D7B1ECD41891}" dt="2023-06-06T09:40:55.194" v="234" actId="207"/>
            <ac:spMkLst>
              <pc:docMk/>
              <pc:sldMasterMk cId="0" sldId="2147483648"/>
              <pc:sldLayoutMk cId="3242721357" sldId="2147483703"/>
              <ac:spMk id="19" creationId="{00000000-0000-0000-0000-000000000000}"/>
            </ac:spMkLst>
          </pc:spChg>
          <pc:picChg chg="del">
            <ac:chgData name="Roberta FERRANDINO - ESMO" userId="f3ee550b-2eb4-4329-988e-6df4d84fbf3e" providerId="ADAL" clId="{D0CA7A16-8FB9-4725-9A2C-D7B1ECD41891}" dt="2023-06-06T09:37:06.739" v="196" actId="478"/>
            <ac:picMkLst>
              <pc:docMk/>
              <pc:sldMasterMk cId="0" sldId="2147483648"/>
              <pc:sldLayoutMk cId="3242721357" sldId="2147483703"/>
              <ac:picMk id="2" creationId="{FD23910E-4EB0-F20B-595C-BF795FEB118D}"/>
            </ac:picMkLst>
          </pc:picChg>
          <pc:picChg chg="add mod">
            <ac:chgData name="Roberta FERRANDINO - ESMO" userId="f3ee550b-2eb4-4329-988e-6df4d84fbf3e" providerId="ADAL" clId="{D0CA7A16-8FB9-4725-9A2C-D7B1ECD41891}" dt="2023-06-06T09:37:06.917" v="197"/>
            <ac:picMkLst>
              <pc:docMk/>
              <pc:sldMasterMk cId="0" sldId="2147483648"/>
              <pc:sldLayoutMk cId="3242721357" sldId="2147483703"/>
              <ac:picMk id="3" creationId="{C07AD7BB-5926-8968-91BB-4DB2DC7B8977}"/>
            </ac:picMkLst>
          </pc:picChg>
        </pc:sldLayoutChg>
        <pc:sldLayoutChg chg="addSp delSp modSp mod">
          <pc:chgData name="Roberta FERRANDINO - ESMO" userId="f3ee550b-2eb4-4329-988e-6df4d84fbf3e" providerId="ADAL" clId="{D0CA7A16-8FB9-4725-9A2C-D7B1ECD41891}" dt="2023-06-06T09:43:58.704" v="270" actId="29295"/>
          <pc:sldLayoutMkLst>
            <pc:docMk/>
            <pc:sldMasterMk cId="0" sldId="2147483648"/>
            <pc:sldLayoutMk cId="1165825417" sldId="2147483704"/>
          </pc:sldLayoutMkLst>
          <pc:spChg chg="mod">
            <ac:chgData name="Roberta FERRANDINO - ESMO" userId="f3ee550b-2eb4-4329-988e-6df4d84fbf3e" providerId="ADAL" clId="{D0CA7A16-8FB9-4725-9A2C-D7B1ECD41891}" dt="2023-06-06T09:40:07.529" v="226" actId="207"/>
            <ac:spMkLst>
              <pc:docMk/>
              <pc:sldMasterMk cId="0" sldId="2147483648"/>
              <pc:sldLayoutMk cId="1165825417" sldId="2147483704"/>
              <ac:spMk id="13" creationId="{329DFE97-3C37-2843-919B-76136B9C9557}"/>
            </ac:spMkLst>
          </pc:spChg>
          <pc:spChg chg="mod">
            <ac:chgData name="Roberta FERRANDINO - ESMO" userId="f3ee550b-2eb4-4329-988e-6df4d84fbf3e" providerId="ADAL" clId="{D0CA7A16-8FB9-4725-9A2C-D7B1ECD41891}" dt="2023-06-06T09:41:18.498" v="237" actId="207"/>
            <ac:spMkLst>
              <pc:docMk/>
              <pc:sldMasterMk cId="0" sldId="2147483648"/>
              <pc:sldLayoutMk cId="1165825417" sldId="2147483704"/>
              <ac:spMk id="19" creationId="{00000000-0000-0000-0000-000000000000}"/>
            </ac:spMkLst>
          </pc:spChg>
          <pc:picChg chg="add del mod">
            <ac:chgData name="Roberta FERRANDINO - ESMO" userId="f3ee550b-2eb4-4329-988e-6df4d84fbf3e" providerId="ADAL" clId="{D0CA7A16-8FB9-4725-9A2C-D7B1ECD41891}" dt="2023-06-06T08:06:02.698" v="64" actId="478"/>
            <ac:picMkLst>
              <pc:docMk/>
              <pc:sldMasterMk cId="0" sldId="2147483648"/>
              <pc:sldLayoutMk cId="1165825417" sldId="2147483704"/>
              <ac:picMk id="2" creationId="{9FAA71A5-3DAC-67A1-CEB9-14E5C47EDA83}"/>
            </ac:picMkLst>
          </pc:picChg>
          <pc:picChg chg="add mod">
            <ac:chgData name="Roberta FERRANDINO - ESMO" userId="f3ee550b-2eb4-4329-988e-6df4d84fbf3e" providerId="ADAL" clId="{D0CA7A16-8FB9-4725-9A2C-D7B1ECD41891}" dt="2023-06-06T09:43:58.704" v="270" actId="29295"/>
            <ac:picMkLst>
              <pc:docMk/>
              <pc:sldMasterMk cId="0" sldId="2147483648"/>
              <pc:sldLayoutMk cId="1165825417" sldId="2147483704"/>
              <ac:picMk id="3" creationId="{ABEC9C36-A03F-BE7D-EBDD-4C8F2D5935BB}"/>
            </ac:picMkLst>
          </pc:picChg>
          <pc:picChg chg="del">
            <ac:chgData name="Roberta FERRANDINO - ESMO" userId="f3ee550b-2eb4-4329-988e-6df4d84fbf3e" providerId="ADAL" clId="{D0CA7A16-8FB9-4725-9A2C-D7B1ECD41891}" dt="2023-06-06T08:05:28.995" v="45" actId="478"/>
            <ac:picMkLst>
              <pc:docMk/>
              <pc:sldMasterMk cId="0" sldId="2147483648"/>
              <pc:sldLayoutMk cId="1165825417" sldId="2147483704"/>
              <ac:picMk id="4" creationId="{7260156F-90F7-6109-C9E3-E45927CB246F}"/>
            </ac:picMkLst>
          </pc:picChg>
          <pc:picChg chg="del">
            <ac:chgData name="Roberta FERRANDINO - ESMO" userId="f3ee550b-2eb4-4329-988e-6df4d84fbf3e" providerId="ADAL" clId="{D0CA7A16-8FB9-4725-9A2C-D7B1ECD41891}" dt="2023-06-06T09:36:57.183" v="191" actId="478"/>
            <ac:picMkLst>
              <pc:docMk/>
              <pc:sldMasterMk cId="0" sldId="2147483648"/>
              <pc:sldLayoutMk cId="1165825417" sldId="2147483704"/>
              <ac:picMk id="5" creationId="{06A417A5-C548-5C4C-972F-8958DCFE9F2B}"/>
            </ac:picMkLst>
          </pc:picChg>
          <pc:picChg chg="add mod ord">
            <ac:chgData name="Roberta FERRANDINO - ESMO" userId="f3ee550b-2eb4-4329-988e-6df4d84fbf3e" providerId="ADAL" clId="{D0CA7A16-8FB9-4725-9A2C-D7B1ECD41891}" dt="2023-06-06T09:36:55.437" v="190" actId="167"/>
            <ac:picMkLst>
              <pc:docMk/>
              <pc:sldMasterMk cId="0" sldId="2147483648"/>
              <pc:sldLayoutMk cId="1165825417" sldId="2147483704"/>
              <ac:picMk id="6" creationId="{77A496AF-844F-E6E5-157D-8BB4624EC6A1}"/>
            </ac:picMkLst>
          </pc:picChg>
        </pc:sldLayoutChg>
      </pc:sldMasterChg>
    </pc:docChg>
  </pc:docChgLst>
  <pc:docChgLst>
    <pc:chgData name="Francesca MAINO - ESMO" userId="0e04cdf6-27b3-4e1e-8a38-161a3a714cd4" providerId="ADAL" clId="{6B1A1865-6214-48EF-A461-E0EC05D83737}"/>
    <pc:docChg chg="custSel addSld modSld modMainMaster">
      <pc:chgData name="Francesca MAINO - ESMO" userId="0e04cdf6-27b3-4e1e-8a38-161a3a714cd4" providerId="ADAL" clId="{6B1A1865-6214-48EF-A461-E0EC05D83737}" dt="2023-02-22T09:54:10.731" v="15" actId="207"/>
      <pc:docMkLst>
        <pc:docMk/>
      </pc:docMkLst>
      <pc:sldChg chg="modSp mod">
        <pc:chgData name="Francesca MAINO - ESMO" userId="0e04cdf6-27b3-4e1e-8a38-161a3a714cd4" providerId="ADAL" clId="{6B1A1865-6214-48EF-A461-E0EC05D83737}" dt="2023-02-22T09:51:58.850" v="0" actId="207"/>
        <pc:sldMkLst>
          <pc:docMk/>
          <pc:sldMk cId="4060293493" sldId="286"/>
        </pc:sldMkLst>
        <pc:spChg chg="mod">
          <ac:chgData name="Francesca MAINO - ESMO" userId="0e04cdf6-27b3-4e1e-8a38-161a3a714cd4" providerId="ADAL" clId="{6B1A1865-6214-48EF-A461-E0EC05D83737}" dt="2023-02-22T09:51:58.850" v="0" actId="207"/>
          <ac:spMkLst>
            <pc:docMk/>
            <pc:sldMk cId="4060293493" sldId="286"/>
            <ac:spMk id="2" creationId="{E4D1D0C0-C127-4C0C-A3E2-B76559D35CFD}"/>
          </ac:spMkLst>
        </pc:spChg>
      </pc:sldChg>
      <pc:sldChg chg="new">
        <pc:chgData name="Francesca MAINO - ESMO" userId="0e04cdf6-27b3-4e1e-8a38-161a3a714cd4" providerId="ADAL" clId="{6B1A1865-6214-48EF-A461-E0EC05D83737}" dt="2023-02-22T09:52:20.390" v="1" actId="680"/>
        <pc:sldMkLst>
          <pc:docMk/>
          <pc:sldMk cId="75887924" sldId="287"/>
        </pc:sldMkLst>
      </pc:sldChg>
      <pc:sldChg chg="new">
        <pc:chgData name="Francesca MAINO - ESMO" userId="0e04cdf6-27b3-4e1e-8a38-161a3a714cd4" providerId="ADAL" clId="{6B1A1865-6214-48EF-A461-E0EC05D83737}" dt="2023-02-22T09:52:27.419" v="2" actId="680"/>
        <pc:sldMkLst>
          <pc:docMk/>
          <pc:sldMk cId="1565132198" sldId="288"/>
        </pc:sldMkLst>
      </pc:sldChg>
      <pc:sldChg chg="new">
        <pc:chgData name="Francesca MAINO - ESMO" userId="0e04cdf6-27b3-4e1e-8a38-161a3a714cd4" providerId="ADAL" clId="{6B1A1865-6214-48EF-A461-E0EC05D83737}" dt="2023-02-22T09:52:40.992" v="3" actId="680"/>
        <pc:sldMkLst>
          <pc:docMk/>
          <pc:sldMk cId="208781307" sldId="289"/>
        </pc:sldMkLst>
      </pc:sldChg>
      <pc:sldMasterChg chg="addSldLayout delSldLayout modSldLayout">
        <pc:chgData name="Francesca MAINO - ESMO" userId="0e04cdf6-27b3-4e1e-8a38-161a3a714cd4" providerId="ADAL" clId="{6B1A1865-6214-48EF-A461-E0EC05D83737}" dt="2023-02-22T09:54:10.731" v="15" actId="207"/>
        <pc:sldMasterMkLst>
          <pc:docMk/>
          <pc:sldMasterMk cId="0" sldId="2147483648"/>
        </pc:sldMasterMkLst>
        <pc:sldLayoutChg chg="modSp">
          <pc:chgData name="Francesca MAINO - ESMO" userId="0e04cdf6-27b3-4e1e-8a38-161a3a714cd4" providerId="ADAL" clId="{6B1A1865-6214-48EF-A461-E0EC05D83737}" dt="2023-02-22T09:54:10.731" v="15" actId="207"/>
          <pc:sldLayoutMkLst>
            <pc:docMk/>
            <pc:sldMasterMk cId="0" sldId="2147483648"/>
            <pc:sldLayoutMk cId="887419423" sldId="2147483664"/>
          </pc:sldLayoutMkLst>
          <pc:spChg chg="mod">
            <ac:chgData name="Francesca MAINO - ESMO" userId="0e04cdf6-27b3-4e1e-8a38-161a3a714cd4" providerId="ADAL" clId="{6B1A1865-6214-48EF-A461-E0EC05D83737}" dt="2023-02-22T09:54:10.731" v="15" actId="207"/>
            <ac:spMkLst>
              <pc:docMk/>
              <pc:sldMasterMk cId="0" sldId="2147483648"/>
              <pc:sldLayoutMk cId="887419423" sldId="2147483664"/>
              <ac:spMk id="16" creationId="{090400D2-22C2-9A44-81F1-00427A76D767}"/>
            </ac:spMkLst>
          </pc:spChg>
        </pc:sldLayoutChg>
        <pc:sldLayoutChg chg="delSp add mod modTransition">
          <pc:chgData name="Francesca MAINO - ESMO" userId="0e04cdf6-27b3-4e1e-8a38-161a3a714cd4" providerId="ADAL" clId="{6B1A1865-6214-48EF-A461-E0EC05D83737}" dt="2023-02-22T09:53:31.279" v="6" actId="478"/>
          <pc:sldLayoutMkLst>
            <pc:docMk/>
            <pc:sldMasterMk cId="0" sldId="2147483648"/>
            <pc:sldLayoutMk cId="159066958" sldId="2147483702"/>
          </pc:sldLayoutMkLst>
          <pc:spChg chg="del">
            <ac:chgData name="Francesca MAINO - ESMO" userId="0e04cdf6-27b3-4e1e-8a38-161a3a714cd4" providerId="ADAL" clId="{6B1A1865-6214-48EF-A461-E0EC05D83737}" dt="2023-02-22T09:53:31.279" v="6" actId="478"/>
            <ac:spMkLst>
              <pc:docMk/>
              <pc:sldMasterMk cId="0" sldId="2147483648"/>
              <pc:sldLayoutMk cId="159066958" sldId="2147483702"/>
              <ac:spMk id="7" creationId="{9EBEDB21-1514-421C-AAAD-F6C182B89F64}"/>
            </ac:spMkLst>
          </pc:spChg>
          <pc:spChg chg="del">
            <ac:chgData name="Francesca MAINO - ESMO" userId="0e04cdf6-27b3-4e1e-8a38-161a3a714cd4" providerId="ADAL" clId="{6B1A1865-6214-48EF-A461-E0EC05D83737}" dt="2023-02-22T09:53:30.145" v="5" actId="478"/>
            <ac:spMkLst>
              <pc:docMk/>
              <pc:sldMasterMk cId="0" sldId="2147483648"/>
              <pc:sldLayoutMk cId="159066958" sldId="2147483702"/>
              <ac:spMk id="8" creationId="{37A3618D-1431-49EE-ACC5-E5802C76AAEF}"/>
            </ac:spMkLst>
          </pc:spChg>
        </pc:sldLayoutChg>
        <pc:sldLayoutChg chg="add del mod modTransition">
          <pc:chgData name="Francesca MAINO - ESMO" userId="0e04cdf6-27b3-4e1e-8a38-161a3a714cd4" providerId="ADAL" clId="{6B1A1865-6214-48EF-A461-E0EC05D83737}" dt="2023-02-22T09:53:41.222" v="8" actId="2696"/>
          <pc:sldLayoutMkLst>
            <pc:docMk/>
            <pc:sldMasterMk cId="0" sldId="2147483648"/>
            <pc:sldLayoutMk cId="1050970015" sldId="2147483703"/>
          </pc:sldLayoutMkLst>
        </pc:sldLayoutChg>
        <pc:sldLayoutChg chg="delSp add mod modTransition">
          <pc:chgData name="Francesca MAINO - ESMO" userId="0e04cdf6-27b3-4e1e-8a38-161a3a714cd4" providerId="ADAL" clId="{6B1A1865-6214-48EF-A461-E0EC05D83737}" dt="2023-02-22T09:53:55.071" v="11" actId="478"/>
          <pc:sldLayoutMkLst>
            <pc:docMk/>
            <pc:sldMasterMk cId="0" sldId="2147483648"/>
            <pc:sldLayoutMk cId="3242721357" sldId="2147483703"/>
          </pc:sldLayoutMkLst>
          <pc:spChg chg="del">
            <ac:chgData name="Francesca MAINO - ESMO" userId="0e04cdf6-27b3-4e1e-8a38-161a3a714cd4" providerId="ADAL" clId="{6B1A1865-6214-48EF-A461-E0EC05D83737}" dt="2023-02-22T09:53:55.071" v="11" actId="478"/>
            <ac:spMkLst>
              <pc:docMk/>
              <pc:sldMasterMk cId="0" sldId="2147483648"/>
              <pc:sldLayoutMk cId="3242721357" sldId="2147483703"/>
              <ac:spMk id="6" creationId="{97E9A057-549B-4031-A600-0D2A90494047}"/>
            </ac:spMkLst>
          </pc:spChg>
          <pc:spChg chg="del">
            <ac:chgData name="Francesca MAINO - ESMO" userId="0e04cdf6-27b3-4e1e-8a38-161a3a714cd4" providerId="ADAL" clId="{6B1A1865-6214-48EF-A461-E0EC05D83737}" dt="2023-02-22T09:53:53.137" v="10" actId="478"/>
            <ac:spMkLst>
              <pc:docMk/>
              <pc:sldMasterMk cId="0" sldId="2147483648"/>
              <pc:sldLayoutMk cId="3242721357" sldId="2147483703"/>
              <ac:spMk id="7" creationId="{D5BDE219-A8EE-427C-B50A-FFEA37A04D54}"/>
            </ac:spMkLst>
          </pc:spChg>
        </pc:sldLayoutChg>
        <pc:sldLayoutChg chg="delSp add mod modTransition">
          <pc:chgData name="Francesca MAINO - ESMO" userId="0e04cdf6-27b3-4e1e-8a38-161a3a714cd4" providerId="ADAL" clId="{6B1A1865-6214-48EF-A461-E0EC05D83737}" dt="2023-02-22T09:54:05.791" v="14" actId="478"/>
          <pc:sldLayoutMkLst>
            <pc:docMk/>
            <pc:sldMasterMk cId="0" sldId="2147483648"/>
            <pc:sldLayoutMk cId="1165825417" sldId="2147483704"/>
          </pc:sldLayoutMkLst>
          <pc:spChg chg="del">
            <ac:chgData name="Francesca MAINO - ESMO" userId="0e04cdf6-27b3-4e1e-8a38-161a3a714cd4" providerId="ADAL" clId="{6B1A1865-6214-48EF-A461-E0EC05D83737}" dt="2023-02-22T09:54:05.791" v="14" actId="478"/>
            <ac:spMkLst>
              <pc:docMk/>
              <pc:sldMasterMk cId="0" sldId="2147483648"/>
              <pc:sldLayoutMk cId="1165825417" sldId="2147483704"/>
              <ac:spMk id="8" creationId="{E0FDF24D-B558-41AC-9603-A8B6D5E1E551}"/>
            </ac:spMkLst>
          </pc:spChg>
          <pc:spChg chg="del">
            <ac:chgData name="Francesca MAINO - ESMO" userId="0e04cdf6-27b3-4e1e-8a38-161a3a714cd4" providerId="ADAL" clId="{6B1A1865-6214-48EF-A461-E0EC05D83737}" dt="2023-02-22T09:54:04.071" v="13" actId="478"/>
            <ac:spMkLst>
              <pc:docMk/>
              <pc:sldMasterMk cId="0" sldId="2147483648"/>
              <pc:sldLayoutMk cId="1165825417" sldId="2147483704"/>
              <ac:spMk id="9" creationId="{8A77ABE1-4FB5-4652-8015-E26BDA63A163}"/>
            </ac:spMkLst>
          </pc:spChg>
        </pc:sldLayoutChg>
      </pc:sldMasterChg>
    </pc:docChg>
  </pc:docChgLst>
  <pc:docChgLst>
    <pc:chgData name="Francesca MAINO - ESMO" userId="0e04cdf6-27b3-4e1e-8a38-161a3a714cd4" providerId="ADAL" clId="{91240F3B-4B51-42CF-A8BE-B48F35FAF18C}"/>
    <pc:docChg chg="undo redo custSel addSld delSld modSld modMainMaster">
      <pc:chgData name="Francesca MAINO - ESMO" userId="0e04cdf6-27b3-4e1e-8a38-161a3a714cd4" providerId="ADAL" clId="{91240F3B-4B51-42CF-A8BE-B48F35FAF18C}" dt="2022-09-12T08:21:59.623" v="130" actId="680"/>
      <pc:docMkLst>
        <pc:docMk/>
      </pc:docMkLst>
      <pc:sldChg chg="del">
        <pc:chgData name="Francesca MAINO - ESMO" userId="0e04cdf6-27b3-4e1e-8a38-161a3a714cd4" providerId="ADAL" clId="{91240F3B-4B51-42CF-A8BE-B48F35FAF18C}" dt="2022-09-12T08:18:19.536" v="2" actId="47"/>
        <pc:sldMkLst>
          <pc:docMk/>
          <pc:sldMk cId="666106855" sldId="284"/>
        </pc:sldMkLst>
      </pc:sldChg>
      <pc:sldChg chg="new">
        <pc:chgData name="Francesca MAINO - ESMO" userId="0e04cdf6-27b3-4e1e-8a38-161a3a714cd4" providerId="ADAL" clId="{91240F3B-4B51-42CF-A8BE-B48F35FAF18C}" dt="2022-09-12T08:21:52.989" v="128" actId="680"/>
        <pc:sldMkLst>
          <pc:docMk/>
          <pc:sldMk cId="3930885706" sldId="284"/>
        </pc:sldMkLst>
      </pc:sldChg>
      <pc:sldChg chg="del">
        <pc:chgData name="Francesca MAINO - ESMO" userId="0e04cdf6-27b3-4e1e-8a38-161a3a714cd4" providerId="ADAL" clId="{91240F3B-4B51-42CF-A8BE-B48F35FAF18C}" dt="2022-09-12T08:18:14.218" v="0" actId="47"/>
        <pc:sldMkLst>
          <pc:docMk/>
          <pc:sldMk cId="361618343" sldId="285"/>
        </pc:sldMkLst>
      </pc:sldChg>
      <pc:sldChg chg="new">
        <pc:chgData name="Francesca MAINO - ESMO" userId="0e04cdf6-27b3-4e1e-8a38-161a3a714cd4" providerId="ADAL" clId="{91240F3B-4B51-42CF-A8BE-B48F35FAF18C}" dt="2022-09-12T08:21:56.519" v="129" actId="680"/>
        <pc:sldMkLst>
          <pc:docMk/>
          <pc:sldMk cId="1269948252" sldId="285"/>
        </pc:sldMkLst>
      </pc:sldChg>
      <pc:sldChg chg="del">
        <pc:chgData name="Francesca MAINO - ESMO" userId="0e04cdf6-27b3-4e1e-8a38-161a3a714cd4" providerId="ADAL" clId="{91240F3B-4B51-42CF-A8BE-B48F35FAF18C}" dt="2022-09-12T08:18:15.536" v="1" actId="47"/>
        <pc:sldMkLst>
          <pc:docMk/>
          <pc:sldMk cId="2678939691" sldId="286"/>
        </pc:sldMkLst>
      </pc:sldChg>
      <pc:sldChg chg="new">
        <pc:chgData name="Francesca MAINO - ESMO" userId="0e04cdf6-27b3-4e1e-8a38-161a3a714cd4" providerId="ADAL" clId="{91240F3B-4B51-42CF-A8BE-B48F35FAF18C}" dt="2022-09-12T08:21:59.623" v="130" actId="680"/>
        <pc:sldMkLst>
          <pc:docMk/>
          <pc:sldMk cId="4060293493" sldId="286"/>
        </pc:sldMkLst>
      </pc:sldChg>
      <pc:sldMasterChg chg="addSldLayout delSldLayout modSldLayout">
        <pc:chgData name="Francesca MAINO - ESMO" userId="0e04cdf6-27b3-4e1e-8a38-161a3a714cd4" providerId="ADAL" clId="{91240F3B-4B51-42CF-A8BE-B48F35FAF18C}" dt="2022-09-12T08:20:52.023" v="127" actId="1037"/>
        <pc:sldMasterMkLst>
          <pc:docMk/>
          <pc:sldMasterMk cId="0" sldId="2147483648"/>
        </pc:sldMasterMkLst>
        <pc:sldLayoutChg chg="del">
          <pc:chgData name="Francesca MAINO - ESMO" userId="0e04cdf6-27b3-4e1e-8a38-161a3a714cd4" providerId="ADAL" clId="{91240F3B-4B51-42CF-A8BE-B48F35FAF18C}" dt="2022-09-12T08:18:49.434" v="14" actId="2696"/>
          <pc:sldLayoutMkLst>
            <pc:docMk/>
            <pc:sldMasterMk cId="0" sldId="2147483648"/>
            <pc:sldLayoutMk cId="892632705" sldId="2147483662"/>
          </pc:sldLayoutMkLst>
        </pc:sldLayoutChg>
        <pc:sldLayoutChg chg="addSp delSp modSp mod">
          <pc:chgData name="Francesca MAINO - ESMO" userId="0e04cdf6-27b3-4e1e-8a38-161a3a714cd4" providerId="ADAL" clId="{91240F3B-4B51-42CF-A8BE-B48F35FAF18C}" dt="2022-09-12T08:19:35.133" v="23" actId="207"/>
          <pc:sldLayoutMkLst>
            <pc:docMk/>
            <pc:sldMasterMk cId="0" sldId="2147483648"/>
            <pc:sldLayoutMk cId="887419423" sldId="2147483664"/>
          </pc:sldLayoutMkLst>
          <pc:spChg chg="mod">
            <ac:chgData name="Francesca MAINO - ESMO" userId="0e04cdf6-27b3-4e1e-8a38-161a3a714cd4" providerId="ADAL" clId="{91240F3B-4B51-42CF-A8BE-B48F35FAF18C}" dt="2022-09-12T08:19:35.133" v="23" actId="207"/>
            <ac:spMkLst>
              <pc:docMk/>
              <pc:sldMasterMk cId="0" sldId="2147483648"/>
              <pc:sldLayoutMk cId="887419423" sldId="2147483664"/>
              <ac:spMk id="13" creationId="{498DAD6E-FCAD-2643-993F-D0E0C28D61E7}"/>
            </ac:spMkLst>
          </pc:spChg>
          <pc:spChg chg="mod">
            <ac:chgData name="Francesca MAINO - ESMO" userId="0e04cdf6-27b3-4e1e-8a38-161a3a714cd4" providerId="ADAL" clId="{91240F3B-4B51-42CF-A8BE-B48F35FAF18C}" dt="2022-09-12T08:19:35.133" v="23" actId="207"/>
            <ac:spMkLst>
              <pc:docMk/>
              <pc:sldMasterMk cId="0" sldId="2147483648"/>
              <pc:sldLayoutMk cId="887419423" sldId="2147483664"/>
              <ac:spMk id="16" creationId="{090400D2-22C2-9A44-81F1-00427A76D767}"/>
            </ac:spMkLst>
          </pc:spChg>
          <pc:picChg chg="del">
            <ac:chgData name="Francesca MAINO - ESMO" userId="0e04cdf6-27b3-4e1e-8a38-161a3a714cd4" providerId="ADAL" clId="{91240F3B-4B51-42CF-A8BE-B48F35FAF18C}" dt="2022-09-12T08:19:12.920" v="20" actId="478"/>
            <ac:picMkLst>
              <pc:docMk/>
              <pc:sldMasterMk cId="0" sldId="2147483648"/>
              <pc:sldLayoutMk cId="887419423" sldId="2147483664"/>
              <ac:picMk id="6" creationId="{E6E43C16-DF8F-4DD8-A69C-F72ACF133B37}"/>
            </ac:picMkLst>
          </pc:picChg>
          <pc:picChg chg="add mod">
            <ac:chgData name="Francesca MAINO - ESMO" userId="0e04cdf6-27b3-4e1e-8a38-161a3a714cd4" providerId="ADAL" clId="{91240F3B-4B51-42CF-A8BE-B48F35FAF18C}" dt="2022-09-12T08:19:15.708" v="22"/>
            <ac:picMkLst>
              <pc:docMk/>
              <pc:sldMasterMk cId="0" sldId="2147483648"/>
              <pc:sldLayoutMk cId="887419423" sldId="2147483664"/>
              <ac:picMk id="7" creationId="{284A8050-9839-4D05-B2DF-70484A0177E6}"/>
            </ac:picMkLst>
          </pc:picChg>
          <pc:picChg chg="add mod">
            <ac:chgData name="Francesca MAINO - ESMO" userId="0e04cdf6-27b3-4e1e-8a38-161a3a714cd4" providerId="ADAL" clId="{91240F3B-4B51-42CF-A8BE-B48F35FAF18C}" dt="2022-09-12T08:19:15.708" v="22"/>
            <ac:picMkLst>
              <pc:docMk/>
              <pc:sldMasterMk cId="0" sldId="2147483648"/>
              <pc:sldLayoutMk cId="887419423" sldId="2147483664"/>
              <ac:picMk id="8" creationId="{27AD3FC3-580D-45B2-816D-6779DE9E6315}"/>
            </ac:picMkLst>
          </pc:picChg>
          <pc:picChg chg="del">
            <ac:chgData name="Francesca MAINO - ESMO" userId="0e04cdf6-27b3-4e1e-8a38-161a3a714cd4" providerId="ADAL" clId="{91240F3B-4B51-42CF-A8BE-B48F35FAF18C}" dt="2022-09-12T08:19:15.173" v="21" actId="478"/>
            <ac:picMkLst>
              <pc:docMk/>
              <pc:sldMasterMk cId="0" sldId="2147483648"/>
              <pc:sldLayoutMk cId="887419423" sldId="2147483664"/>
              <ac:picMk id="15" creationId="{388DF67C-F239-A94F-9562-B6F36C20478A}"/>
            </ac:picMkLst>
          </pc:picChg>
        </pc:sldLayoutChg>
        <pc:sldLayoutChg chg="del">
          <pc:chgData name="Francesca MAINO - ESMO" userId="0e04cdf6-27b3-4e1e-8a38-161a3a714cd4" providerId="ADAL" clId="{91240F3B-4B51-42CF-A8BE-B48F35FAF18C}" dt="2022-09-12T08:18:40.311" v="3" actId="2696"/>
          <pc:sldLayoutMkLst>
            <pc:docMk/>
            <pc:sldMasterMk cId="0" sldId="2147483648"/>
            <pc:sldLayoutMk cId="216004049" sldId="2147483665"/>
          </pc:sldLayoutMkLst>
        </pc:sldLayoutChg>
        <pc:sldLayoutChg chg="del">
          <pc:chgData name="Francesca MAINO - ESMO" userId="0e04cdf6-27b3-4e1e-8a38-161a3a714cd4" providerId="ADAL" clId="{91240F3B-4B51-42CF-A8BE-B48F35FAF18C}" dt="2022-09-12T08:18:50.166" v="15" actId="2696"/>
          <pc:sldLayoutMkLst>
            <pc:docMk/>
            <pc:sldMasterMk cId="0" sldId="2147483648"/>
            <pc:sldLayoutMk cId="1784752026" sldId="2147483667"/>
          </pc:sldLayoutMkLst>
        </pc:sldLayoutChg>
        <pc:sldLayoutChg chg="add del">
          <pc:chgData name="Francesca MAINO - ESMO" userId="0e04cdf6-27b3-4e1e-8a38-161a3a714cd4" providerId="ADAL" clId="{91240F3B-4B51-42CF-A8BE-B48F35FAF18C}" dt="2022-09-12T08:19:07.544" v="19" actId="2696"/>
          <pc:sldLayoutMkLst>
            <pc:docMk/>
            <pc:sldMasterMk cId="0" sldId="2147483648"/>
            <pc:sldLayoutMk cId="805117329" sldId="2147483668"/>
          </pc:sldLayoutMkLst>
        </pc:sldLayoutChg>
        <pc:sldLayoutChg chg="del">
          <pc:chgData name="Francesca MAINO - ESMO" userId="0e04cdf6-27b3-4e1e-8a38-161a3a714cd4" providerId="ADAL" clId="{91240F3B-4B51-42CF-A8BE-B48F35FAF18C}" dt="2022-09-12T08:18:41.204" v="4" actId="2696"/>
          <pc:sldLayoutMkLst>
            <pc:docMk/>
            <pc:sldMasterMk cId="0" sldId="2147483648"/>
            <pc:sldLayoutMk cId="4281933466" sldId="2147483680"/>
          </pc:sldLayoutMkLst>
        </pc:sldLayoutChg>
        <pc:sldLayoutChg chg="del">
          <pc:chgData name="Francesca MAINO - ESMO" userId="0e04cdf6-27b3-4e1e-8a38-161a3a714cd4" providerId="ADAL" clId="{91240F3B-4B51-42CF-A8BE-B48F35FAF18C}" dt="2022-09-12T08:18:42.284" v="5" actId="2696"/>
          <pc:sldLayoutMkLst>
            <pc:docMk/>
            <pc:sldMasterMk cId="0" sldId="2147483648"/>
            <pc:sldLayoutMk cId="1777327972" sldId="2147483681"/>
          </pc:sldLayoutMkLst>
        </pc:sldLayoutChg>
        <pc:sldLayoutChg chg="del">
          <pc:chgData name="Francesca MAINO - ESMO" userId="0e04cdf6-27b3-4e1e-8a38-161a3a714cd4" providerId="ADAL" clId="{91240F3B-4B51-42CF-A8BE-B48F35FAF18C}" dt="2022-09-12T08:18:43.183" v="6" actId="2696"/>
          <pc:sldLayoutMkLst>
            <pc:docMk/>
            <pc:sldMasterMk cId="0" sldId="2147483648"/>
            <pc:sldLayoutMk cId="2982252127" sldId="2147483682"/>
          </pc:sldLayoutMkLst>
        </pc:sldLayoutChg>
        <pc:sldLayoutChg chg="del">
          <pc:chgData name="Francesca MAINO - ESMO" userId="0e04cdf6-27b3-4e1e-8a38-161a3a714cd4" providerId="ADAL" clId="{91240F3B-4B51-42CF-A8BE-B48F35FAF18C}" dt="2022-09-12T08:18:44.003" v="7" actId="2696"/>
          <pc:sldLayoutMkLst>
            <pc:docMk/>
            <pc:sldMasterMk cId="0" sldId="2147483648"/>
            <pc:sldLayoutMk cId="3841066758" sldId="2147483683"/>
          </pc:sldLayoutMkLst>
        </pc:sldLayoutChg>
        <pc:sldLayoutChg chg="del">
          <pc:chgData name="Francesca MAINO - ESMO" userId="0e04cdf6-27b3-4e1e-8a38-161a3a714cd4" providerId="ADAL" clId="{91240F3B-4B51-42CF-A8BE-B48F35FAF18C}" dt="2022-09-12T08:18:44.589" v="8" actId="2696"/>
          <pc:sldLayoutMkLst>
            <pc:docMk/>
            <pc:sldMasterMk cId="0" sldId="2147483648"/>
            <pc:sldLayoutMk cId="1964346492" sldId="2147483684"/>
          </pc:sldLayoutMkLst>
        </pc:sldLayoutChg>
        <pc:sldLayoutChg chg="del">
          <pc:chgData name="Francesca MAINO - ESMO" userId="0e04cdf6-27b3-4e1e-8a38-161a3a714cd4" providerId="ADAL" clId="{91240F3B-4B51-42CF-A8BE-B48F35FAF18C}" dt="2022-09-12T08:18:45.783" v="9" actId="2696"/>
          <pc:sldLayoutMkLst>
            <pc:docMk/>
            <pc:sldMasterMk cId="0" sldId="2147483648"/>
            <pc:sldLayoutMk cId="485383922" sldId="2147483685"/>
          </pc:sldLayoutMkLst>
        </pc:sldLayoutChg>
        <pc:sldLayoutChg chg="del">
          <pc:chgData name="Francesca MAINO - ESMO" userId="0e04cdf6-27b3-4e1e-8a38-161a3a714cd4" providerId="ADAL" clId="{91240F3B-4B51-42CF-A8BE-B48F35FAF18C}" dt="2022-09-12T08:18:46.456" v="10" actId="2696"/>
          <pc:sldLayoutMkLst>
            <pc:docMk/>
            <pc:sldMasterMk cId="0" sldId="2147483648"/>
            <pc:sldLayoutMk cId="3383162833" sldId="2147483689"/>
          </pc:sldLayoutMkLst>
        </pc:sldLayoutChg>
        <pc:sldLayoutChg chg="del">
          <pc:chgData name="Francesca MAINO - ESMO" userId="0e04cdf6-27b3-4e1e-8a38-161a3a714cd4" providerId="ADAL" clId="{91240F3B-4B51-42CF-A8BE-B48F35FAF18C}" dt="2022-09-12T08:18:47.148" v="11" actId="2696"/>
          <pc:sldLayoutMkLst>
            <pc:docMk/>
            <pc:sldMasterMk cId="0" sldId="2147483648"/>
            <pc:sldLayoutMk cId="4118112413" sldId="2147483690"/>
          </pc:sldLayoutMkLst>
        </pc:sldLayoutChg>
        <pc:sldLayoutChg chg="del">
          <pc:chgData name="Francesca MAINO - ESMO" userId="0e04cdf6-27b3-4e1e-8a38-161a3a714cd4" providerId="ADAL" clId="{91240F3B-4B51-42CF-A8BE-B48F35FAF18C}" dt="2022-09-12T08:18:47.922" v="12" actId="2696"/>
          <pc:sldLayoutMkLst>
            <pc:docMk/>
            <pc:sldMasterMk cId="0" sldId="2147483648"/>
            <pc:sldLayoutMk cId="838291923" sldId="2147483691"/>
          </pc:sldLayoutMkLst>
        </pc:sldLayoutChg>
        <pc:sldLayoutChg chg="del">
          <pc:chgData name="Francesca MAINO - ESMO" userId="0e04cdf6-27b3-4e1e-8a38-161a3a714cd4" providerId="ADAL" clId="{91240F3B-4B51-42CF-A8BE-B48F35FAF18C}" dt="2022-09-12T08:18:48.925" v="13" actId="2696"/>
          <pc:sldLayoutMkLst>
            <pc:docMk/>
            <pc:sldMasterMk cId="0" sldId="2147483648"/>
            <pc:sldLayoutMk cId="3583612814" sldId="2147483692"/>
          </pc:sldLayoutMkLst>
        </pc:sldLayoutChg>
        <pc:sldLayoutChg chg="del">
          <pc:chgData name="Francesca MAINO - ESMO" userId="0e04cdf6-27b3-4e1e-8a38-161a3a714cd4" providerId="ADAL" clId="{91240F3B-4B51-42CF-A8BE-B48F35FAF18C}" dt="2022-09-12T08:18:50.763" v="16" actId="2696"/>
          <pc:sldLayoutMkLst>
            <pc:docMk/>
            <pc:sldMasterMk cId="0" sldId="2147483648"/>
            <pc:sldLayoutMk cId="3486338125" sldId="2147483693"/>
          </pc:sldLayoutMkLst>
        </pc:sldLayoutChg>
        <pc:sldLayoutChg chg="addSp modSp mod">
          <pc:chgData name="Francesca MAINO - ESMO" userId="0e04cdf6-27b3-4e1e-8a38-161a3a714cd4" providerId="ADAL" clId="{91240F3B-4B51-42CF-A8BE-B48F35FAF18C}" dt="2022-09-12T08:20:24.626" v="64" actId="1035"/>
          <pc:sldLayoutMkLst>
            <pc:docMk/>
            <pc:sldMasterMk cId="0" sldId="2147483648"/>
            <pc:sldLayoutMk cId="656038612" sldId="2147483697"/>
          </pc:sldLayoutMkLst>
          <pc:spChg chg="add mod">
            <ac:chgData name="Francesca MAINO - ESMO" userId="0e04cdf6-27b3-4e1e-8a38-161a3a714cd4" providerId="ADAL" clId="{91240F3B-4B51-42CF-A8BE-B48F35FAF18C}" dt="2022-09-12T08:20:24.626" v="64" actId="1035"/>
            <ac:spMkLst>
              <pc:docMk/>
              <pc:sldMasterMk cId="0" sldId="2147483648"/>
              <pc:sldLayoutMk cId="656038612" sldId="2147483697"/>
              <ac:spMk id="7" creationId="{9EBEDB21-1514-421C-AAAD-F6C182B89F64}"/>
            </ac:spMkLst>
          </pc:spChg>
          <pc:spChg chg="add mod">
            <ac:chgData name="Francesca MAINO - ESMO" userId="0e04cdf6-27b3-4e1e-8a38-161a3a714cd4" providerId="ADAL" clId="{91240F3B-4B51-42CF-A8BE-B48F35FAF18C}" dt="2022-09-12T08:19:58.863" v="24"/>
            <ac:spMkLst>
              <pc:docMk/>
              <pc:sldMasterMk cId="0" sldId="2147483648"/>
              <pc:sldLayoutMk cId="656038612" sldId="2147483697"/>
              <ac:spMk id="8" creationId="{37A3618D-1431-49EE-ACC5-E5802C76AAEF}"/>
            </ac:spMkLst>
          </pc:spChg>
        </pc:sldLayoutChg>
        <pc:sldLayoutChg chg="addSp modSp mod">
          <pc:chgData name="Francesca MAINO - ESMO" userId="0e04cdf6-27b3-4e1e-8a38-161a3a714cd4" providerId="ADAL" clId="{91240F3B-4B51-42CF-A8BE-B48F35FAF18C}" dt="2022-09-12T08:20:30.580" v="66" actId="1036"/>
          <pc:sldLayoutMkLst>
            <pc:docMk/>
            <pc:sldMasterMk cId="0" sldId="2147483648"/>
            <pc:sldLayoutMk cId="3386810931" sldId="2147483699"/>
          </pc:sldLayoutMkLst>
          <pc:spChg chg="add mod">
            <ac:chgData name="Francesca MAINO - ESMO" userId="0e04cdf6-27b3-4e1e-8a38-161a3a714cd4" providerId="ADAL" clId="{91240F3B-4B51-42CF-A8BE-B48F35FAF18C}" dt="2022-09-12T08:20:30.580" v="66" actId="1036"/>
            <ac:spMkLst>
              <pc:docMk/>
              <pc:sldMasterMk cId="0" sldId="2147483648"/>
              <pc:sldLayoutMk cId="3386810931" sldId="2147483699"/>
              <ac:spMk id="7" creationId="{3B08DBB7-5D8A-4CA2-8386-8CB774BF02E2}"/>
            </ac:spMkLst>
          </pc:spChg>
          <pc:spChg chg="add mod">
            <ac:chgData name="Francesca MAINO - ESMO" userId="0e04cdf6-27b3-4e1e-8a38-161a3a714cd4" providerId="ADAL" clId="{91240F3B-4B51-42CF-A8BE-B48F35FAF18C}" dt="2022-09-12T08:20:30.580" v="66" actId="1036"/>
            <ac:spMkLst>
              <pc:docMk/>
              <pc:sldMasterMk cId="0" sldId="2147483648"/>
              <pc:sldLayoutMk cId="3386810931" sldId="2147483699"/>
              <ac:spMk id="8" creationId="{61043069-0AC2-49E8-B39B-5B684CE0EF7F}"/>
            </ac:spMkLst>
          </pc:spChg>
        </pc:sldLayoutChg>
        <pc:sldLayoutChg chg="addSp modSp mod">
          <pc:chgData name="Francesca MAINO - ESMO" userId="0e04cdf6-27b3-4e1e-8a38-161a3a714cd4" providerId="ADAL" clId="{91240F3B-4B51-42CF-A8BE-B48F35FAF18C}" dt="2022-09-12T08:20:52.023" v="127" actId="1037"/>
          <pc:sldLayoutMkLst>
            <pc:docMk/>
            <pc:sldMasterMk cId="0" sldId="2147483648"/>
            <pc:sldLayoutMk cId="1555306030" sldId="2147483700"/>
          </pc:sldLayoutMkLst>
          <pc:spChg chg="add mod">
            <ac:chgData name="Francesca MAINO - ESMO" userId="0e04cdf6-27b3-4e1e-8a38-161a3a714cd4" providerId="ADAL" clId="{91240F3B-4B51-42CF-A8BE-B48F35FAF18C}" dt="2022-09-12T08:20:52.023" v="127" actId="1037"/>
            <ac:spMkLst>
              <pc:docMk/>
              <pc:sldMasterMk cId="0" sldId="2147483648"/>
              <pc:sldLayoutMk cId="1555306030" sldId="2147483700"/>
              <ac:spMk id="8" creationId="{E0FDF24D-B558-41AC-9603-A8B6D5E1E551}"/>
            </ac:spMkLst>
          </pc:spChg>
          <pc:spChg chg="add mod">
            <ac:chgData name="Francesca MAINO - ESMO" userId="0e04cdf6-27b3-4e1e-8a38-161a3a714cd4" providerId="ADAL" clId="{91240F3B-4B51-42CF-A8BE-B48F35FAF18C}" dt="2022-09-12T08:20:52.023" v="127" actId="1037"/>
            <ac:spMkLst>
              <pc:docMk/>
              <pc:sldMasterMk cId="0" sldId="2147483648"/>
              <pc:sldLayoutMk cId="1555306030" sldId="2147483700"/>
              <ac:spMk id="9" creationId="{8A77ABE1-4FB5-4652-8015-E26BDA63A163}"/>
            </ac:spMkLst>
          </pc:spChg>
        </pc:sldLayoutChg>
        <pc:sldLayoutChg chg="delSp modSp add mod modTransition">
          <pc:chgData name="Francesca MAINO - ESMO" userId="0e04cdf6-27b3-4e1e-8a38-161a3a714cd4" providerId="ADAL" clId="{91240F3B-4B51-42CF-A8BE-B48F35FAF18C}" dt="2022-09-12T08:20:41.833" v="70" actId="478"/>
          <pc:sldLayoutMkLst>
            <pc:docMk/>
            <pc:sldMasterMk cId="0" sldId="2147483648"/>
            <pc:sldLayoutMk cId="3000145883" sldId="2147483701"/>
          </pc:sldLayoutMkLst>
          <pc:spChg chg="del mod">
            <ac:chgData name="Francesca MAINO - ESMO" userId="0e04cdf6-27b3-4e1e-8a38-161a3a714cd4" providerId="ADAL" clId="{91240F3B-4B51-42CF-A8BE-B48F35FAF18C}" dt="2022-09-12T08:20:41.833" v="70" actId="478"/>
            <ac:spMkLst>
              <pc:docMk/>
              <pc:sldMasterMk cId="0" sldId="2147483648"/>
              <pc:sldLayoutMk cId="3000145883" sldId="2147483701"/>
              <ac:spMk id="7" creationId="{3B08DBB7-5D8A-4CA2-8386-8CB774BF02E2}"/>
            </ac:spMkLst>
          </pc:spChg>
          <pc:spChg chg="del">
            <ac:chgData name="Francesca MAINO - ESMO" userId="0e04cdf6-27b3-4e1e-8a38-161a3a714cd4" providerId="ADAL" clId="{91240F3B-4B51-42CF-A8BE-B48F35FAF18C}" dt="2022-09-12T08:20:37.350" v="68" actId="478"/>
            <ac:spMkLst>
              <pc:docMk/>
              <pc:sldMasterMk cId="0" sldId="2147483648"/>
              <pc:sldLayoutMk cId="3000145883" sldId="2147483701"/>
              <ac:spMk id="8" creationId="{61043069-0AC2-49E8-B39B-5B684CE0EF7F}"/>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pic>
        <p:nvPicPr>
          <p:cNvPr id="4" name="Picture 3" descr="A picture containing creative arts, art paper, construction paper, craft&#10;&#10;Description automatically generated">
            <a:extLst>
              <a:ext uri="{FF2B5EF4-FFF2-40B4-BE49-F238E27FC236}">
                <a16:creationId xmlns:a16="http://schemas.microsoft.com/office/drawing/2014/main" id="{4681FEE2-0D45-4B2E-9F49-9C8E0D1BE780}"/>
              </a:ext>
            </a:extLst>
          </p:cNvPr>
          <p:cNvPicPr>
            <a:picLocks noChangeAspect="1"/>
          </p:cNvPicPr>
          <p:nvPr userDrawn="1"/>
        </p:nvPicPr>
        <p:blipFill rotWithShape="1">
          <a:blip r:embed="rId2"/>
          <a:srcRect l="20085" r="20085" b="30644"/>
          <a:stretch/>
        </p:blipFill>
        <p:spPr>
          <a:xfrm>
            <a:off x="5596230" y="-1"/>
            <a:ext cx="3547067" cy="5143501"/>
          </a:xfrm>
          <a:prstGeom prst="rect">
            <a:avLst/>
          </a:prstGeom>
        </p:spPr>
      </p:pic>
      <p:pic>
        <p:nvPicPr>
          <p:cNvPr id="2" name="Picture 1" descr="A picture containing font, graphics, text, graphic design&#10;&#10;Description automatically generated">
            <a:extLst>
              <a:ext uri="{FF2B5EF4-FFF2-40B4-BE49-F238E27FC236}">
                <a16:creationId xmlns:a16="http://schemas.microsoft.com/office/drawing/2014/main" id="{60D28F90-36AC-A106-C708-552913F7017C}"/>
              </a:ext>
            </a:extLst>
          </p:cNvPr>
          <p:cNvPicPr>
            <a:picLocks noChangeAspect="1"/>
          </p:cNvPicPr>
          <p:nvPr userDrawn="1"/>
        </p:nvPicPr>
        <p:blipFill>
          <a:blip r:embed="rId3"/>
          <a:stretch>
            <a:fillRect/>
          </a:stretch>
        </p:blipFill>
        <p:spPr>
          <a:xfrm>
            <a:off x="468313" y="442606"/>
            <a:ext cx="2045562" cy="432000"/>
          </a:xfrm>
          <a:prstGeom prst="rect">
            <a:avLst/>
          </a:prstGeom>
        </p:spPr>
      </p:pic>
      <p:sp>
        <p:nvSpPr>
          <p:cNvPr id="9" name="Text Placeholder 3">
            <a:extLst>
              <a:ext uri="{FF2B5EF4-FFF2-40B4-BE49-F238E27FC236}">
                <a16:creationId xmlns:a16="http://schemas.microsoft.com/office/drawing/2014/main" id="{6FD46E52-FF66-4403-A46F-CC79558F4353}"/>
              </a:ext>
            </a:extLst>
          </p:cNvPr>
          <p:cNvSpPr>
            <a:spLocks noGrp="1"/>
          </p:cNvSpPr>
          <p:nvPr>
            <p:ph type="body" sz="half" idx="2" hasCustomPrompt="1"/>
          </p:nvPr>
        </p:nvSpPr>
        <p:spPr>
          <a:xfrm>
            <a:off x="373063" y="1488667"/>
            <a:ext cx="4578249" cy="782714"/>
          </a:xfrm>
          <a:prstGeom prst="rect">
            <a:avLst/>
          </a:prstGeom>
        </p:spPr>
        <p:txBody>
          <a:bodyPr>
            <a:normAutofit/>
          </a:bodyPr>
          <a:lstStyle>
            <a:lvl1pPr marL="0" indent="0">
              <a:spcBef>
                <a:spcPts val="0"/>
              </a:spcBef>
              <a:buNone/>
              <a:defRPr sz="3200" b="1" i="0">
                <a:solidFill>
                  <a:srgbClr val="1C6D5A"/>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Title of the presentation</a:t>
            </a:r>
          </a:p>
        </p:txBody>
      </p:sp>
      <p:sp>
        <p:nvSpPr>
          <p:cNvPr id="10" name="Text Placeholder 3">
            <a:extLst>
              <a:ext uri="{FF2B5EF4-FFF2-40B4-BE49-F238E27FC236}">
                <a16:creationId xmlns:a16="http://schemas.microsoft.com/office/drawing/2014/main" id="{798FF270-290D-497B-871A-6ADB099AB048}"/>
              </a:ext>
            </a:extLst>
          </p:cNvPr>
          <p:cNvSpPr>
            <a:spLocks noGrp="1"/>
          </p:cNvSpPr>
          <p:nvPr>
            <p:ph type="body" sz="half" idx="10" hasCustomPrompt="1"/>
          </p:nvPr>
        </p:nvSpPr>
        <p:spPr>
          <a:xfrm>
            <a:off x="373063" y="2271381"/>
            <a:ext cx="4578249" cy="400382"/>
          </a:xfrm>
          <a:prstGeom prst="rect">
            <a:avLst/>
          </a:prstGeom>
        </p:spPr>
        <p:txBody>
          <a:bodyPr>
            <a:normAutofit/>
          </a:bodyPr>
          <a:lstStyle>
            <a:lvl1pPr marL="0" indent="0">
              <a:spcBef>
                <a:spcPts val="0"/>
              </a:spcBef>
              <a:buNone/>
              <a:defRPr sz="1600" b="0" i="0">
                <a:solidFill>
                  <a:srgbClr val="009C95"/>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Subtitle of the presentation</a:t>
            </a:r>
          </a:p>
        </p:txBody>
      </p:sp>
      <p:sp>
        <p:nvSpPr>
          <p:cNvPr id="16" name="Text Placeholder 3">
            <a:extLst>
              <a:ext uri="{FF2B5EF4-FFF2-40B4-BE49-F238E27FC236}">
                <a16:creationId xmlns:a16="http://schemas.microsoft.com/office/drawing/2014/main" id="{5518978F-F373-430B-85CD-7F1D9672255F}"/>
              </a:ext>
            </a:extLst>
          </p:cNvPr>
          <p:cNvSpPr>
            <a:spLocks noGrp="1"/>
          </p:cNvSpPr>
          <p:nvPr>
            <p:ph type="body" sz="half" idx="11" hasCustomPrompt="1"/>
          </p:nvPr>
        </p:nvSpPr>
        <p:spPr>
          <a:xfrm>
            <a:off x="373064" y="3598492"/>
            <a:ext cx="4578248" cy="467439"/>
          </a:xfrm>
          <a:prstGeom prst="rect">
            <a:avLst/>
          </a:prstGeom>
        </p:spPr>
        <p:txBody>
          <a:bodyPr>
            <a:noAutofit/>
          </a:bodyPr>
          <a:lstStyle>
            <a:lvl1pPr marL="0" indent="0">
              <a:lnSpc>
                <a:spcPct val="100000"/>
              </a:lnSpc>
              <a:spcBef>
                <a:spcPts val="0"/>
              </a:spcBef>
              <a:buNone/>
              <a:defRPr sz="1400" b="1" i="0">
                <a:solidFill>
                  <a:srgbClr val="6F1035"/>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the speaker</a:t>
            </a:r>
          </a:p>
          <a:p>
            <a:pPr lvl="0"/>
            <a:r>
              <a:rPr lang="en-GB" dirty="0"/>
              <a:t>Position</a:t>
            </a:r>
          </a:p>
        </p:txBody>
      </p:sp>
      <p:sp>
        <p:nvSpPr>
          <p:cNvPr id="17" name="Text Placeholder 3">
            <a:extLst>
              <a:ext uri="{FF2B5EF4-FFF2-40B4-BE49-F238E27FC236}">
                <a16:creationId xmlns:a16="http://schemas.microsoft.com/office/drawing/2014/main" id="{BDF40534-86AB-4408-9234-40E0777315E7}"/>
              </a:ext>
            </a:extLst>
          </p:cNvPr>
          <p:cNvSpPr>
            <a:spLocks noGrp="1"/>
          </p:cNvSpPr>
          <p:nvPr>
            <p:ph type="body" sz="half" idx="12" hasCustomPrompt="1"/>
          </p:nvPr>
        </p:nvSpPr>
        <p:spPr>
          <a:xfrm>
            <a:off x="373064" y="4144297"/>
            <a:ext cx="4578248" cy="467439"/>
          </a:xfrm>
          <a:prstGeom prst="rect">
            <a:avLst/>
          </a:prstGeom>
        </p:spPr>
        <p:txBody>
          <a:bodyPr>
            <a:noAutofit/>
          </a:bodyPr>
          <a:lstStyle>
            <a:lvl1pPr marL="0" indent="0">
              <a:lnSpc>
                <a:spcPct val="100000"/>
              </a:lnSpc>
              <a:spcBef>
                <a:spcPts val="0"/>
              </a:spcBef>
              <a:buNone/>
              <a:defRPr sz="1200" b="0" i="0">
                <a:solidFill>
                  <a:srgbClr val="6F1035"/>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H" dirty="0"/>
              <a:t>City Nation, Date </a:t>
            </a:r>
            <a:endParaRPr lang="en-GB" dirty="0"/>
          </a:p>
        </p:txBody>
      </p:sp>
    </p:spTree>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64021" y="1333500"/>
            <a:ext cx="8181197" cy="3325813"/>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font, graphics, text, graphic design&#10;&#10;Description automatically generated">
            <a:extLst>
              <a:ext uri="{FF2B5EF4-FFF2-40B4-BE49-F238E27FC236}">
                <a16:creationId xmlns:a16="http://schemas.microsoft.com/office/drawing/2014/main" id="{C07AD7BB-5926-8968-91BB-4DB2DC7B8977}"/>
              </a:ext>
            </a:extLst>
          </p:cNvPr>
          <p:cNvPicPr>
            <a:picLocks noChangeAspect="1"/>
          </p:cNvPicPr>
          <p:nvPr userDrawn="1"/>
        </p:nvPicPr>
        <p:blipFill>
          <a:blip r:embed="rId2"/>
          <a:stretch>
            <a:fillRect/>
          </a:stretch>
        </p:blipFill>
        <p:spPr>
          <a:xfrm>
            <a:off x="361003" y="320236"/>
            <a:ext cx="1108013" cy="234000"/>
          </a:xfrm>
          <a:prstGeom prst="rect">
            <a:avLst/>
          </a:prstGeom>
        </p:spPr>
      </p:pic>
    </p:spTree>
    <p:extLst>
      <p:ext uri="{BB962C8B-B14F-4D97-AF65-F5344CB8AC3E}">
        <p14:creationId xmlns:p14="http://schemas.microsoft.com/office/powerpoint/2010/main" val="3242721357"/>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64418" y="1333500"/>
            <a:ext cx="8177892" cy="3325813"/>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art, screenshot, graphics, graphic design&#10;&#10;Description automatically generated">
            <a:extLst>
              <a:ext uri="{FF2B5EF4-FFF2-40B4-BE49-F238E27FC236}">
                <a16:creationId xmlns:a16="http://schemas.microsoft.com/office/drawing/2014/main" id="{8682C764-A23E-4883-613D-90879E28B929}"/>
              </a:ext>
            </a:extLst>
          </p:cNvPr>
          <p:cNvPicPr>
            <a:picLocks noChangeAspect="1"/>
          </p:cNvPicPr>
          <p:nvPr userDrawn="1"/>
        </p:nvPicPr>
        <p:blipFill rotWithShape="1">
          <a:blip r:embed="rId2">
            <a:alphaModFix amt="85000"/>
          </a:blip>
          <a:srcRect l="-4572" t="25766" r="-8864" b="36438"/>
          <a:stretch/>
        </p:blipFill>
        <p:spPr>
          <a:xfrm>
            <a:off x="4173968" y="2659552"/>
            <a:ext cx="5959736" cy="2483948"/>
          </a:xfrm>
          <a:prstGeom prst="rect">
            <a:avLst/>
          </a:prstGeom>
        </p:spPr>
      </p:pic>
      <p:pic>
        <p:nvPicPr>
          <p:cNvPr id="7" name="Picture 6" descr="A picture containing font, graphics, text, graphic design&#10;&#10;Description automatically generated">
            <a:extLst>
              <a:ext uri="{FF2B5EF4-FFF2-40B4-BE49-F238E27FC236}">
                <a16:creationId xmlns:a16="http://schemas.microsoft.com/office/drawing/2014/main" id="{21DD9B0E-667A-3257-7B35-7F65CB5D099F}"/>
              </a:ext>
            </a:extLst>
          </p:cNvPr>
          <p:cNvPicPr>
            <a:picLocks noChangeAspect="1"/>
          </p:cNvPicPr>
          <p:nvPr userDrawn="1"/>
        </p:nvPicPr>
        <p:blipFill>
          <a:blip r:embed="rId3"/>
          <a:stretch>
            <a:fillRect/>
          </a:stretch>
        </p:blipFill>
        <p:spPr>
          <a:xfrm>
            <a:off x="361003" y="320236"/>
            <a:ext cx="1108013" cy="234000"/>
          </a:xfrm>
          <a:prstGeom prst="rect">
            <a:avLst/>
          </a:prstGeom>
        </p:spPr>
      </p:pic>
    </p:spTree>
    <p:extLst>
      <p:ext uri="{BB962C8B-B14F-4D97-AF65-F5344CB8AC3E}">
        <p14:creationId xmlns:p14="http://schemas.microsoft.com/office/powerpoint/2010/main" val="573761998"/>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65752" y="1333500"/>
            <a:ext cx="8181197" cy="3325813"/>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8" name="TextBox 7">
            <a:extLst>
              <a:ext uri="{FF2B5EF4-FFF2-40B4-BE49-F238E27FC236}">
                <a16:creationId xmlns:a16="http://schemas.microsoft.com/office/drawing/2014/main" id="{E0FDF24D-B558-41AC-9603-A8B6D5E1E551}"/>
              </a:ext>
            </a:extLst>
          </p:cNvPr>
          <p:cNvSpPr txBox="1"/>
          <p:nvPr userDrawn="1"/>
        </p:nvSpPr>
        <p:spPr>
          <a:xfrm>
            <a:off x="2740642" y="4802038"/>
            <a:ext cx="3337429" cy="276999"/>
          </a:xfrm>
          <a:prstGeom prst="rect">
            <a:avLst/>
          </a:prstGeom>
          <a:noFill/>
        </p:spPr>
        <p:txBody>
          <a:bodyPr wrap="square" lIns="0" tIns="0" rIns="9000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BB4141"/>
                </a:solidFill>
                <a:effectLst/>
                <a:latin typeface="Arial Narrow" panose="020B0606020202030204" pitchFamily="34" charset="0"/>
              </a:rPr>
              <a:t>Content of this presentation is copyright</a:t>
            </a:r>
            <a:r>
              <a:rPr lang="en-CH" sz="900" b="0" i="0" dirty="0">
                <a:solidFill>
                  <a:srgbClr val="BB4141"/>
                </a:solidFill>
                <a:effectLst/>
                <a:latin typeface="Arial Narrow" panose="020B0606020202030204" pitchFamily="34" charset="0"/>
              </a:rPr>
              <a:t> </a:t>
            </a:r>
            <a:r>
              <a:rPr lang="en-US" sz="900" b="0" i="0" dirty="0">
                <a:solidFill>
                  <a:srgbClr val="BB4141"/>
                </a:solidFill>
                <a:effectLst/>
                <a:latin typeface="Arial Narrow" panose="020B0606020202030204" pitchFamily="34" charset="0"/>
              </a:rPr>
              <a:t>and responsibility of the author. Permission is required for re-use</a:t>
            </a:r>
            <a:r>
              <a:rPr lang="en-CH" sz="900" b="0" i="0" dirty="0">
                <a:solidFill>
                  <a:srgbClr val="BB4141"/>
                </a:solidFill>
                <a:effectLst/>
                <a:latin typeface="Arial Narrow" panose="020B0606020202030204" pitchFamily="34" charset="0"/>
              </a:rPr>
              <a:t>.</a:t>
            </a:r>
            <a:endParaRPr lang="en-US" sz="900" b="0" i="0" dirty="0">
              <a:solidFill>
                <a:srgbClr val="BB4141"/>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8A77ABE1-4FB5-4652-8015-E26BDA63A163}"/>
              </a:ext>
            </a:extLst>
          </p:cNvPr>
          <p:cNvSpPr txBox="1">
            <a:spLocks noGrp="1"/>
          </p:cNvSpPr>
          <p:nvPr>
            <p:ph type="body" idx="12" hasCustomPrompt="1"/>
          </p:nvPr>
        </p:nvSpPr>
        <p:spPr>
          <a:xfrm>
            <a:off x="127218" y="475503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BB414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Picture 1" descr="A picture containing art, screenshot, graphics, graphic design&#10;&#10;Description automatically generated">
            <a:extLst>
              <a:ext uri="{FF2B5EF4-FFF2-40B4-BE49-F238E27FC236}">
                <a16:creationId xmlns:a16="http://schemas.microsoft.com/office/drawing/2014/main" id="{58BF088E-42D2-5B46-6646-E46D7B1F04F5}"/>
              </a:ext>
            </a:extLst>
          </p:cNvPr>
          <p:cNvPicPr>
            <a:picLocks noChangeAspect="1"/>
          </p:cNvPicPr>
          <p:nvPr userDrawn="1"/>
        </p:nvPicPr>
        <p:blipFill rotWithShape="1">
          <a:blip r:embed="rId2">
            <a:alphaModFix amt="85000"/>
          </a:blip>
          <a:srcRect l="6661" t="25766" r="42326" b="36438"/>
          <a:stretch/>
        </p:blipFill>
        <p:spPr>
          <a:xfrm>
            <a:off x="6453099" y="2682196"/>
            <a:ext cx="2680143" cy="2483948"/>
          </a:xfrm>
          <a:prstGeom prst="rect">
            <a:avLst/>
          </a:prstGeom>
        </p:spPr>
      </p:pic>
      <p:pic>
        <p:nvPicPr>
          <p:cNvPr id="3" name="Picture 2" descr="A picture containing font, graphics, text, graphic design&#10;&#10;Description automatically generated">
            <a:extLst>
              <a:ext uri="{FF2B5EF4-FFF2-40B4-BE49-F238E27FC236}">
                <a16:creationId xmlns:a16="http://schemas.microsoft.com/office/drawing/2014/main" id="{DCC8EC71-0605-7D96-DADF-5BFF33CB5245}"/>
              </a:ext>
            </a:extLst>
          </p:cNvPr>
          <p:cNvPicPr>
            <a:picLocks noChangeAspect="1"/>
          </p:cNvPicPr>
          <p:nvPr userDrawn="1"/>
        </p:nvPicPr>
        <p:blipFill>
          <a:blip r:embed="rId3"/>
          <a:stretch>
            <a:fillRect/>
          </a:stretch>
        </p:blipFill>
        <p:spPr>
          <a:xfrm>
            <a:off x="361003" y="320236"/>
            <a:ext cx="1108013" cy="234000"/>
          </a:xfrm>
          <a:prstGeom prst="rect">
            <a:avLst/>
          </a:prstGeom>
        </p:spPr>
      </p:pic>
    </p:spTree>
    <p:extLst>
      <p:ext uri="{BB962C8B-B14F-4D97-AF65-F5344CB8AC3E}">
        <p14:creationId xmlns:p14="http://schemas.microsoft.com/office/powerpoint/2010/main" val="1555306030"/>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6" name="Picture 5" descr="A picture containing font, graphics, text, graphic design&#10;&#10;Description automatically generated">
            <a:extLst>
              <a:ext uri="{FF2B5EF4-FFF2-40B4-BE49-F238E27FC236}">
                <a16:creationId xmlns:a16="http://schemas.microsoft.com/office/drawing/2014/main" id="{77A496AF-844F-E6E5-157D-8BB4624EC6A1}"/>
              </a:ext>
            </a:extLst>
          </p:cNvPr>
          <p:cNvPicPr>
            <a:picLocks noChangeAspect="1"/>
          </p:cNvPicPr>
          <p:nvPr userDrawn="1"/>
        </p:nvPicPr>
        <p:blipFill>
          <a:blip r:embed="rId2"/>
          <a:stretch>
            <a:fillRect/>
          </a:stretch>
        </p:blipFill>
        <p:spPr>
          <a:xfrm>
            <a:off x="361003" y="320236"/>
            <a:ext cx="1108013" cy="234000"/>
          </a:xfrm>
          <a:prstGeom prst="rect">
            <a:avLst/>
          </a:prstGeom>
        </p:spPr>
      </p:pic>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72102" y="1333500"/>
            <a:ext cx="8085947" cy="3325813"/>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art, screenshot, graphics, graphic design&#10;&#10;Description automatically generated">
            <a:extLst>
              <a:ext uri="{FF2B5EF4-FFF2-40B4-BE49-F238E27FC236}">
                <a16:creationId xmlns:a16="http://schemas.microsoft.com/office/drawing/2014/main" id="{ABEC9C36-A03F-BE7D-EBDD-4C8F2D5935BB}"/>
              </a:ext>
            </a:extLst>
          </p:cNvPr>
          <p:cNvPicPr>
            <a:picLocks noChangeAspect="1"/>
          </p:cNvPicPr>
          <p:nvPr userDrawn="1"/>
        </p:nvPicPr>
        <p:blipFill rotWithShape="1">
          <a:blip r:embed="rId3">
            <a:alphaModFix amt="85000"/>
          </a:blip>
          <a:srcRect l="6661" t="25766" r="42326" b="36438"/>
          <a:stretch/>
        </p:blipFill>
        <p:spPr>
          <a:xfrm>
            <a:off x="6453099" y="2682196"/>
            <a:ext cx="2680143" cy="2483948"/>
          </a:xfrm>
          <a:prstGeom prst="rect">
            <a:avLst/>
          </a:prstGeom>
        </p:spPr>
      </p:pic>
    </p:spTree>
    <p:extLst>
      <p:ext uri="{BB962C8B-B14F-4D97-AF65-F5344CB8AC3E}">
        <p14:creationId xmlns:p14="http://schemas.microsoft.com/office/powerpoint/2010/main" val="1165825417"/>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sp>
        <p:nvSpPr>
          <p:cNvPr id="13" name="Google Shape;48;p20">
            <a:extLst>
              <a:ext uri="{FF2B5EF4-FFF2-40B4-BE49-F238E27FC236}">
                <a16:creationId xmlns:a16="http://schemas.microsoft.com/office/drawing/2014/main" id="{498DAD6E-FCAD-2643-993F-D0E0C28D61E7}"/>
              </a:ext>
            </a:extLst>
          </p:cNvPr>
          <p:cNvSpPr txBox="1"/>
          <p:nvPr userDrawn="1"/>
        </p:nvSpPr>
        <p:spPr>
          <a:xfrm>
            <a:off x="371137" y="3711458"/>
            <a:ext cx="3164189"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BB4141"/>
                </a:solidFill>
                <a:latin typeface="Arial Narrow"/>
                <a:ea typeface="Arial Narrow"/>
                <a:cs typeface="Arial Narrow"/>
                <a:sym typeface="Arial Narrow"/>
              </a:rPr>
              <a:t>European Society for Medical Oncology (ESMO)</a:t>
            </a:r>
            <a:endParaRPr sz="1200" b="0" i="0" u="none" strike="noStrike" cap="none" dirty="0">
              <a:solidFill>
                <a:srgbClr val="BB414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BB4141"/>
                </a:solidFill>
                <a:latin typeface="Arial Narrow"/>
                <a:ea typeface="Arial Narrow"/>
                <a:cs typeface="Arial Narrow"/>
                <a:sym typeface="Arial Narrow"/>
              </a:rPr>
              <a:t>Via Ginevra 4, CH-6900 Lugano</a:t>
            </a:r>
            <a:br>
              <a:rPr lang="en-US" sz="1200" b="0" i="0" u="none" strike="noStrike" cap="none" dirty="0">
                <a:solidFill>
                  <a:srgbClr val="BB4141"/>
                </a:solidFill>
                <a:latin typeface="Arial Narrow"/>
                <a:ea typeface="Arial Narrow"/>
                <a:cs typeface="Arial Narrow"/>
                <a:sym typeface="Arial Narrow"/>
              </a:rPr>
            </a:br>
            <a:r>
              <a:rPr lang="en-US" sz="1200" b="0" i="0" u="none" strike="noStrike" cap="none" dirty="0">
                <a:solidFill>
                  <a:srgbClr val="BB4141"/>
                </a:solidFill>
                <a:latin typeface="Arial Narrow"/>
                <a:ea typeface="Arial Narrow"/>
                <a:cs typeface="Arial Narrow"/>
                <a:sym typeface="Arial Narrow"/>
              </a:rPr>
              <a:t>T. +41 (0)91 973 19 00</a:t>
            </a:r>
            <a:br>
              <a:rPr lang="en-US" sz="1200" b="0" i="0" u="none" strike="noStrike" cap="none" dirty="0">
                <a:solidFill>
                  <a:srgbClr val="BB4141"/>
                </a:solidFill>
                <a:latin typeface="Arial Narrow"/>
                <a:ea typeface="Arial Narrow"/>
                <a:cs typeface="Arial Narrow"/>
                <a:sym typeface="Arial Narrow"/>
              </a:rPr>
            </a:br>
            <a:r>
              <a:rPr lang="en-US" sz="1200" b="0" i="0" u="none" strike="noStrike" cap="none" dirty="0">
                <a:solidFill>
                  <a:srgbClr val="BB4141"/>
                </a:solidFill>
                <a:latin typeface="Arial Narrow"/>
                <a:ea typeface="Arial Narrow"/>
                <a:cs typeface="Arial Narrow"/>
                <a:sym typeface="Arial Narrow"/>
              </a:rPr>
              <a:t>esmo@esmo.org</a:t>
            </a:r>
            <a:br>
              <a:rPr lang="en-US" sz="1200" b="0" i="0" u="none" strike="noStrike" cap="none" dirty="0">
                <a:solidFill>
                  <a:srgbClr val="BB4141"/>
                </a:solidFill>
                <a:latin typeface="Arial Narrow"/>
                <a:ea typeface="Arial Narrow"/>
                <a:cs typeface="Arial Narrow"/>
                <a:sym typeface="Arial Narrow"/>
              </a:rPr>
            </a:br>
            <a:endParaRPr sz="1200" b="0" i="0" u="none" strike="noStrike" cap="none" dirty="0">
              <a:solidFill>
                <a:srgbClr val="BB414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BB4141"/>
                </a:solidFill>
                <a:latin typeface="Arial Narrow"/>
                <a:ea typeface="Arial Narrow"/>
                <a:cs typeface="Arial Narrow"/>
                <a:sym typeface="Arial Narrow"/>
              </a:rPr>
              <a:t>esmo.org</a:t>
            </a:r>
            <a:endParaRPr sz="1200" b="1" i="0" u="none" strike="noStrike" cap="none" dirty="0">
              <a:solidFill>
                <a:srgbClr val="BB4141"/>
              </a:solidFill>
              <a:latin typeface="Arial Narrow"/>
              <a:ea typeface="Arial Narrow"/>
              <a:cs typeface="Arial Narrow"/>
              <a:sym typeface="Arial Narrow"/>
            </a:endParaRPr>
          </a:p>
        </p:txBody>
      </p:sp>
      <p:sp>
        <p:nvSpPr>
          <p:cNvPr id="16" name="Google Shape;42;p18">
            <a:extLst>
              <a:ext uri="{FF2B5EF4-FFF2-40B4-BE49-F238E27FC236}">
                <a16:creationId xmlns:a16="http://schemas.microsoft.com/office/drawing/2014/main" id="{090400D2-22C2-9A44-81F1-00427A76D767}"/>
              </a:ext>
            </a:extLst>
          </p:cNvPr>
          <p:cNvSpPr txBox="1">
            <a:spLocks noGrp="1"/>
          </p:cNvSpPr>
          <p:nvPr>
            <p:ph type="body" idx="2"/>
          </p:nvPr>
        </p:nvSpPr>
        <p:spPr>
          <a:xfrm>
            <a:off x="373063" y="1630521"/>
            <a:ext cx="3777579" cy="119383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320"/>
              </a:spcBef>
              <a:spcAft>
                <a:spcPts val="0"/>
              </a:spcAft>
              <a:buClr>
                <a:srgbClr val="05416B"/>
              </a:buClr>
              <a:buSzPts val="1600"/>
              <a:buFont typeface="Noto Sans Symbols"/>
              <a:buNone/>
              <a:defRPr sz="1600" b="0" i="0" u="none" strike="noStrike" cap="none">
                <a:solidFill>
                  <a:srgbClr val="1C6D5A"/>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4" name="Picture 3" descr="A picture containing font, graphics, text, graphic design&#10;&#10;Description automatically generated">
            <a:extLst>
              <a:ext uri="{FF2B5EF4-FFF2-40B4-BE49-F238E27FC236}">
                <a16:creationId xmlns:a16="http://schemas.microsoft.com/office/drawing/2014/main" id="{5CB41D18-63FD-8C91-9979-11A32ABDD61D}"/>
              </a:ext>
            </a:extLst>
          </p:cNvPr>
          <p:cNvPicPr>
            <a:picLocks noChangeAspect="1"/>
          </p:cNvPicPr>
          <p:nvPr userDrawn="1"/>
        </p:nvPicPr>
        <p:blipFill>
          <a:blip r:embed="rId2"/>
          <a:stretch>
            <a:fillRect/>
          </a:stretch>
        </p:blipFill>
        <p:spPr>
          <a:xfrm>
            <a:off x="468313" y="442606"/>
            <a:ext cx="2045562" cy="432000"/>
          </a:xfrm>
          <a:prstGeom prst="rect">
            <a:avLst/>
          </a:prstGeom>
        </p:spPr>
      </p:pic>
      <p:pic>
        <p:nvPicPr>
          <p:cNvPr id="2" name="Picture 1" descr="A picture containing creative arts, art paper, construction paper, craft&#10;&#10;Description automatically generated">
            <a:extLst>
              <a:ext uri="{FF2B5EF4-FFF2-40B4-BE49-F238E27FC236}">
                <a16:creationId xmlns:a16="http://schemas.microsoft.com/office/drawing/2014/main" id="{D396A9B4-66B1-C5F2-57A2-06B8F2DEFE91}"/>
              </a:ext>
            </a:extLst>
          </p:cNvPr>
          <p:cNvPicPr>
            <a:picLocks noChangeAspect="1"/>
          </p:cNvPicPr>
          <p:nvPr userDrawn="1"/>
        </p:nvPicPr>
        <p:blipFill rotWithShape="1">
          <a:blip r:embed="rId3"/>
          <a:srcRect l="20085" r="20085" b="30644"/>
          <a:stretch/>
        </p:blipFill>
        <p:spPr>
          <a:xfrm>
            <a:off x="5596230" y="-1"/>
            <a:ext cx="3547067" cy="5143501"/>
          </a:xfrm>
          <a:prstGeom prst="rect">
            <a:avLst/>
          </a:prstGeom>
        </p:spPr>
      </p:pic>
    </p:spTree>
    <p:extLst>
      <p:ext uri="{BB962C8B-B14F-4D97-AF65-F5344CB8AC3E}">
        <p14:creationId xmlns:p14="http://schemas.microsoft.com/office/powerpoint/2010/main" val="88741942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263018"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BB4141"/>
                </a:solidFill>
                <a:effectLst/>
                <a:latin typeface="Arial Narrow" panose="020B0606020202030204" pitchFamily="34" charset="0"/>
              </a:rPr>
              <a:t>Content of this presentation is copyright</a:t>
            </a:r>
            <a:r>
              <a:rPr lang="en-CH" sz="900" b="0" i="0" dirty="0">
                <a:solidFill>
                  <a:srgbClr val="BB4141"/>
                </a:solidFill>
                <a:effectLst/>
                <a:latin typeface="Arial Narrow" panose="020B0606020202030204" pitchFamily="34" charset="0"/>
              </a:rPr>
              <a:t> </a:t>
            </a:r>
            <a:r>
              <a:rPr lang="en-US" sz="900" b="0" i="0" dirty="0">
                <a:solidFill>
                  <a:srgbClr val="BB4141"/>
                </a:solidFill>
                <a:effectLst/>
                <a:latin typeface="Arial Narrow" panose="020B0606020202030204" pitchFamily="34" charset="0"/>
              </a:rPr>
              <a:t>and responsibility of the author. Permission is required for re-use</a:t>
            </a:r>
            <a:r>
              <a:rPr lang="en-CH" sz="900" b="0" i="0" dirty="0">
                <a:solidFill>
                  <a:srgbClr val="BB4141"/>
                </a:solidFill>
                <a:effectLst/>
                <a:latin typeface="Arial Narrow" panose="020B0606020202030204" pitchFamily="34" charset="0"/>
              </a:rPr>
              <a:t>.</a:t>
            </a:r>
            <a:endParaRPr lang="en-US" sz="900" b="0" i="0" dirty="0">
              <a:solidFill>
                <a:srgbClr val="BB41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263018"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63017" y="1390650"/>
            <a:ext cx="8182201" cy="2923675"/>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1770291" y="475503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BB414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Picture 2" descr="A picture containing font, graphics, text, graphic design&#10;&#10;Description automatically generated">
            <a:extLst>
              <a:ext uri="{FF2B5EF4-FFF2-40B4-BE49-F238E27FC236}">
                <a16:creationId xmlns:a16="http://schemas.microsoft.com/office/drawing/2014/main" id="{871B1C66-2EC7-6E4C-1D7E-78DA404B7537}"/>
              </a:ext>
            </a:extLst>
          </p:cNvPr>
          <p:cNvPicPr>
            <a:picLocks noChangeAspect="1"/>
          </p:cNvPicPr>
          <p:nvPr userDrawn="1"/>
        </p:nvPicPr>
        <p:blipFill>
          <a:blip r:embed="rId2"/>
          <a:stretch>
            <a:fillRect/>
          </a:stretch>
        </p:blipFill>
        <p:spPr>
          <a:xfrm>
            <a:off x="359999" y="4728348"/>
            <a:ext cx="1108013" cy="234000"/>
          </a:xfrm>
          <a:prstGeom prst="rect">
            <a:avLst/>
          </a:prstGeom>
        </p:spPr>
      </p:pic>
    </p:spTree>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263018"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263016"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69945" y="1390650"/>
            <a:ext cx="8182201" cy="2923675"/>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2" name="Picture 1" descr="A picture containing font, graphics, text, graphic design&#10;&#10;Description automatically generated">
            <a:extLst>
              <a:ext uri="{FF2B5EF4-FFF2-40B4-BE49-F238E27FC236}">
                <a16:creationId xmlns:a16="http://schemas.microsoft.com/office/drawing/2014/main" id="{09B3DB31-480D-6114-F1E8-9DF9D9DF99A5}"/>
              </a:ext>
            </a:extLst>
          </p:cNvPr>
          <p:cNvPicPr>
            <a:picLocks noChangeAspect="1"/>
          </p:cNvPicPr>
          <p:nvPr userDrawn="1"/>
        </p:nvPicPr>
        <p:blipFill>
          <a:blip r:embed="rId2"/>
          <a:stretch>
            <a:fillRect/>
          </a:stretch>
        </p:blipFill>
        <p:spPr>
          <a:xfrm>
            <a:off x="359999" y="4728348"/>
            <a:ext cx="1108013" cy="234000"/>
          </a:xfrm>
          <a:prstGeom prst="rect">
            <a:avLst/>
          </a:prstGeom>
        </p:spPr>
      </p:pic>
    </p:spTree>
    <p:extLst>
      <p:ext uri="{BB962C8B-B14F-4D97-AF65-F5344CB8AC3E}">
        <p14:creationId xmlns:p14="http://schemas.microsoft.com/office/powerpoint/2010/main" val="450987993"/>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26301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26301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63018" y="1390650"/>
            <a:ext cx="8182201" cy="2923675"/>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7" name="TextBox 6">
            <a:extLst>
              <a:ext uri="{FF2B5EF4-FFF2-40B4-BE49-F238E27FC236}">
                <a16:creationId xmlns:a16="http://schemas.microsoft.com/office/drawing/2014/main" id="{9EBEDB21-1514-421C-AAAD-F6C182B89F64}"/>
              </a:ext>
            </a:extLst>
          </p:cNvPr>
          <p:cNvSpPr txBox="1"/>
          <p:nvPr userDrawn="1"/>
        </p:nvSpPr>
        <p:spPr>
          <a:xfrm>
            <a:off x="4247986" y="4740748"/>
            <a:ext cx="2560010" cy="276999"/>
          </a:xfrm>
          <a:prstGeom prst="rect">
            <a:avLst/>
          </a:prstGeom>
          <a:noFill/>
        </p:spPr>
        <p:txBody>
          <a:bodyPr wrap="square" lIns="0" tIns="0" rIns="9000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BB4141"/>
                </a:solidFill>
                <a:effectLst/>
                <a:latin typeface="Arial Narrow" panose="020B0606020202030204" pitchFamily="34" charset="0"/>
              </a:rPr>
              <a:t>Content of this presentation is copyright</a:t>
            </a:r>
            <a:r>
              <a:rPr lang="en-CH" sz="900" b="0" i="0" dirty="0">
                <a:solidFill>
                  <a:srgbClr val="BB4141"/>
                </a:solidFill>
                <a:effectLst/>
                <a:latin typeface="Arial Narrow" panose="020B0606020202030204" pitchFamily="34" charset="0"/>
              </a:rPr>
              <a:t> </a:t>
            </a:r>
            <a:r>
              <a:rPr lang="en-US" sz="900" b="0" i="0" dirty="0">
                <a:solidFill>
                  <a:srgbClr val="BB4141"/>
                </a:solidFill>
                <a:effectLst/>
                <a:latin typeface="Arial Narrow" panose="020B0606020202030204" pitchFamily="34" charset="0"/>
              </a:rPr>
              <a:t>and responsibility of the author. Permission is required for re-use</a:t>
            </a:r>
            <a:r>
              <a:rPr lang="en-CH" sz="900" b="0" i="0" dirty="0">
                <a:solidFill>
                  <a:srgbClr val="BB4141"/>
                </a:solidFill>
                <a:effectLst/>
                <a:latin typeface="Arial Narrow" panose="020B0606020202030204" pitchFamily="34" charset="0"/>
              </a:rPr>
              <a:t>.</a:t>
            </a:r>
            <a:endParaRPr lang="en-US" sz="900" b="0" i="0" dirty="0">
              <a:solidFill>
                <a:srgbClr val="BB4141"/>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37A3618D-1431-49EE-ACC5-E5802C76AAEF}"/>
              </a:ext>
            </a:extLst>
          </p:cNvPr>
          <p:cNvSpPr txBox="1">
            <a:spLocks noGrp="1"/>
          </p:cNvSpPr>
          <p:nvPr>
            <p:ph type="body" idx="12" hasCustomPrompt="1"/>
          </p:nvPr>
        </p:nvSpPr>
        <p:spPr>
          <a:xfrm>
            <a:off x="1770291" y="475503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BB414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4" name="Picture 3" descr="A picture containing art, screenshot, graphics, graphic design&#10;&#10;Description automatically generated">
            <a:extLst>
              <a:ext uri="{FF2B5EF4-FFF2-40B4-BE49-F238E27FC236}">
                <a16:creationId xmlns:a16="http://schemas.microsoft.com/office/drawing/2014/main" id="{1E192281-DA9A-9486-D6F3-A0B45682F148}"/>
              </a:ext>
            </a:extLst>
          </p:cNvPr>
          <p:cNvPicPr>
            <a:picLocks noChangeAspect="1"/>
          </p:cNvPicPr>
          <p:nvPr userDrawn="1"/>
        </p:nvPicPr>
        <p:blipFill rotWithShape="1">
          <a:blip r:embed="rId2">
            <a:alphaModFix amt="85000"/>
          </a:blip>
          <a:srcRect l="6661" t="25766" r="42326" b="36438"/>
          <a:stretch/>
        </p:blipFill>
        <p:spPr>
          <a:xfrm>
            <a:off x="6453099" y="2682196"/>
            <a:ext cx="2680143" cy="2483948"/>
          </a:xfrm>
          <a:prstGeom prst="rect">
            <a:avLst/>
          </a:prstGeom>
        </p:spPr>
      </p:pic>
      <p:pic>
        <p:nvPicPr>
          <p:cNvPr id="5" name="Picture 4" descr="A picture containing font, graphics, text, graphic design&#10;&#10;Description automatically generated">
            <a:extLst>
              <a:ext uri="{FF2B5EF4-FFF2-40B4-BE49-F238E27FC236}">
                <a16:creationId xmlns:a16="http://schemas.microsoft.com/office/drawing/2014/main" id="{045EC79D-7BDA-2FDC-066E-294C8FCDB8BD}"/>
              </a:ext>
            </a:extLst>
          </p:cNvPr>
          <p:cNvPicPr>
            <a:picLocks noChangeAspect="1"/>
          </p:cNvPicPr>
          <p:nvPr userDrawn="1"/>
        </p:nvPicPr>
        <p:blipFill>
          <a:blip r:embed="rId3"/>
          <a:stretch>
            <a:fillRect/>
          </a:stretch>
        </p:blipFill>
        <p:spPr>
          <a:xfrm>
            <a:off x="359999" y="4728348"/>
            <a:ext cx="1108013" cy="234000"/>
          </a:xfrm>
          <a:prstGeom prst="rect">
            <a:avLst/>
          </a:prstGeom>
        </p:spPr>
      </p:pic>
    </p:spTree>
    <p:extLst>
      <p:ext uri="{BB962C8B-B14F-4D97-AF65-F5344CB8AC3E}">
        <p14:creationId xmlns:p14="http://schemas.microsoft.com/office/powerpoint/2010/main" val="656038612"/>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26301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26301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63018" y="1390650"/>
            <a:ext cx="8182201" cy="2923675"/>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3" name="Picture 2" descr="A picture containing art, screenshot, graphics, graphic design&#10;&#10;Description automatically generated">
            <a:extLst>
              <a:ext uri="{FF2B5EF4-FFF2-40B4-BE49-F238E27FC236}">
                <a16:creationId xmlns:a16="http://schemas.microsoft.com/office/drawing/2014/main" id="{8CCF1064-2C08-6414-1446-95C40BFECD03}"/>
              </a:ext>
            </a:extLst>
          </p:cNvPr>
          <p:cNvPicPr>
            <a:picLocks noChangeAspect="1"/>
          </p:cNvPicPr>
          <p:nvPr userDrawn="1"/>
        </p:nvPicPr>
        <p:blipFill rotWithShape="1">
          <a:blip r:embed="rId2">
            <a:alphaModFix amt="85000"/>
          </a:blip>
          <a:srcRect l="6661" t="25766" r="42326" b="36438"/>
          <a:stretch/>
        </p:blipFill>
        <p:spPr>
          <a:xfrm>
            <a:off x="6453099" y="2682196"/>
            <a:ext cx="2680143" cy="2483948"/>
          </a:xfrm>
          <a:prstGeom prst="rect">
            <a:avLst/>
          </a:prstGeom>
        </p:spPr>
      </p:pic>
      <p:pic>
        <p:nvPicPr>
          <p:cNvPr id="4" name="Picture 3" descr="A picture containing font, graphics, text, graphic design&#10;&#10;Description automatically generated">
            <a:extLst>
              <a:ext uri="{FF2B5EF4-FFF2-40B4-BE49-F238E27FC236}">
                <a16:creationId xmlns:a16="http://schemas.microsoft.com/office/drawing/2014/main" id="{355E99AC-485A-C429-3C6D-C57C31DF0DCD}"/>
              </a:ext>
            </a:extLst>
          </p:cNvPr>
          <p:cNvPicPr>
            <a:picLocks noChangeAspect="1"/>
          </p:cNvPicPr>
          <p:nvPr userDrawn="1"/>
        </p:nvPicPr>
        <p:blipFill>
          <a:blip r:embed="rId3"/>
          <a:stretch>
            <a:fillRect/>
          </a:stretch>
        </p:blipFill>
        <p:spPr>
          <a:xfrm>
            <a:off x="359999" y="4728348"/>
            <a:ext cx="1108013" cy="234000"/>
          </a:xfrm>
          <a:prstGeom prst="rect">
            <a:avLst/>
          </a:prstGeom>
        </p:spPr>
      </p:pic>
    </p:spTree>
    <p:extLst>
      <p:ext uri="{BB962C8B-B14F-4D97-AF65-F5344CB8AC3E}">
        <p14:creationId xmlns:p14="http://schemas.microsoft.com/office/powerpoint/2010/main" val="159066958"/>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3" name="Picture 2" descr="A picture containing art, screenshot, graphics, graphic design&#10;&#10;Description automatically generated">
            <a:extLst>
              <a:ext uri="{FF2B5EF4-FFF2-40B4-BE49-F238E27FC236}">
                <a16:creationId xmlns:a16="http://schemas.microsoft.com/office/drawing/2014/main" id="{16DC85C1-6597-E31D-4328-5ED36C5CDE2D}"/>
              </a:ext>
            </a:extLst>
          </p:cNvPr>
          <p:cNvPicPr>
            <a:picLocks noChangeAspect="1"/>
          </p:cNvPicPr>
          <p:nvPr userDrawn="1"/>
        </p:nvPicPr>
        <p:blipFill rotWithShape="1">
          <a:blip r:embed="rId2">
            <a:alphaModFix amt="85000"/>
          </a:blip>
          <a:srcRect l="7962" t="26576" r="13950" b="46113"/>
          <a:stretch/>
        </p:blipFill>
        <p:spPr>
          <a:xfrm>
            <a:off x="3657600" y="2743200"/>
            <a:ext cx="5486400" cy="2400300"/>
          </a:xfrm>
          <a:prstGeom prst="rect">
            <a:avLst/>
          </a:prstGeom>
        </p:spPr>
      </p:pic>
      <p:sp>
        <p:nvSpPr>
          <p:cNvPr id="19" name="Google Shape;19;p14"/>
          <p:cNvSpPr txBox="1">
            <a:spLocks noGrp="1"/>
          </p:cNvSpPr>
          <p:nvPr>
            <p:ph type="subTitle" idx="2"/>
          </p:nvPr>
        </p:nvSpPr>
        <p:spPr>
          <a:xfrm>
            <a:off x="269947"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269947"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69946" y="1390650"/>
            <a:ext cx="8182201" cy="2923675"/>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4" name="Picture 3" descr="A picture containing font, graphics, text, graphic design&#10;&#10;Description automatically generated">
            <a:extLst>
              <a:ext uri="{FF2B5EF4-FFF2-40B4-BE49-F238E27FC236}">
                <a16:creationId xmlns:a16="http://schemas.microsoft.com/office/drawing/2014/main" id="{E7FFD3E7-C4EC-4605-0DD6-96D702C71A59}"/>
              </a:ext>
            </a:extLst>
          </p:cNvPr>
          <p:cNvPicPr>
            <a:picLocks noChangeAspect="1"/>
          </p:cNvPicPr>
          <p:nvPr userDrawn="1"/>
        </p:nvPicPr>
        <p:blipFill>
          <a:blip r:embed="rId3"/>
          <a:stretch>
            <a:fillRect/>
          </a:stretch>
        </p:blipFill>
        <p:spPr>
          <a:xfrm>
            <a:off x="359999" y="4728348"/>
            <a:ext cx="1108013" cy="234000"/>
          </a:xfrm>
          <a:prstGeom prst="rect">
            <a:avLst/>
          </a:prstGeom>
        </p:spPr>
      </p:pic>
    </p:spTree>
    <p:extLst>
      <p:ext uri="{BB962C8B-B14F-4D97-AF65-F5344CB8AC3E}">
        <p14:creationId xmlns:p14="http://schemas.microsoft.com/office/powerpoint/2010/main" val="1265237941"/>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A picture containing creative arts, art paper, construction paper, craft&#10;&#10;Description automatically generated">
            <a:extLst>
              <a:ext uri="{FF2B5EF4-FFF2-40B4-BE49-F238E27FC236}">
                <a16:creationId xmlns:a16="http://schemas.microsoft.com/office/drawing/2014/main" id="{7803AFFC-7555-9D6A-BD96-5BE4D7214BD3}"/>
              </a:ext>
            </a:extLst>
          </p:cNvPr>
          <p:cNvPicPr>
            <a:picLocks noChangeAspect="1"/>
          </p:cNvPicPr>
          <p:nvPr userDrawn="1"/>
        </p:nvPicPr>
        <p:blipFill rotWithShape="1">
          <a:blip r:embed="rId2">
            <a:alphaModFix amt="85000"/>
          </a:blip>
          <a:srcRect l="3132" t="49408" r="33897" b="31564"/>
          <a:stretch/>
        </p:blipFill>
        <p:spPr>
          <a:xfrm>
            <a:off x="5464885" y="0"/>
            <a:ext cx="3679116" cy="1390650"/>
          </a:xfrm>
          <a:prstGeom prst="rect">
            <a:avLst/>
          </a:prstGeom>
        </p:spPr>
      </p:pic>
      <p:sp>
        <p:nvSpPr>
          <p:cNvPr id="19" name="Google Shape;19;p14"/>
          <p:cNvSpPr txBox="1">
            <a:spLocks noGrp="1"/>
          </p:cNvSpPr>
          <p:nvPr>
            <p:ph type="subTitle" idx="2"/>
          </p:nvPr>
        </p:nvSpPr>
        <p:spPr>
          <a:xfrm>
            <a:off x="263017" y="688644"/>
            <a:ext cx="5449128"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263019" y="320144"/>
            <a:ext cx="5449128"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63017" y="1390650"/>
            <a:ext cx="8182201" cy="2923675"/>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7" name="TextBox 6">
            <a:extLst>
              <a:ext uri="{FF2B5EF4-FFF2-40B4-BE49-F238E27FC236}">
                <a16:creationId xmlns:a16="http://schemas.microsoft.com/office/drawing/2014/main" id="{3B08DBB7-5D8A-4CA2-8386-8CB774BF02E2}"/>
              </a:ext>
            </a:extLst>
          </p:cNvPr>
          <p:cNvSpPr txBox="1"/>
          <p:nvPr userDrawn="1"/>
        </p:nvSpPr>
        <p:spPr>
          <a:xfrm>
            <a:off x="4383715" y="4809182"/>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BB4141"/>
                </a:solidFill>
                <a:effectLst/>
                <a:latin typeface="Arial Narrow" panose="020B0606020202030204" pitchFamily="34" charset="0"/>
              </a:rPr>
              <a:t>Content of this presentation is copyright</a:t>
            </a:r>
            <a:r>
              <a:rPr lang="en-CH" sz="900" b="0" i="0" dirty="0">
                <a:solidFill>
                  <a:srgbClr val="BB4141"/>
                </a:solidFill>
                <a:effectLst/>
                <a:latin typeface="Arial Narrow" panose="020B0606020202030204" pitchFamily="34" charset="0"/>
              </a:rPr>
              <a:t> </a:t>
            </a:r>
            <a:r>
              <a:rPr lang="en-US" sz="900" b="0" i="0" dirty="0">
                <a:solidFill>
                  <a:srgbClr val="BB4141"/>
                </a:solidFill>
                <a:effectLst/>
                <a:latin typeface="Arial Narrow" panose="020B0606020202030204" pitchFamily="34" charset="0"/>
              </a:rPr>
              <a:t>and responsibility of the author. Permission is required for re-use</a:t>
            </a:r>
            <a:r>
              <a:rPr lang="en-CH" sz="900" b="0" i="0" dirty="0">
                <a:solidFill>
                  <a:srgbClr val="BB4141"/>
                </a:solidFill>
                <a:effectLst/>
                <a:latin typeface="Arial Narrow" panose="020B0606020202030204" pitchFamily="34" charset="0"/>
              </a:rPr>
              <a:t>.</a:t>
            </a:r>
            <a:endParaRPr lang="en-US" sz="900" b="0" i="0" dirty="0">
              <a:solidFill>
                <a:srgbClr val="BB4141"/>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61043069-0AC2-49E8-B39B-5B684CE0EF7F}"/>
              </a:ext>
            </a:extLst>
          </p:cNvPr>
          <p:cNvSpPr txBox="1">
            <a:spLocks noGrp="1"/>
          </p:cNvSpPr>
          <p:nvPr>
            <p:ph type="body" idx="12" hasCustomPrompt="1"/>
          </p:nvPr>
        </p:nvSpPr>
        <p:spPr>
          <a:xfrm>
            <a:off x="1770291" y="4762180"/>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BB414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Picture 2" descr="A picture containing font, graphics, text, graphic design&#10;&#10;Description automatically generated">
            <a:extLst>
              <a:ext uri="{FF2B5EF4-FFF2-40B4-BE49-F238E27FC236}">
                <a16:creationId xmlns:a16="http://schemas.microsoft.com/office/drawing/2014/main" id="{13047102-9ECD-CDAC-67A5-CDC59404A7BF}"/>
              </a:ext>
            </a:extLst>
          </p:cNvPr>
          <p:cNvPicPr>
            <a:picLocks noChangeAspect="1"/>
          </p:cNvPicPr>
          <p:nvPr userDrawn="1"/>
        </p:nvPicPr>
        <p:blipFill>
          <a:blip r:embed="rId3"/>
          <a:stretch>
            <a:fillRect/>
          </a:stretch>
        </p:blipFill>
        <p:spPr>
          <a:xfrm>
            <a:off x="359999" y="4728348"/>
            <a:ext cx="1108013" cy="234000"/>
          </a:xfrm>
          <a:prstGeom prst="rect">
            <a:avLst/>
          </a:prstGeom>
        </p:spPr>
      </p:pic>
    </p:spTree>
    <p:extLst>
      <p:ext uri="{BB962C8B-B14F-4D97-AF65-F5344CB8AC3E}">
        <p14:creationId xmlns:p14="http://schemas.microsoft.com/office/powerpoint/2010/main" val="3386810931"/>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5" name="Picture 4" descr="A picture containing font, graphics, text, graphic design&#10;&#10;Description automatically generated">
            <a:extLst>
              <a:ext uri="{FF2B5EF4-FFF2-40B4-BE49-F238E27FC236}">
                <a16:creationId xmlns:a16="http://schemas.microsoft.com/office/drawing/2014/main" id="{58AAC510-74FF-1445-CA64-AA954708DBDB}"/>
              </a:ext>
            </a:extLst>
          </p:cNvPr>
          <p:cNvPicPr>
            <a:picLocks noChangeAspect="1"/>
          </p:cNvPicPr>
          <p:nvPr userDrawn="1"/>
        </p:nvPicPr>
        <p:blipFill>
          <a:blip r:embed="rId2"/>
          <a:stretch>
            <a:fillRect/>
          </a:stretch>
        </p:blipFill>
        <p:spPr>
          <a:xfrm>
            <a:off x="359999" y="4728348"/>
            <a:ext cx="1108013" cy="234000"/>
          </a:xfrm>
          <a:prstGeom prst="rect">
            <a:avLst/>
          </a:prstGeom>
        </p:spPr>
      </p:pic>
      <p:pic>
        <p:nvPicPr>
          <p:cNvPr id="4" name="Picture 3" descr="A picture containing creative arts, art paper, construction paper, craft&#10;&#10;Description automatically generated">
            <a:extLst>
              <a:ext uri="{FF2B5EF4-FFF2-40B4-BE49-F238E27FC236}">
                <a16:creationId xmlns:a16="http://schemas.microsoft.com/office/drawing/2014/main" id="{9C190261-4F02-D6C6-53F9-695239BDE3B3}"/>
              </a:ext>
            </a:extLst>
          </p:cNvPr>
          <p:cNvPicPr>
            <a:picLocks noChangeAspect="1"/>
          </p:cNvPicPr>
          <p:nvPr userDrawn="1"/>
        </p:nvPicPr>
        <p:blipFill rotWithShape="1">
          <a:blip r:embed="rId3">
            <a:alphaModFix amt="85000"/>
          </a:blip>
          <a:srcRect l="3132" t="49408" r="33897" b="31564"/>
          <a:stretch/>
        </p:blipFill>
        <p:spPr>
          <a:xfrm>
            <a:off x="5464885" y="0"/>
            <a:ext cx="3679116" cy="1390650"/>
          </a:xfrm>
          <a:prstGeom prst="rect">
            <a:avLst/>
          </a:prstGeom>
        </p:spPr>
      </p:pic>
      <p:sp>
        <p:nvSpPr>
          <p:cNvPr id="19" name="Google Shape;19;p14"/>
          <p:cNvSpPr txBox="1">
            <a:spLocks noGrp="1"/>
          </p:cNvSpPr>
          <p:nvPr>
            <p:ph type="subTitle" idx="2"/>
          </p:nvPr>
        </p:nvSpPr>
        <p:spPr>
          <a:xfrm>
            <a:off x="263020" y="688644"/>
            <a:ext cx="5459864"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263021" y="320144"/>
            <a:ext cx="5459776"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63020" y="1390650"/>
            <a:ext cx="8182201" cy="2923675"/>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Tree>
    <p:extLst>
      <p:ext uri="{BB962C8B-B14F-4D97-AF65-F5344CB8AC3E}">
        <p14:creationId xmlns:p14="http://schemas.microsoft.com/office/powerpoint/2010/main" val="3000145883"/>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009C95"/>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1C6D5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270947" y="1333500"/>
            <a:ext cx="8181197" cy="3325813"/>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lumMod val="75000"/>
                    <a:lumOff val="25000"/>
                  </a:schemeClr>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6" name="TextBox 5">
            <a:extLst>
              <a:ext uri="{FF2B5EF4-FFF2-40B4-BE49-F238E27FC236}">
                <a16:creationId xmlns:a16="http://schemas.microsoft.com/office/drawing/2014/main" id="{97E9A057-549B-4031-A600-0D2A90494047}"/>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BB4141"/>
                </a:solidFill>
                <a:effectLst/>
                <a:latin typeface="Arial Narrow" panose="020B0606020202030204" pitchFamily="34" charset="0"/>
              </a:rPr>
              <a:t>Content of this presentation is copyright</a:t>
            </a:r>
            <a:r>
              <a:rPr lang="en-CH" sz="900" b="0" i="0" dirty="0">
                <a:solidFill>
                  <a:srgbClr val="BB4141"/>
                </a:solidFill>
                <a:effectLst/>
                <a:latin typeface="Arial Narrow" panose="020B0606020202030204" pitchFamily="34" charset="0"/>
              </a:rPr>
              <a:t> </a:t>
            </a:r>
            <a:r>
              <a:rPr lang="en-US" sz="900" b="0" i="0" dirty="0">
                <a:solidFill>
                  <a:srgbClr val="BB4141"/>
                </a:solidFill>
                <a:effectLst/>
                <a:latin typeface="Arial Narrow" panose="020B0606020202030204" pitchFamily="34" charset="0"/>
              </a:rPr>
              <a:t>and responsibility of the author. Permission is required for re-use</a:t>
            </a:r>
            <a:r>
              <a:rPr lang="en-CH" sz="900" b="0" i="0" dirty="0">
                <a:solidFill>
                  <a:srgbClr val="BB4141"/>
                </a:solidFill>
                <a:effectLst/>
                <a:latin typeface="Arial Narrow" panose="020B0606020202030204" pitchFamily="34" charset="0"/>
              </a:rPr>
              <a:t>.</a:t>
            </a:r>
            <a:endParaRPr lang="en-US" sz="900" b="0" i="0" dirty="0">
              <a:solidFill>
                <a:srgbClr val="BB4141"/>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D5BDE219-A8EE-427C-B50A-FFEA37A04D54}"/>
              </a:ext>
            </a:extLst>
          </p:cNvPr>
          <p:cNvSpPr txBox="1">
            <a:spLocks noGrp="1"/>
          </p:cNvSpPr>
          <p:nvPr>
            <p:ph type="body" idx="12" hasCustomPrompt="1"/>
          </p:nvPr>
        </p:nvSpPr>
        <p:spPr>
          <a:xfrm>
            <a:off x="135028" y="4756863"/>
            <a:ext cx="1490695" cy="176972"/>
          </a:xfrm>
          <a:prstGeom prst="rect">
            <a:avLst/>
          </a:prstGeom>
          <a:noFill/>
          <a:ln>
            <a:noFill/>
          </a:ln>
        </p:spPr>
        <p:txBody>
          <a:bodyPr spcFirstLastPara="1" vert="horz" wrap="square" lIns="0" tIns="0" rIns="0" bIns="0" anchor="ctr" anchorCtr="0">
            <a:spAutoFit/>
          </a:bodyPr>
          <a:lstStyle>
            <a:lvl1pPr marL="457200" marR="0" lvl="0" indent="-228600" algn="ctr" rtl="0">
              <a:lnSpc>
                <a:spcPct val="100000"/>
              </a:lnSpc>
              <a:spcBef>
                <a:spcPts val="320"/>
              </a:spcBef>
              <a:spcAft>
                <a:spcPts val="0"/>
              </a:spcAft>
              <a:buClr>
                <a:srgbClr val="05416B"/>
              </a:buClr>
              <a:buSzPts val="1600"/>
              <a:buFont typeface="Noto Sans Symbols"/>
              <a:buNone/>
              <a:defRPr sz="900" b="1" i="0" u="none" strike="noStrike" cap="none">
                <a:solidFill>
                  <a:srgbClr val="BB414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Picture 2" descr="A picture containing font, graphics, text, graphic design&#10;&#10;Description automatically generated">
            <a:extLst>
              <a:ext uri="{FF2B5EF4-FFF2-40B4-BE49-F238E27FC236}">
                <a16:creationId xmlns:a16="http://schemas.microsoft.com/office/drawing/2014/main" id="{367F240B-E237-4997-81FB-45573E2AEFE6}"/>
              </a:ext>
            </a:extLst>
          </p:cNvPr>
          <p:cNvPicPr>
            <a:picLocks noChangeAspect="1"/>
          </p:cNvPicPr>
          <p:nvPr userDrawn="1"/>
        </p:nvPicPr>
        <p:blipFill>
          <a:blip r:embed="rId2"/>
          <a:stretch>
            <a:fillRect/>
          </a:stretch>
        </p:blipFill>
        <p:spPr>
          <a:xfrm>
            <a:off x="361003" y="320236"/>
            <a:ext cx="1108013" cy="234000"/>
          </a:xfrm>
          <a:prstGeom prst="rect">
            <a:avLst/>
          </a:prstGeom>
        </p:spPr>
      </p:pic>
    </p:spTree>
    <p:extLst>
      <p:ext uri="{BB962C8B-B14F-4D97-AF65-F5344CB8AC3E}">
        <p14:creationId xmlns:p14="http://schemas.microsoft.com/office/powerpoint/2010/main" val="4227400784"/>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94" r:id="rId3"/>
    <p:sldLayoutId id="2147483697" r:id="rId4"/>
    <p:sldLayoutId id="2147483702" r:id="rId5"/>
    <p:sldLayoutId id="2147483698" r:id="rId6"/>
    <p:sldLayoutId id="2147483699" r:id="rId7"/>
    <p:sldLayoutId id="2147483701" r:id="rId8"/>
    <p:sldLayoutId id="2147483695" r:id="rId9"/>
    <p:sldLayoutId id="2147483703" r:id="rId10"/>
    <p:sldLayoutId id="2147483696" r:id="rId11"/>
    <p:sldLayoutId id="2147483700" r:id="rId12"/>
    <p:sldLayoutId id="2147483704"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66DD8D8-E3C1-4B81-8B8B-E13F21F9DBCF}"/>
              </a:ext>
            </a:extLst>
          </p:cNvPr>
          <p:cNvSpPr>
            <a:spLocks noGrp="1"/>
          </p:cNvSpPr>
          <p:nvPr>
            <p:ph type="body" sz="half" idx="2"/>
          </p:nvPr>
        </p:nvSpPr>
        <p:spPr/>
        <p:txBody>
          <a:bodyPr/>
          <a:lstStyle/>
          <a:p>
            <a:endParaRPr lang="en-CH" dirty="0"/>
          </a:p>
        </p:txBody>
      </p:sp>
      <p:sp>
        <p:nvSpPr>
          <p:cNvPr id="6" name="Text Placeholder 5">
            <a:extLst>
              <a:ext uri="{FF2B5EF4-FFF2-40B4-BE49-F238E27FC236}">
                <a16:creationId xmlns:a16="http://schemas.microsoft.com/office/drawing/2014/main" id="{1CF347FF-2DD1-4DE2-95E7-41F2650FDB22}"/>
              </a:ext>
            </a:extLst>
          </p:cNvPr>
          <p:cNvSpPr>
            <a:spLocks noGrp="1"/>
          </p:cNvSpPr>
          <p:nvPr>
            <p:ph type="body" sz="half" idx="10"/>
          </p:nvPr>
        </p:nvSpPr>
        <p:spPr/>
        <p:txBody>
          <a:bodyPr/>
          <a:lstStyle/>
          <a:p>
            <a:endParaRPr lang="en-CH" dirty="0"/>
          </a:p>
        </p:txBody>
      </p:sp>
      <p:sp>
        <p:nvSpPr>
          <p:cNvPr id="7" name="Text Placeholder 6">
            <a:extLst>
              <a:ext uri="{FF2B5EF4-FFF2-40B4-BE49-F238E27FC236}">
                <a16:creationId xmlns:a16="http://schemas.microsoft.com/office/drawing/2014/main" id="{EFCEEC08-C7C3-4AB8-9483-12E21B66C6AD}"/>
              </a:ext>
            </a:extLst>
          </p:cNvPr>
          <p:cNvSpPr>
            <a:spLocks noGrp="1"/>
          </p:cNvSpPr>
          <p:nvPr>
            <p:ph type="body" sz="half" idx="11"/>
          </p:nvPr>
        </p:nvSpPr>
        <p:spPr/>
        <p:txBody>
          <a:bodyPr/>
          <a:lstStyle/>
          <a:p>
            <a:endParaRPr lang="en-CH" dirty="0">
              <a:solidFill>
                <a:srgbClr val="781443"/>
              </a:solidFill>
            </a:endParaRPr>
          </a:p>
        </p:txBody>
      </p:sp>
      <p:sp>
        <p:nvSpPr>
          <p:cNvPr id="8" name="Text Placeholder 7">
            <a:extLst>
              <a:ext uri="{FF2B5EF4-FFF2-40B4-BE49-F238E27FC236}">
                <a16:creationId xmlns:a16="http://schemas.microsoft.com/office/drawing/2014/main" id="{8F50D884-3B12-4902-B330-530B4617FC63}"/>
              </a:ext>
            </a:extLst>
          </p:cNvPr>
          <p:cNvSpPr>
            <a:spLocks noGrp="1"/>
          </p:cNvSpPr>
          <p:nvPr>
            <p:ph type="body" sz="half" idx="12"/>
          </p:nvPr>
        </p:nvSpPr>
        <p:spPr/>
        <p:txBody>
          <a:bodyPr/>
          <a:lstStyle/>
          <a:p>
            <a:endParaRPr lang="en-CH" dirty="0">
              <a:solidFill>
                <a:srgbClr val="781443"/>
              </a:solidFill>
            </a:endParaRPr>
          </a:p>
        </p:txBody>
      </p:sp>
    </p:spTree>
    <p:extLst>
      <p:ext uri="{BB962C8B-B14F-4D97-AF65-F5344CB8AC3E}">
        <p14:creationId xmlns:p14="http://schemas.microsoft.com/office/powerpoint/2010/main" val="267576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3BCF83A-1407-A380-C2E8-F3621343A1CF}"/>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3CA79910-B076-95F1-C7F0-ACCE162E694C}"/>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4731DF9F-ED1D-DEAB-A41E-7241A8AA21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78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D1D0C0-C127-4C0C-A3E2-B76559D35CFD}"/>
              </a:ext>
            </a:extLst>
          </p:cNvPr>
          <p:cNvSpPr>
            <a:spLocks noGrp="1"/>
          </p:cNvSpPr>
          <p:nvPr>
            <p:ph type="body" idx="2"/>
          </p:nvPr>
        </p:nvSpPr>
        <p:spPr/>
        <p:txBody>
          <a:bodyPr/>
          <a:lstStyle/>
          <a:p>
            <a:endParaRPr lang="en-US" dirty="0"/>
          </a:p>
        </p:txBody>
      </p:sp>
    </p:spTree>
    <p:extLst>
      <p:ext uri="{BB962C8B-B14F-4D97-AF65-F5344CB8AC3E}">
        <p14:creationId xmlns:p14="http://schemas.microsoft.com/office/powerpoint/2010/main" val="406029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70" name="Google Shape;70;p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latin typeface="Arial Narrow" panose="020B0604020202020204" pitchFamily="34" charset="0"/>
                <a:cs typeface="Arial Narrow" panose="020B0604020202020204" pitchFamily="34" charset="0"/>
              </a:rPr>
              <a:t>DECLARATION OF INTERESTS</a:t>
            </a:r>
            <a:endParaRPr lang="en-CH">
              <a:latin typeface="Arial Narrow" panose="020B0604020202020204" pitchFamily="34" charset="0"/>
              <a:cs typeface="Arial Narrow" panose="020B0604020202020204" pitchFamily="34" charset="0"/>
            </a:endParaRPr>
          </a:p>
        </p:txBody>
      </p:sp>
      <p:sp>
        <p:nvSpPr>
          <p:cNvPr id="69" name="Google Shape;69;p2"/>
          <p:cNvSpPr txBox="1">
            <a:spLocks noGrp="1"/>
          </p:cNvSpPr>
          <p:nvPr>
            <p:ph type="body" idx="1"/>
          </p:nvPr>
        </p:nvSpPr>
        <p:spPr>
          <a:xfrm>
            <a:off x="270268" y="1170445"/>
            <a:ext cx="8409900" cy="27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30"/>
              <a:buNone/>
            </a:pPr>
            <a:r>
              <a:rPr lang="en-US" dirty="0">
                <a:solidFill>
                  <a:schemeClr val="tx1">
                    <a:lumMod val="75000"/>
                    <a:lumOff val="25000"/>
                  </a:schemeClr>
                </a:solidFill>
                <a:latin typeface="Arial Narrow" panose="020B0604020202020204" pitchFamily="34" charset="0"/>
                <a:cs typeface="Arial Narrow" panose="020B0604020202020204" pitchFamily="34" charset="0"/>
              </a:rPr>
              <a:t>Please declare all interests arising from your work or expertise which may be perceived to conflict with the integrity of ESMO and/or your work within the Society.</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dirty="0">
                <a:solidFill>
                  <a:schemeClr val="tx1">
                    <a:lumMod val="75000"/>
                    <a:lumOff val="25000"/>
                  </a:schemeClr>
                </a:solidFill>
                <a:latin typeface="Arial Narrow" panose="020B0604020202020204" pitchFamily="34" charset="0"/>
                <a:cs typeface="Arial Narrow" panose="020B0604020202020204" pitchFamily="34" charset="0"/>
              </a:rPr>
              <a:t>The Declaration of Interests included in your slide presentation(s) must specify all financial / non-financial interests you have in relation to the following </a:t>
            </a:r>
            <a:r>
              <a:rPr lang="en-US" b="1" dirty="0">
                <a:solidFill>
                  <a:schemeClr val="tx1">
                    <a:lumMod val="75000"/>
                    <a:lumOff val="25000"/>
                  </a:schemeClr>
                </a:solidFill>
                <a:latin typeface="Arial Narrow" panose="020B0604020202020204" pitchFamily="34" charset="0"/>
                <a:cs typeface="Arial Narrow" panose="020B0604020202020204" pitchFamily="34" charset="0"/>
              </a:rPr>
              <a:t>relevant </a:t>
            </a:r>
            <a:r>
              <a:rPr lang="en-US" b="1" dirty="0" err="1">
                <a:solidFill>
                  <a:schemeClr val="tx1">
                    <a:lumMod val="75000"/>
                    <a:lumOff val="25000"/>
                  </a:schemeClr>
                </a:solidFill>
                <a:latin typeface="Arial Narrow" panose="020B0604020202020204" pitchFamily="34" charset="0"/>
                <a:cs typeface="Arial Narrow" panose="020B0604020202020204" pitchFamily="34" charset="0"/>
              </a:rPr>
              <a:t>organisations</a:t>
            </a:r>
            <a:r>
              <a:rPr lang="en-US" b="1" dirty="0">
                <a:solidFill>
                  <a:schemeClr val="tx1">
                    <a:lumMod val="75000"/>
                    <a:lumOff val="25000"/>
                  </a:schemeClr>
                </a:solidFill>
                <a:latin typeface="Arial Narrow" panose="020B0604020202020204" pitchFamily="34" charset="0"/>
                <a:cs typeface="Arial Narrow" panose="020B0604020202020204" pitchFamily="34" charset="0"/>
              </a:rPr>
              <a:t> </a:t>
            </a:r>
            <a:r>
              <a:rPr lang="en-US" dirty="0">
                <a:solidFill>
                  <a:schemeClr val="tx1">
                    <a:lumMod val="75000"/>
                    <a:lumOff val="25000"/>
                  </a:schemeClr>
                </a:solidFill>
                <a:latin typeface="Arial Narrow" panose="020B0604020202020204" pitchFamily="34" charset="0"/>
                <a:cs typeface="Arial Narrow" panose="020B0604020202020204" pitchFamily="34" charset="0"/>
              </a:rPr>
              <a:t>and should cover the last two calendar years:</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b="1" dirty="0">
                <a:solidFill>
                  <a:schemeClr val="tx1">
                    <a:lumMod val="75000"/>
                    <a:lumOff val="25000"/>
                  </a:schemeClr>
                </a:solidFill>
                <a:latin typeface="Arial Narrow" panose="020B0604020202020204" pitchFamily="34" charset="0"/>
                <a:cs typeface="Arial Narrow" panose="020B0604020202020204" pitchFamily="34" charset="0"/>
              </a:rPr>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lang="en-CH" b="1" dirty="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D4F8898C-E20C-41A1-BB8F-FDF7B22B6BD1}"/>
              </a:ext>
            </a:extLst>
          </p:cNvPr>
          <p:cNvSpPr>
            <a:spLocks noGrp="1"/>
          </p:cNvSpPr>
          <p:nvPr>
            <p:ph type="body" idx="12"/>
          </p:nvPr>
        </p:nvSpPr>
        <p:spPr/>
        <p:txBody>
          <a:bodyPr/>
          <a:lstStyle/>
          <a:p>
            <a:endParaRPr lang="en-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75;p3">
            <a:extLst>
              <a:ext uri="{FF2B5EF4-FFF2-40B4-BE49-F238E27FC236}">
                <a16:creationId xmlns:a16="http://schemas.microsoft.com/office/drawing/2014/main" id="{342AA0CB-1934-42CD-8EE8-40BC8DC60977}"/>
              </a:ext>
            </a:extLst>
          </p:cNvPr>
          <p:cNvSpPr txBox="1">
            <a:spLocks/>
          </p:cNvSpPr>
          <p:nvPr/>
        </p:nvSpPr>
        <p:spPr>
          <a:xfrm>
            <a:off x="277067" y="485243"/>
            <a:ext cx="8409764" cy="38685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560"/>
            </a:pPr>
            <a:r>
              <a:rPr lang="en-US" b="1" dirty="0">
                <a:solidFill>
                  <a:schemeClr val="tx1">
                    <a:lumMod val="75000"/>
                    <a:lumOff val="25000"/>
                  </a:schemeClr>
                </a:solidFill>
                <a:latin typeface="Arial Narrow" panose="020B0604020202020204" pitchFamily="34" charset="0"/>
                <a:cs typeface="Arial Narrow" panose="020B0604020202020204" pitchFamily="34" charset="0"/>
              </a:rPr>
              <a:t>You should provide details about any financial / non-financial interests you may have in the above-mentioned </a:t>
            </a:r>
            <a:r>
              <a:rPr lang="en-US" b="1" dirty="0" err="1">
                <a:solidFill>
                  <a:schemeClr val="tx1">
                    <a:lumMod val="75000"/>
                    <a:lumOff val="25000"/>
                  </a:schemeClr>
                </a:solidFill>
                <a:latin typeface="Arial Narrow" panose="020B0604020202020204" pitchFamily="34" charset="0"/>
                <a:cs typeface="Arial Narrow" panose="020B0604020202020204" pitchFamily="34" charset="0"/>
              </a:rPr>
              <a:t>organisations</a:t>
            </a:r>
            <a:r>
              <a:rPr lang="en-US" b="1" dirty="0">
                <a:solidFill>
                  <a:schemeClr val="tx1">
                    <a:lumMod val="75000"/>
                    <a:lumOff val="25000"/>
                  </a:schemeClr>
                </a:solidFill>
                <a:latin typeface="Arial Narrow" panose="020B0604020202020204" pitchFamily="34" charset="0"/>
                <a:cs typeface="Arial Narrow" panose="020B0604020202020204" pitchFamily="34" charset="0"/>
              </a:rPr>
              <a:t>, including, but not limited to:</a:t>
            </a:r>
            <a:endParaRPr lang="en-CH" b="1" dirty="0">
              <a:solidFill>
                <a:schemeClr val="tx1">
                  <a:lumMod val="75000"/>
                  <a:lumOff val="25000"/>
                </a:schemeClr>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dirty="0">
                <a:solidFill>
                  <a:schemeClr val="tx1">
                    <a:lumMod val="75000"/>
                    <a:lumOff val="25000"/>
                  </a:schemeClr>
                </a:solidFill>
                <a:latin typeface="Arial Narrow" panose="020B0604020202020204" pitchFamily="34" charset="0"/>
                <a:cs typeface="Arial Narrow" panose="020B0604020202020204" pitchFamily="34" charset="0"/>
              </a:rPr>
              <a:t>Compensation you have received for any speaker, consultancy or advisory role or similar activity (e.g. public speaking, writing engagements, expert testimony). </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dirty="0">
                <a:solidFill>
                  <a:schemeClr val="tx1">
                    <a:lumMod val="75000"/>
                    <a:lumOff val="25000"/>
                  </a:schemeClr>
                </a:solidFill>
                <a:latin typeface="Arial Narrow" panose="020B0604020202020204" pitchFamily="34" charset="0"/>
                <a:cs typeface="Arial Narrow" panose="020B0604020202020204" pitchFamily="34" charset="0"/>
              </a:rPr>
              <a:t>Any role in a relevant </a:t>
            </a:r>
            <a:r>
              <a:rPr lang="en-US" sz="900" dirty="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dirty="0">
                <a:solidFill>
                  <a:schemeClr val="tx1">
                    <a:lumMod val="75000"/>
                    <a:lumOff val="25000"/>
                  </a:schemeClr>
                </a:solidFill>
                <a:latin typeface="Arial Narrow" panose="020B0604020202020204" pitchFamily="34" charset="0"/>
                <a:cs typeface="Arial Narrow" panose="020B0604020202020204" pitchFamily="34" charset="0"/>
              </a:rPr>
              <a:t> for which you are financially compensated (e.g. as an employee, officer or member of the Board of Directors).</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dirty="0">
                <a:solidFill>
                  <a:schemeClr val="tx1">
                    <a:lumMod val="75000"/>
                    <a:lumOff val="25000"/>
                  </a:schemeClr>
                </a:solidFill>
                <a:latin typeface="Arial Narrow" panose="020B0604020202020204" pitchFamily="34" charset="0"/>
                <a:cs typeface="Arial Narrow" panose="020B0604020202020204" pitchFamily="34" charset="0"/>
              </a:rPr>
              <a:t>Details of any stocks or ownership interests that you have in a relevant </a:t>
            </a:r>
            <a:r>
              <a:rPr lang="en-US" sz="900" dirty="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dirty="0">
                <a:solidFill>
                  <a:schemeClr val="tx1">
                    <a:lumMod val="75000"/>
                    <a:lumOff val="25000"/>
                  </a:schemeClr>
                </a:solidFill>
                <a:latin typeface="Arial Narrow" panose="020B0604020202020204" pitchFamily="34" charset="0"/>
                <a:cs typeface="Arial Narrow" panose="020B0604020202020204" pitchFamily="34" charset="0"/>
              </a:rPr>
              <a:t> (as defined on the previous slide).</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dirty="0" err="1">
                <a:solidFill>
                  <a:schemeClr val="tx1">
                    <a:lumMod val="75000"/>
                    <a:lumOff val="25000"/>
                  </a:schemeClr>
                </a:solidFill>
                <a:latin typeface="Arial Narrow" panose="020B0604020202020204" pitchFamily="34" charset="0"/>
                <a:cs typeface="Arial Narrow" panose="020B0604020202020204" pitchFamily="34" charset="0"/>
              </a:rPr>
              <a:t>Licen</a:t>
            </a:r>
            <a:r>
              <a:rPr lang="en-CH" sz="900" dirty="0">
                <a:solidFill>
                  <a:schemeClr val="tx1">
                    <a:lumMod val="75000"/>
                    <a:lumOff val="25000"/>
                  </a:schemeClr>
                </a:solidFill>
                <a:latin typeface="Arial Narrow" panose="020B0604020202020204" pitchFamily="34" charset="0"/>
                <a:cs typeface="Arial Narrow" panose="020B0604020202020204" pitchFamily="34" charset="0"/>
              </a:rPr>
              <a:t>s</a:t>
            </a:r>
            <a:r>
              <a:rPr lang="en-US" sz="900" dirty="0" err="1">
                <a:solidFill>
                  <a:schemeClr val="tx1">
                    <a:lumMod val="75000"/>
                    <a:lumOff val="25000"/>
                  </a:schemeClr>
                </a:solidFill>
                <a:latin typeface="Arial Narrow" panose="020B0604020202020204" pitchFamily="34" charset="0"/>
                <a:cs typeface="Arial Narrow" panose="020B0604020202020204" pitchFamily="34" charset="0"/>
              </a:rPr>
              <a:t>ing</a:t>
            </a:r>
            <a:r>
              <a:rPr lang="en-US" sz="900" dirty="0">
                <a:solidFill>
                  <a:schemeClr val="tx1">
                    <a:lumMod val="75000"/>
                    <a:lumOff val="25000"/>
                  </a:schemeClr>
                </a:solidFill>
                <a:latin typeface="Arial Narrow" panose="020B0604020202020204" pitchFamily="34" charset="0"/>
                <a:cs typeface="Arial Narrow" panose="020B0604020202020204" pitchFamily="34" charset="0"/>
              </a:rPr>
              <a:t> fees or royalties that you receive / have received from any Intellectual Property (IP) interests relating to the healthcare or medical education industries. Also list any such arrangements that do not currently provide an income but could in the future (i.e. a license that has been granted).</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dirty="0">
                <a:solidFill>
                  <a:schemeClr val="tx1">
                    <a:lumMod val="75000"/>
                    <a:lumOff val="25000"/>
                  </a:schemeClr>
                </a:solidFill>
                <a:latin typeface="Arial Narrow" panose="020B0604020202020204" pitchFamily="34" charset="0"/>
                <a:cs typeface="Arial Narrow" panose="020B0604020202020204" pitchFamily="34" charset="0"/>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dirty="0">
                <a:solidFill>
                  <a:schemeClr val="tx1">
                    <a:lumMod val="75000"/>
                    <a:lumOff val="25000"/>
                  </a:schemeClr>
                </a:solidFill>
                <a:latin typeface="Arial Narrow" panose="020B0604020202020204" pitchFamily="34" charset="0"/>
                <a:cs typeface="Arial Narrow" panose="020B0604020202020204" pitchFamily="34" charset="0"/>
              </a:rPr>
              <a:t>Details of any non-remunerated activities you have performed for any relevant </a:t>
            </a:r>
            <a:r>
              <a:rPr lang="en-US" sz="900" dirty="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dirty="0">
                <a:solidFill>
                  <a:schemeClr val="tx1">
                    <a:lumMod val="75000"/>
                    <a:lumOff val="25000"/>
                  </a:schemeClr>
                </a:solidFill>
                <a:latin typeface="Arial Narrow" panose="020B0604020202020204" pitchFamily="34" charset="0"/>
                <a:cs typeface="Arial Narrow" panose="020B0604020202020204" pitchFamily="34" charset="0"/>
              </a:rPr>
              <a:t> (e.g. a leadership position, advisory role, principal investigator or project lead).</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dirty="0">
                <a:solidFill>
                  <a:schemeClr val="tx1">
                    <a:lumMod val="75000"/>
                    <a:lumOff val="25000"/>
                  </a:schemeClr>
                </a:solidFill>
                <a:latin typeface="Arial Narrow" panose="020B0604020202020204" pitchFamily="34" charset="0"/>
                <a:cs typeface="Arial Narrow" panose="020B0604020202020204" pitchFamily="34" charset="0"/>
              </a:rPr>
              <a:t> </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dirty="0">
                <a:solidFill>
                  <a:schemeClr val="tx1">
                    <a:lumMod val="75000"/>
                    <a:lumOff val="25000"/>
                  </a:schemeClr>
                </a:solidFill>
                <a:latin typeface="Arial Narrow" panose="020B0604020202020204" pitchFamily="34" charset="0"/>
                <a:cs typeface="Arial Narrow" panose="020B0604020202020204" pitchFamily="34" charset="0"/>
              </a:rPr>
              <a:t>Details of any non-financial benefits received from a relevant </a:t>
            </a:r>
            <a:r>
              <a:rPr lang="en-US" sz="900" dirty="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dirty="0">
                <a:solidFill>
                  <a:schemeClr val="tx1">
                    <a:lumMod val="75000"/>
                    <a:lumOff val="25000"/>
                  </a:schemeClr>
                </a:solidFill>
                <a:latin typeface="Arial Narrow" panose="020B0604020202020204" pitchFamily="34" charset="0"/>
                <a:cs typeface="Arial Narrow" panose="020B0604020202020204" pitchFamily="34" charset="0"/>
              </a:rPr>
              <a:t> (as defined on the previous slide).For example, access to proprietary information or samples of medical products that are used in your research </a:t>
            </a:r>
            <a:r>
              <a:rPr lang="en-US" sz="900" dirty="0" err="1">
                <a:solidFill>
                  <a:schemeClr val="tx1">
                    <a:lumMod val="75000"/>
                    <a:lumOff val="25000"/>
                  </a:schemeClr>
                </a:solidFill>
                <a:latin typeface="Arial Narrow" panose="020B0604020202020204" pitchFamily="34" charset="0"/>
                <a:cs typeface="Arial Narrow" panose="020B0604020202020204" pitchFamily="34" charset="0"/>
              </a:rPr>
              <a:t>programme</a:t>
            </a:r>
            <a:r>
              <a:rPr lang="en-US" sz="900" dirty="0">
                <a:solidFill>
                  <a:schemeClr val="tx1">
                    <a:lumMod val="75000"/>
                    <a:lumOff val="25000"/>
                  </a:schemeClr>
                </a:solidFill>
                <a:latin typeface="Arial Narrow" panose="020B0604020202020204" pitchFamily="34" charset="0"/>
                <a:cs typeface="Arial Narrow" panose="020B0604020202020204" pitchFamily="34" charset="0"/>
              </a:rPr>
              <a:t>.</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dirty="0">
                <a:solidFill>
                  <a:schemeClr val="tx1">
                    <a:lumMod val="75000"/>
                    <a:lumOff val="25000"/>
                  </a:schemeClr>
                </a:solidFill>
                <a:latin typeface="Arial Narrow" panose="020B0604020202020204" pitchFamily="34" charset="0"/>
                <a:cs typeface="Arial Narrow" panose="020B0604020202020204" pitchFamily="34" charset="0"/>
              </a:rPr>
              <a:t>Details of membership or affiliation with any political </a:t>
            </a:r>
            <a:r>
              <a:rPr lang="en-US" sz="900" dirty="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dirty="0">
                <a:solidFill>
                  <a:schemeClr val="tx1">
                    <a:lumMod val="75000"/>
                    <a:lumOff val="25000"/>
                  </a:schemeClr>
                </a:solidFill>
                <a:latin typeface="Arial Narrow" panose="020B0604020202020204" pitchFamily="34" charset="0"/>
                <a:cs typeface="Arial Narrow" panose="020B0604020202020204" pitchFamily="34" charset="0"/>
              </a:rPr>
              <a:t>, pressure group, lobbying </a:t>
            </a:r>
            <a:r>
              <a:rPr lang="en-US" sz="900" dirty="0" err="1">
                <a:solidFill>
                  <a:schemeClr val="tx1">
                    <a:lumMod val="75000"/>
                    <a:lumOff val="25000"/>
                  </a:schemeClr>
                </a:solidFill>
                <a:latin typeface="Arial Narrow" panose="020B0604020202020204" pitchFamily="34" charset="0"/>
                <a:cs typeface="Arial Narrow" panose="020B0604020202020204" pitchFamily="34" charset="0"/>
              </a:rPr>
              <a:t>organisation</a:t>
            </a:r>
            <a:r>
              <a:rPr lang="en-US" sz="900" dirty="0">
                <a:solidFill>
                  <a:schemeClr val="tx1">
                    <a:lumMod val="75000"/>
                    <a:lumOff val="25000"/>
                  </a:schemeClr>
                </a:solidFill>
                <a:latin typeface="Arial Narrow" panose="020B0604020202020204" pitchFamily="34" charset="0"/>
                <a:cs typeface="Arial Narrow" panose="020B0604020202020204" pitchFamily="34" charset="0"/>
              </a:rPr>
              <a:t> or similar association operating in similar areas as ESMO or with relevance to cancer medicine.</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endParaRPr lang="en-CH" sz="900" dirty="0">
              <a:solidFill>
                <a:schemeClr val="tx1">
                  <a:lumMod val="75000"/>
                  <a:lumOff val="25000"/>
                </a:schemeClr>
              </a:solidFill>
              <a:latin typeface="Arial Narrow" panose="020B0604020202020204" pitchFamily="34" charset="0"/>
              <a:cs typeface="Arial Narrow" panose="020B0604020202020204" pitchFamily="34" charset="0"/>
            </a:endParaRPr>
          </a:p>
          <a:p>
            <a:pPr>
              <a:buSzPts val="315"/>
            </a:pPr>
            <a:r>
              <a:rPr lang="en-US" sz="900" b="1" dirty="0">
                <a:solidFill>
                  <a:schemeClr val="tx1">
                    <a:lumMod val="75000"/>
                    <a:lumOff val="25000"/>
                  </a:schemeClr>
                </a:solidFill>
                <a:latin typeface="Arial Narrow" panose="020B0604020202020204" pitchFamily="34" charset="0"/>
                <a:cs typeface="Arial Narrow" panose="020B0604020202020204" pitchFamily="34" charset="0"/>
              </a:rPr>
              <a:t>If you have nothing to declare then please also state this.</a:t>
            </a:r>
            <a:endParaRPr lang="en-CH" b="1" dirty="0">
              <a:solidFill>
                <a:schemeClr val="tx1">
                  <a:lumMod val="75000"/>
                  <a:lumOff val="25000"/>
                </a:schemeClr>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chemeClr val="tx1">
                  <a:lumMod val="75000"/>
                  <a:lumOff val="25000"/>
                </a:schemeClr>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chemeClr val="tx1">
                  <a:lumMod val="75000"/>
                  <a:lumOff val="25000"/>
                </a:schemeClr>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7" name="Text Placeholder 6">
            <a:extLst>
              <a:ext uri="{FF2B5EF4-FFF2-40B4-BE49-F238E27FC236}">
                <a16:creationId xmlns:a16="http://schemas.microsoft.com/office/drawing/2014/main" id="{76CCF40A-B49B-4AB8-9090-3C46DF08839A}"/>
              </a:ext>
            </a:extLst>
          </p:cNvPr>
          <p:cNvSpPr>
            <a:spLocks noGrp="1"/>
          </p:cNvSpPr>
          <p:nvPr>
            <p:ph type="body" idx="12"/>
          </p:nvPr>
        </p:nvSpPr>
        <p:spPr/>
        <p:txBody>
          <a:bodyPr/>
          <a:lstStyle/>
          <a:p>
            <a:endParaRPr lang="en-CH"/>
          </a:p>
        </p:txBody>
      </p:sp>
    </p:spTree>
    <p:extLst>
      <p:ext uri="{BB962C8B-B14F-4D97-AF65-F5344CB8AC3E}">
        <p14:creationId xmlns:p14="http://schemas.microsoft.com/office/powerpoint/2010/main" val="254310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4"/>
          <p:cNvSpPr txBox="1">
            <a:spLocks noGrp="1"/>
          </p:cNvSpPr>
          <p:nvPr>
            <p:ph type="ctrTitle"/>
          </p:nvPr>
        </p:nvSpPr>
        <p:spPr>
          <a:xfrm>
            <a:off x="256091" y="320144"/>
            <a:ext cx="8409765" cy="432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t>DECLARATION OF INTERESTS</a:t>
            </a:r>
            <a:endParaRPr dirty="0"/>
          </a:p>
        </p:txBody>
      </p:sp>
      <p:sp>
        <p:nvSpPr>
          <p:cNvPr id="80" name="Google Shape;80;p4"/>
          <p:cNvSpPr txBox="1">
            <a:spLocks noGrp="1"/>
          </p:cNvSpPr>
          <p:nvPr>
            <p:ph type="body" idx="1"/>
          </p:nvPr>
        </p:nvSpPr>
        <p:spPr>
          <a:xfrm>
            <a:off x="263343" y="1161558"/>
            <a:ext cx="8409900" cy="2700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560"/>
              <a:buNone/>
            </a:pPr>
            <a:r>
              <a:rPr lang="en-US" dirty="0">
                <a:solidFill>
                  <a:schemeClr val="tx1">
                    <a:lumMod val="75000"/>
                    <a:lumOff val="25000"/>
                  </a:schemeClr>
                </a:solidFill>
                <a:latin typeface="Arial Narrow" panose="020B0604020202020204" pitchFamily="34" charset="0"/>
                <a:cs typeface="Arial Narrow" panose="020B0604020202020204" pitchFamily="34" charset="0"/>
              </a:rPr>
              <a:t>First name Last name</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r>
              <a:rPr lang="en-US" dirty="0">
                <a:solidFill>
                  <a:schemeClr val="tx1">
                    <a:lumMod val="75000"/>
                    <a:lumOff val="25000"/>
                  </a:schemeClr>
                </a:solidFill>
                <a:latin typeface="Arial Narrow" panose="020B0604020202020204" pitchFamily="34" charset="0"/>
                <a:cs typeface="Arial Narrow" panose="020B0604020202020204" pitchFamily="34" charset="0"/>
              </a:rPr>
              <a:t>Please state your disclosures here</a:t>
            </a:r>
            <a:endParaRPr lang="en-CH" dirty="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203B1E65-F968-432C-8EE8-E267C1603B65}"/>
              </a:ext>
            </a:extLst>
          </p:cNvPr>
          <p:cNvSpPr>
            <a:spLocks noGrp="1"/>
          </p:cNvSpPr>
          <p:nvPr>
            <p:ph type="body" idx="12"/>
          </p:nvPr>
        </p:nvSpPr>
        <p:spPr/>
        <p:txBody>
          <a:bodyPr/>
          <a:lstStyle/>
          <a:p>
            <a:endParaRPr lang="en-C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A5B11B-CE18-4505-AF09-11F4E08D35D0}"/>
              </a:ext>
            </a:extLst>
          </p:cNvPr>
          <p:cNvSpPr>
            <a:spLocks noGrp="1"/>
          </p:cNvSpPr>
          <p:nvPr>
            <p:ph type="subTitle" idx="2"/>
          </p:nvPr>
        </p:nvSpPr>
        <p:spPr/>
        <p:txBody>
          <a:bodyPr/>
          <a:lstStyle/>
          <a:p>
            <a:endParaRPr lang="en-CH" dirty="0"/>
          </a:p>
        </p:txBody>
      </p:sp>
      <p:sp>
        <p:nvSpPr>
          <p:cNvPr id="3" name="Title 2">
            <a:extLst>
              <a:ext uri="{FF2B5EF4-FFF2-40B4-BE49-F238E27FC236}">
                <a16:creationId xmlns:a16="http://schemas.microsoft.com/office/drawing/2014/main" id="{1E3CCE6B-46D7-42BA-8579-FCEBAB422B2E}"/>
              </a:ext>
            </a:extLst>
          </p:cNvPr>
          <p:cNvSpPr>
            <a:spLocks noGrp="1"/>
          </p:cNvSpPr>
          <p:nvPr>
            <p:ph type="ctrTitle"/>
          </p:nvPr>
        </p:nvSpPr>
        <p:spPr/>
        <p:txBody>
          <a:bodyPr/>
          <a:lstStyle/>
          <a:p>
            <a:endParaRPr lang="en-CH"/>
          </a:p>
        </p:txBody>
      </p:sp>
      <p:sp>
        <p:nvSpPr>
          <p:cNvPr id="4" name="Text Placeholder 3">
            <a:extLst>
              <a:ext uri="{FF2B5EF4-FFF2-40B4-BE49-F238E27FC236}">
                <a16:creationId xmlns:a16="http://schemas.microsoft.com/office/drawing/2014/main" id="{338B2439-5083-4DA3-9E44-5AA6D3E9801E}"/>
              </a:ext>
            </a:extLst>
          </p:cNvPr>
          <p:cNvSpPr>
            <a:spLocks noGrp="1"/>
          </p:cNvSpPr>
          <p:nvPr>
            <p:ph type="body" idx="1"/>
          </p:nvPr>
        </p:nvSpPr>
        <p:spPr>
          <a:xfrm>
            <a:off x="269943" y="1390650"/>
            <a:ext cx="8182201" cy="2923675"/>
          </a:xfrm>
        </p:spPr>
        <p:txBody>
          <a:bodyPr/>
          <a:lstStyle/>
          <a:p>
            <a:pPr marL="0"/>
            <a:endParaRPr lang="en-CH" dirty="0"/>
          </a:p>
        </p:txBody>
      </p:sp>
      <p:sp>
        <p:nvSpPr>
          <p:cNvPr id="5" name="Text Placeholder 4">
            <a:extLst>
              <a:ext uri="{FF2B5EF4-FFF2-40B4-BE49-F238E27FC236}">
                <a16:creationId xmlns:a16="http://schemas.microsoft.com/office/drawing/2014/main" id="{43E33D14-4B44-415C-84CB-287494D56C21}"/>
              </a:ext>
            </a:extLst>
          </p:cNvPr>
          <p:cNvSpPr>
            <a:spLocks noGrp="1"/>
          </p:cNvSpPr>
          <p:nvPr>
            <p:ph type="body" idx="12"/>
          </p:nvPr>
        </p:nvSpPr>
        <p:spPr/>
        <p:txBody>
          <a:bodyPr/>
          <a:lstStyle/>
          <a:p>
            <a:endParaRPr lang="en-CH" dirty="0"/>
          </a:p>
        </p:txBody>
      </p:sp>
    </p:spTree>
    <p:extLst>
      <p:ext uri="{BB962C8B-B14F-4D97-AF65-F5344CB8AC3E}">
        <p14:creationId xmlns:p14="http://schemas.microsoft.com/office/powerpoint/2010/main" val="65859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5E22A8-CB23-414E-A462-1891A70CABC9}"/>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991F992D-8F12-4F53-947C-FC174BBFA962}"/>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B27EC269-E38E-4244-B4FB-A58DD58858C8}"/>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0809339B-955E-49A7-A0CE-980D964B388F}"/>
              </a:ext>
            </a:extLst>
          </p:cNvPr>
          <p:cNvSpPr>
            <a:spLocks noGrp="1"/>
          </p:cNvSpPr>
          <p:nvPr>
            <p:ph type="body" idx="12"/>
          </p:nvPr>
        </p:nvSpPr>
        <p:spPr/>
        <p:txBody>
          <a:bodyPr/>
          <a:lstStyle/>
          <a:p>
            <a:endParaRPr lang="en-US"/>
          </a:p>
        </p:txBody>
      </p:sp>
    </p:spTree>
    <p:extLst>
      <p:ext uri="{BB962C8B-B14F-4D97-AF65-F5344CB8AC3E}">
        <p14:creationId xmlns:p14="http://schemas.microsoft.com/office/powerpoint/2010/main" val="393088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287471F-65AA-42C4-9C6F-5977A7DC8B34}"/>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35DBCF6A-F669-4153-B9CA-067CEE036BC0}"/>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41DE7CE0-FD6D-4A73-9BF6-36A531E1774C}"/>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80EC1DF8-A5A4-467C-A990-9676D4542140}"/>
              </a:ext>
            </a:extLst>
          </p:cNvPr>
          <p:cNvSpPr>
            <a:spLocks noGrp="1"/>
          </p:cNvSpPr>
          <p:nvPr>
            <p:ph type="body" idx="12"/>
          </p:nvPr>
        </p:nvSpPr>
        <p:spPr/>
        <p:txBody>
          <a:bodyPr/>
          <a:lstStyle/>
          <a:p>
            <a:endParaRPr lang="en-US" dirty="0"/>
          </a:p>
        </p:txBody>
      </p:sp>
    </p:spTree>
    <p:extLst>
      <p:ext uri="{BB962C8B-B14F-4D97-AF65-F5344CB8AC3E}">
        <p14:creationId xmlns:p14="http://schemas.microsoft.com/office/powerpoint/2010/main" val="126994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BC334E-5C4E-D9B4-A541-13A1DD2A38D3}"/>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D6BED954-794B-6AD9-D0A0-EBDC5371160F}"/>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F97E1420-B192-68FA-2504-5E731FCD4F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88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84C10FF-FB63-B8FD-DD4C-01541A8CA5B4}"/>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455E0B08-D029-00C7-D43C-54DB361CFAE0}"/>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454EDB88-DA51-8571-7C7B-47E0CD53E689}"/>
              </a:ext>
            </a:extLst>
          </p:cNvPr>
          <p:cNvSpPr>
            <a:spLocks noGrp="1"/>
          </p:cNvSpPr>
          <p:nvPr>
            <p:ph type="body" idx="1"/>
          </p:nvPr>
        </p:nvSpPr>
        <p:spPr/>
        <p:txBody>
          <a:bodyPr/>
          <a:lstStyle/>
          <a:p>
            <a:endParaRPr lang="en-US" dirty="0"/>
          </a:p>
        </p:txBody>
      </p:sp>
      <p:sp>
        <p:nvSpPr>
          <p:cNvPr id="5" name="Text Placeholder 4">
            <a:extLst>
              <a:ext uri="{FF2B5EF4-FFF2-40B4-BE49-F238E27FC236}">
                <a16:creationId xmlns:a16="http://schemas.microsoft.com/office/drawing/2014/main" id="{00028975-DE2D-937A-0079-672F4F3FC631}"/>
              </a:ext>
            </a:extLst>
          </p:cNvPr>
          <p:cNvSpPr>
            <a:spLocks noGrp="1"/>
          </p:cNvSpPr>
          <p:nvPr>
            <p:ph type="body" idx="12"/>
          </p:nvPr>
        </p:nvSpPr>
        <p:spPr/>
        <p:txBody>
          <a:bodyPr/>
          <a:lstStyle/>
          <a:p>
            <a:endParaRPr lang="en-US" dirty="0"/>
          </a:p>
        </p:txBody>
      </p:sp>
    </p:spTree>
    <p:extLst>
      <p:ext uri="{BB962C8B-B14F-4D97-AF65-F5344CB8AC3E}">
        <p14:creationId xmlns:p14="http://schemas.microsoft.com/office/powerpoint/2010/main" val="1565132198"/>
      </p:ext>
    </p:extLst>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9" ma:contentTypeDescription="Create a new document." ma:contentTypeScope="" ma:versionID="9dded6d803338c5c25d4f5960fa1bfe3">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4e35bb91b0bf5f65b6fba83b8461c28e"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_Flow_SignoffStatu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_Flow_SignoffStatus" ma:index="28" nillable="true" ma:displayName="Sign-off status" ma:internalName="Sign_x002d_off_x0020_status">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340f2541-9779-42e1-a2f4-053f49a111ff">TMXMRNDZPUUE-625559567-464314</_dlc_DocId>
    <_dlc_DocIdUrl xmlns="340f2541-9779-42e1-a2f4-053f49a111ff">
      <Url>https://esmo365.sharepoint.com/sites/SharingPortal/_layouts/15/DocIdRedir.aspx?ID=TMXMRNDZPUUE-625559567-464314</Url>
      <Description>TMXMRNDZPUUE-625559567-464314</Description>
    </_dlc_DocIdUrl>
    <lcf76f155ced4ddcb4097134ff3c332f xmlns="3fb9164d-fda5-458e-8fea-d6fc652a54e2">
      <Terms xmlns="http://schemas.microsoft.com/office/infopath/2007/PartnerControls"/>
    </lcf76f155ced4ddcb4097134ff3c332f>
    <TaxCatchAll xmlns="340f2541-9779-42e1-a2f4-053f49a111ff" xsi:nil="true"/>
    <_Flow_SignoffStatus xmlns="3fb9164d-fda5-458e-8fea-d6fc652a54e2"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C2498D-17C8-4C46-BAE5-9F60549E5044}">
  <ds:schemaRefs>
    <ds:schemaRef ds:uri="http://schemas.microsoft.com/sharepoint/events"/>
  </ds:schemaRefs>
</ds:datastoreItem>
</file>

<file path=customXml/itemProps2.xml><?xml version="1.0" encoding="utf-8"?>
<ds:datastoreItem xmlns:ds="http://schemas.openxmlformats.org/officeDocument/2006/customXml" ds:itemID="{A77634E8-CF7E-4C49-B524-E88560FEF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632DD0-A36D-4C31-AEF0-1DEE2173D32C}">
  <ds:schemaRefs>
    <ds:schemaRef ds:uri="http://schemas.microsoft.com/office/infopath/2007/PartnerControls"/>
    <ds:schemaRef ds:uri="http://purl.org/dc/dcmitype/"/>
    <ds:schemaRef ds:uri="3fb9164d-fda5-458e-8fea-d6fc652a54e2"/>
    <ds:schemaRef ds:uri="340f2541-9779-42e1-a2f4-053f49a111ff"/>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4.xml><?xml version="1.0" encoding="utf-8"?>
<ds:datastoreItem xmlns:ds="http://schemas.openxmlformats.org/officeDocument/2006/customXml" ds:itemID="{07760183-DB77-403F-87F7-B1326240EA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On-screen Show (16:9)</PresentationFormat>
  <Paragraphs>30</Paragraphs>
  <Slides>11</Slides>
  <Notes>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 Narrow</vt:lpstr>
      <vt:lpstr>Noto Sans Symbols</vt:lpstr>
      <vt:lpstr>Arial</vt:lpstr>
      <vt:lpstr>Calibri</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Asia Congress 2024 Speakers Template</dc:title>
  <dc:creator>Daura MELLA - ESMO</dc:creator>
  <cp:keywords>European Society for Medical Oncology, ESMO, Asia, Congress, 2024, Speakers, Template</cp:keywords>
  <cp:lastModifiedBy>Ricard USTRELL - ESMO</cp:lastModifiedBy>
  <cp:revision>4</cp:revision>
  <dcterms:created xsi:type="dcterms:W3CDTF">2016-02-17T10:07:52Z</dcterms:created>
  <dcterms:modified xsi:type="dcterms:W3CDTF">2024-09-03T09:44:27Z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4068852a-8ff9-49a8-9b92-5909b09806da</vt:lpwstr>
  </property>
  <property fmtid="{D5CDD505-2E9C-101B-9397-08002B2CF9AE}" pid="13" name="MediaServiceImageTags">
    <vt:lpwstr/>
  </property>
</Properties>
</file>