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8"/>
  </p:notesMasterIdLst>
  <p:handoutMasterIdLst>
    <p:handoutMasterId r:id="rId9"/>
  </p:handoutMasterIdLst>
  <p:sldIdLst>
    <p:sldId id="336" r:id="rId5"/>
    <p:sldId id="338" r:id="rId6"/>
    <p:sldId id="339" r:id="rId7"/>
  </p:sldIdLst>
  <p:sldSz cx="12192000" cy="6858000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80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pos="7300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132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arine FUMASOLI - ESMO" initials="KF-E" lastIdx="0" clrIdx="0">
    <p:extLst>
      <p:ext uri="{19B8F6BF-5375-455C-9EA6-DF929625EA0E}">
        <p15:presenceInfo xmlns:p15="http://schemas.microsoft.com/office/powerpoint/2012/main" userId="S::katharine.fumasoli@esmo.org::61a52469-3257-4e24-9be9-93c467988c3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5A0"/>
    <a:srgbClr val="56639D"/>
    <a:srgbClr val="525986"/>
    <a:srgbClr val="729D8D"/>
    <a:srgbClr val="4F8A99"/>
    <a:srgbClr val="4E9985"/>
    <a:srgbClr val="8EA88D"/>
    <a:srgbClr val="6B7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4" autoAdjust="0"/>
  </p:normalViewPr>
  <p:slideViewPr>
    <p:cSldViewPr snapToGrid="0" snapToObjects="1" showGuides="1">
      <p:cViewPr varScale="1">
        <p:scale>
          <a:sx n="70" d="100"/>
          <a:sy n="70" d="100"/>
        </p:scale>
        <p:origin x="864" y="66"/>
      </p:cViewPr>
      <p:guideLst>
        <p:guide orient="horz" pos="4247"/>
        <p:guide pos="380"/>
        <p:guide pos="211"/>
        <p:guide pos="7300"/>
        <p:guide pos="3840"/>
        <p:guide orient="horz" pos="1329"/>
      </p:guideLst>
    </p:cSldViewPr>
  </p:slideViewPr>
  <p:outlineViewPr>
    <p:cViewPr>
      <p:scale>
        <a:sx n="33" d="100"/>
        <a:sy n="33" d="100"/>
      </p:scale>
      <p:origin x="0" y="-27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LONGO - ESMO" userId="67580cd2-6b6a-46b2-8af5-2a9f09f4fd0f" providerId="ADAL" clId="{EAA65B16-E658-414E-AE65-A6252766A2A3}"/>
    <pc:docChg chg="custSel addSld delSld modSld">
      <pc:chgData name="Francesca LONGO - ESMO" userId="67580cd2-6b6a-46b2-8af5-2a9f09f4fd0f" providerId="ADAL" clId="{EAA65B16-E658-414E-AE65-A6252766A2A3}" dt="2020-12-01T15:46:14.718" v="53" actId="20577"/>
      <pc:docMkLst>
        <pc:docMk/>
      </pc:docMkLst>
      <pc:sldChg chg="del">
        <pc:chgData name="Francesca LONGO - ESMO" userId="67580cd2-6b6a-46b2-8af5-2a9f09f4fd0f" providerId="ADAL" clId="{EAA65B16-E658-414E-AE65-A6252766A2A3}" dt="2020-12-01T10:39:54.714" v="6" actId="2696"/>
        <pc:sldMkLst>
          <pc:docMk/>
          <pc:sldMk cId="864917300" sldId="337"/>
        </pc:sldMkLst>
      </pc:sldChg>
      <pc:sldChg chg="delSp modSp">
        <pc:chgData name="Francesca LONGO - ESMO" userId="67580cd2-6b6a-46b2-8af5-2a9f09f4fd0f" providerId="ADAL" clId="{EAA65B16-E658-414E-AE65-A6252766A2A3}" dt="2020-12-01T13:21:08.617" v="18" actId="6549"/>
        <pc:sldMkLst>
          <pc:docMk/>
          <pc:sldMk cId="3657778849" sldId="338"/>
        </pc:sldMkLst>
        <pc:spChg chg="mod">
          <ac:chgData name="Francesca LONGO - ESMO" userId="67580cd2-6b6a-46b2-8af5-2a9f09f4fd0f" providerId="ADAL" clId="{EAA65B16-E658-414E-AE65-A6252766A2A3}" dt="2020-12-01T10:39:45.413" v="1" actId="6549"/>
          <ac:spMkLst>
            <pc:docMk/>
            <pc:sldMk cId="3657778849" sldId="338"/>
            <ac:spMk id="2" creationId="{BE613A41-5857-4BF4-AA7F-1C0D7FC907D0}"/>
          </ac:spMkLst>
        </pc:spChg>
        <pc:spChg chg="mod">
          <ac:chgData name="Francesca LONGO - ESMO" userId="67580cd2-6b6a-46b2-8af5-2a9f09f4fd0f" providerId="ADAL" clId="{EAA65B16-E658-414E-AE65-A6252766A2A3}" dt="2020-12-01T13:21:08.617" v="18" actId="6549"/>
          <ac:spMkLst>
            <pc:docMk/>
            <pc:sldMk cId="3657778849" sldId="338"/>
            <ac:spMk id="4" creationId="{D279B89D-D20B-4108-9DC9-7DFC58FE7160}"/>
          </ac:spMkLst>
        </pc:spChg>
        <pc:picChg chg="del">
          <ac:chgData name="Francesca LONGO - ESMO" userId="67580cd2-6b6a-46b2-8af5-2a9f09f4fd0f" providerId="ADAL" clId="{EAA65B16-E658-414E-AE65-A6252766A2A3}" dt="2020-12-01T10:39:51.711" v="4" actId="478"/>
          <ac:picMkLst>
            <pc:docMk/>
            <pc:sldMk cId="3657778849" sldId="338"/>
            <ac:picMk id="5" creationId="{B6B931DB-100C-4ED5-9552-A566B24B7147}"/>
          </ac:picMkLst>
        </pc:picChg>
        <pc:picChg chg="del">
          <ac:chgData name="Francesca LONGO - ESMO" userId="67580cd2-6b6a-46b2-8af5-2a9f09f4fd0f" providerId="ADAL" clId="{EAA65B16-E658-414E-AE65-A6252766A2A3}" dt="2020-12-01T10:39:51.043" v="3" actId="478"/>
          <ac:picMkLst>
            <pc:docMk/>
            <pc:sldMk cId="3657778849" sldId="338"/>
            <ac:picMk id="6" creationId="{50428681-F82A-4CAC-9F56-E8F691F6F875}"/>
          </ac:picMkLst>
        </pc:picChg>
        <pc:picChg chg="del">
          <ac:chgData name="Francesca LONGO - ESMO" userId="67580cd2-6b6a-46b2-8af5-2a9f09f4fd0f" providerId="ADAL" clId="{EAA65B16-E658-414E-AE65-A6252766A2A3}" dt="2020-12-01T10:39:52.479" v="5" actId="478"/>
          <ac:picMkLst>
            <pc:docMk/>
            <pc:sldMk cId="3657778849" sldId="338"/>
            <ac:picMk id="8" creationId="{2E7BC522-A2BE-40F8-A9DE-DEB45A687316}"/>
          </ac:picMkLst>
        </pc:picChg>
      </pc:sldChg>
      <pc:sldChg chg="addSp modSp add">
        <pc:chgData name="Francesca LONGO - ESMO" userId="67580cd2-6b6a-46b2-8af5-2a9f09f4fd0f" providerId="ADAL" clId="{EAA65B16-E658-414E-AE65-A6252766A2A3}" dt="2020-12-01T15:46:14.718" v="53" actId="20577"/>
        <pc:sldMkLst>
          <pc:docMk/>
          <pc:sldMk cId="1586144697" sldId="339"/>
        </pc:sldMkLst>
        <pc:graphicFrameChg chg="add mod">
          <ac:chgData name="Francesca LONGO - ESMO" userId="67580cd2-6b6a-46b2-8af5-2a9f09f4fd0f" providerId="ADAL" clId="{EAA65B16-E658-414E-AE65-A6252766A2A3}" dt="2020-12-01T15:46:14.718" v="53" actId="20577"/>
          <ac:graphicFrameMkLst>
            <pc:docMk/>
            <pc:sldMk cId="1586144697" sldId="339"/>
            <ac:graphicFrameMk id="5" creationId="{25648F58-E7B8-4707-AE72-2C0A53B12BD8}"/>
          </ac:graphicFrameMkLst>
        </pc:graphicFrameChg>
      </pc:sldChg>
      <pc:sldChg chg="del">
        <pc:chgData name="Francesca LONGO - ESMO" userId="67580cd2-6b6a-46b2-8af5-2a9f09f4fd0f" providerId="ADAL" clId="{EAA65B16-E658-414E-AE65-A6252766A2A3}" dt="2020-12-01T10:39:56.166" v="7" actId="2696"/>
        <pc:sldMkLst>
          <pc:docMk/>
          <pc:sldMk cId="2415005381" sldId="339"/>
        </pc:sldMkLst>
      </pc:sldChg>
    </pc:docChg>
  </pc:docChgLst>
  <pc:docChgLst>
    <pc:chgData name="Francesca LONGO - ESMO" userId="67580cd2-6b6a-46b2-8af5-2a9f09f4fd0f" providerId="ADAL" clId="{541DDA54-C840-4B3B-9575-B6205BD3ECC6}"/>
    <pc:docChg chg="custSel modSld">
      <pc:chgData name="Francesca LONGO - ESMO" userId="67580cd2-6b6a-46b2-8af5-2a9f09f4fd0f" providerId="ADAL" clId="{541DDA54-C840-4B3B-9575-B6205BD3ECC6}" dt="2024-05-13T12:37:40.788" v="0" actId="478"/>
      <pc:docMkLst>
        <pc:docMk/>
      </pc:docMkLst>
      <pc:sldChg chg="delSp mod">
        <pc:chgData name="Francesca LONGO - ESMO" userId="67580cd2-6b6a-46b2-8af5-2a9f09f4fd0f" providerId="ADAL" clId="{541DDA54-C840-4B3B-9575-B6205BD3ECC6}" dt="2024-05-13T12:37:40.788" v="0" actId="478"/>
        <pc:sldMkLst>
          <pc:docMk/>
          <pc:sldMk cId="1586144697" sldId="339"/>
        </pc:sldMkLst>
        <pc:graphicFrameChg chg="del">
          <ac:chgData name="Francesca LONGO - ESMO" userId="67580cd2-6b6a-46b2-8af5-2a9f09f4fd0f" providerId="ADAL" clId="{541DDA54-C840-4B3B-9575-B6205BD3ECC6}" dt="2024-05-13T12:37:40.788" v="0" actId="478"/>
          <ac:graphicFrameMkLst>
            <pc:docMk/>
            <pc:sldMk cId="1586144697" sldId="339"/>
            <ac:graphicFrameMk id="5" creationId="{25648F58-E7B8-4707-AE72-2C0A53B12BD8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48F6101-F865-434C-8E03-1C010E47B5D0}" type="datetimeFigureOut">
              <a:rPr lang="en-US" altLang="en-US"/>
              <a:pPr>
                <a:defRPr/>
              </a:pPr>
              <a:t>7/4/2024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BDE4E75-88DF-4ADF-8177-C8A4B91AE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876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A7F01B5-F894-4428-8AAB-2DD80EE09C1C}" type="datetimeFigureOut">
              <a:rPr lang="en-GB"/>
              <a:pPr>
                <a:defRPr/>
              </a:pPr>
              <a:t>04/07/2024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53C4279-0E90-45C7-936D-21AD68242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43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background-mai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ESMO_Logo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38" y="611188"/>
            <a:ext cx="13589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000" y="2266719"/>
            <a:ext cx="8028000" cy="1097736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b="1" i="0" cap="all">
                <a:solidFill>
                  <a:srgbClr val="81104F"/>
                </a:solidFill>
                <a:latin typeface="Arial Narrow"/>
                <a:cs typeface="Arial Narrow"/>
              </a:defRPr>
            </a:lvl1pPr>
          </a:lstStyle>
          <a:p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000" y="3370147"/>
            <a:ext cx="8028000" cy="553998"/>
          </a:xfrm>
        </p:spPr>
        <p:txBody>
          <a:bodyPr>
            <a:noAutofit/>
          </a:bodyPr>
          <a:lstStyle>
            <a:lvl1pPr marL="0" indent="0" algn="l">
              <a:buNone/>
              <a:defRPr sz="3000">
                <a:solidFill>
                  <a:srgbClr val="81104F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/>
              <a:t>Click to edit Master subtitle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900000" y="4578351"/>
            <a:ext cx="5900236" cy="30777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>
                <a:solidFill>
                  <a:srgbClr val="81104F"/>
                </a:solidFill>
              </a:defRPr>
            </a:lvl1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900000" y="4894303"/>
            <a:ext cx="5900236" cy="30777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900000" y="5966058"/>
            <a:ext cx="5454185" cy="30777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269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background-titl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2112963"/>
            <a:ext cx="10982400" cy="4013627"/>
          </a:xfrm>
        </p:spPr>
        <p:txBody>
          <a:bodyPr>
            <a:noAutofit/>
          </a:bodyPr>
          <a:lstStyle/>
          <a:p>
            <a:pPr lvl="0"/>
            <a:r>
              <a:rPr lang="fr-CH" dirty="0"/>
              <a:t>Click to edit Master text styles</a:t>
            </a:r>
          </a:p>
          <a:p>
            <a:pPr lvl="1"/>
            <a:r>
              <a:rPr lang="fr-CH" dirty="0"/>
              <a:t>Second level</a:t>
            </a:r>
          </a:p>
          <a:p>
            <a:pPr lvl="2"/>
            <a:r>
              <a:rPr lang="fr-CH" dirty="0"/>
              <a:t>Third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550800"/>
            <a:ext cx="109824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>
              <a:defRPr lang="en-US" sz="2800" cap="all" baseline="0" dirty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09600" y="1080001"/>
            <a:ext cx="10982400" cy="488795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7CD0-78D0-42EA-ADB5-8E9333008C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35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background-mai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914401" y="3692526"/>
            <a:ext cx="3992033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800" b="1" baseline="30000" dirty="0">
                <a:solidFill>
                  <a:srgbClr val="81104F"/>
                </a:solidFill>
                <a:latin typeface="Arial Narrow" pitchFamily="34" charset="0"/>
              </a:rPr>
              <a:t>Contacts ESMO </a:t>
            </a:r>
          </a:p>
          <a:p>
            <a:pPr eaLnBrk="1" hangingPunct="1">
              <a:defRPr/>
            </a:pPr>
            <a:endParaRPr lang="en-US" altLang="en-US" sz="1800" b="1" baseline="30000" dirty="0">
              <a:solidFill>
                <a:srgbClr val="81104F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  <a:t>European Society for Medical Oncology </a:t>
            </a:r>
            <a:b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</a:br>
            <a: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  <a:t>Via Ginevra 4, CH-6900 Lugano</a:t>
            </a:r>
            <a:b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</a:br>
            <a: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  <a:t>T. +41 (0)91 973 19 00</a:t>
            </a:r>
            <a:b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</a:br>
            <a: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  <a:t>F. +41 (0)91 973 19 02</a:t>
            </a:r>
            <a:b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</a:br>
            <a:r>
              <a:rPr lang="en-US" altLang="en-US" sz="1800" baseline="30000" dirty="0">
                <a:solidFill>
                  <a:srgbClr val="81104F"/>
                </a:solidFill>
                <a:latin typeface="Arial Narrow" pitchFamily="34" charset="0"/>
              </a:rPr>
              <a:t>esmo@esmo.org</a:t>
            </a:r>
          </a:p>
          <a:p>
            <a:pPr eaLnBrk="1" hangingPunct="1">
              <a:lnSpc>
                <a:spcPct val="110000"/>
              </a:lnSpc>
              <a:defRPr/>
            </a:pPr>
            <a:endParaRPr lang="en-US" altLang="en-US" sz="1400" b="1" dirty="0">
              <a:solidFill>
                <a:srgbClr val="81104F"/>
              </a:solidFill>
              <a:latin typeface="Arial Narrow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914401" y="6064251"/>
            <a:ext cx="39920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b="1" baseline="30000">
                <a:solidFill>
                  <a:srgbClr val="81104F"/>
                </a:solidFill>
                <a:latin typeface="Arial Narrow" panose="020B0606020202030204" pitchFamily="34" charset="0"/>
                <a:cs typeface="Arial Narrow" panose="020B0606020202030204" pitchFamily="34" charset="0"/>
              </a:rPr>
              <a:t>esmo.org</a:t>
            </a:r>
            <a:endParaRPr lang="en-US" altLang="en-US" sz="1400" b="1">
              <a:solidFill>
                <a:srgbClr val="81104F"/>
              </a:solidFill>
              <a:latin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914399" y="2266720"/>
            <a:ext cx="8421131" cy="297517"/>
          </a:xfrm>
        </p:spPr>
        <p:txBody>
          <a:bodyPr anchor="ctr">
            <a:noAutofit/>
          </a:bodyPr>
          <a:lstStyle>
            <a:lvl1pPr marL="0" indent="0" rtl="0">
              <a:buFontTx/>
              <a:buNone/>
              <a:defRPr lang="en-US" sz="2000" b="1" i="0" u="none" strike="noStrike" baseline="30000" smtClean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914400" y="2664487"/>
            <a:ext cx="8421129" cy="270474"/>
          </a:xfrm>
        </p:spPr>
        <p:txBody>
          <a:bodyPr anchor="ctr">
            <a:noAutofit/>
          </a:bodyPr>
          <a:lstStyle>
            <a:lvl1pPr marL="0" indent="0" rtl="0">
              <a:buFontTx/>
              <a:buNone/>
              <a:defRPr lang="en-US" sz="2000" b="0" i="0" u="none" strike="noStrike" baseline="30000" smtClean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914400" y="2874144"/>
            <a:ext cx="8421129" cy="297517"/>
          </a:xfrm>
        </p:spPr>
        <p:txBody>
          <a:bodyPr anchor="ctr">
            <a:noAutofit/>
          </a:bodyPr>
          <a:lstStyle>
            <a:lvl1pPr marL="0" indent="0" rtl="0">
              <a:buFontTx/>
              <a:buNone/>
              <a:defRPr lang="en-US" sz="2000" b="0" i="0" u="none" strike="noStrike" baseline="30000" smtClean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9FB4C-FCC4-423E-B433-D9FA2CAED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5" name="Picture 6" descr="ESMO_Logo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38" y="611188"/>
            <a:ext cx="13589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66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background-tit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50" y="-16728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900000" y="2266719"/>
            <a:ext cx="8028000" cy="1097736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b="1" i="0" cap="all">
                <a:solidFill>
                  <a:srgbClr val="81104F"/>
                </a:solidFill>
                <a:latin typeface="Arial Narrow"/>
                <a:cs typeface="Arial Narrow"/>
              </a:defRPr>
            </a:lvl1pPr>
          </a:lstStyle>
          <a:p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900000" y="3370147"/>
            <a:ext cx="8028000" cy="553998"/>
          </a:xfrm>
        </p:spPr>
        <p:txBody>
          <a:bodyPr>
            <a:noAutofit/>
          </a:bodyPr>
          <a:lstStyle>
            <a:lvl1pPr marL="0" indent="0" algn="l">
              <a:buNone/>
              <a:defRPr sz="3000">
                <a:solidFill>
                  <a:srgbClr val="81104F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subtitle</a:t>
            </a:r>
            <a:r>
              <a:rPr lang="fr-CH" dirty="0"/>
              <a:t> style</a:t>
            </a:r>
            <a:endParaRPr lang="en-US" dirty="0"/>
          </a:p>
        </p:txBody>
      </p:sp>
      <p:pic>
        <p:nvPicPr>
          <p:cNvPr id="7" name="Picture 4" descr="background-titl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41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slide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9" b="81378"/>
          <a:stretch/>
        </p:blipFill>
        <p:spPr bwMode="auto">
          <a:xfrm>
            <a:off x="8642194" y="0"/>
            <a:ext cx="3549805" cy="127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00" y="552120"/>
            <a:ext cx="8028000" cy="553998"/>
          </a:xfrm>
        </p:spPr>
        <p:txBody>
          <a:bodyPr anchor="b">
            <a:noAutofit/>
          </a:bodyPr>
          <a:lstStyle>
            <a:lvl1pPr>
              <a:defRPr sz="2800" cap="all" baseline="0"/>
            </a:lvl1pPr>
          </a:lstStyle>
          <a:p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08400" y="1080001"/>
            <a:ext cx="8028000" cy="488795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08400" y="2112963"/>
            <a:ext cx="10982400" cy="4020208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88FA-F864-4521-9DFD-AF03C9BF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4" descr="background-title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slide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9" b="81378"/>
          <a:stretch/>
        </p:blipFill>
        <p:spPr bwMode="auto">
          <a:xfrm>
            <a:off x="8642194" y="0"/>
            <a:ext cx="3549805" cy="127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52120"/>
            <a:ext cx="80280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>
              <a:defRPr lang="en-US" sz="2800" cap="all" baseline="0" dirty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09599" y="1080001"/>
            <a:ext cx="8028000" cy="488795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88FA-F864-4521-9DFD-AF03C9BF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4" descr="background-title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14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(No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slide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9" b="81378"/>
          <a:stretch/>
        </p:blipFill>
        <p:spPr bwMode="auto">
          <a:xfrm>
            <a:off x="8642194" y="0"/>
            <a:ext cx="3549805" cy="127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00" y="552120"/>
            <a:ext cx="8028000" cy="553998"/>
          </a:xfrm>
        </p:spPr>
        <p:txBody>
          <a:bodyPr anchor="b">
            <a:noAutofit/>
          </a:bodyPr>
          <a:lstStyle>
            <a:lvl1pPr>
              <a:defRPr sz="2800" cap="all" baseline="0"/>
            </a:lvl1pPr>
          </a:lstStyle>
          <a:p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08400" y="1512000"/>
            <a:ext cx="10982400" cy="4608000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88FA-F864-4521-9DFD-AF03C9BF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4" descr="background-title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73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05367" y="2112963"/>
            <a:ext cx="4551516" cy="4013626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327805" y="2113389"/>
            <a:ext cx="6259200" cy="4013200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99" y="550800"/>
            <a:ext cx="80280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>
              <a:defRPr lang="en-US" sz="2800" cap="all" baseline="0" dirty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09599" y="1080001"/>
            <a:ext cx="8028000" cy="488795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1B8E-DB90-4156-9998-67EBCA269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background-slide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9" b="81378"/>
          <a:stretch/>
        </p:blipFill>
        <p:spPr bwMode="auto">
          <a:xfrm>
            <a:off x="8642194" y="0"/>
            <a:ext cx="3549805" cy="127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background-title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26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ckground-slide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9" b="81378"/>
          <a:stretch/>
        </p:blipFill>
        <p:spPr bwMode="auto">
          <a:xfrm>
            <a:off x="8642194" y="0"/>
            <a:ext cx="3549805" cy="127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background-title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09599" y="4132146"/>
            <a:ext cx="10982400" cy="1994017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baseline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09600" y="2112963"/>
            <a:ext cx="10982400" cy="1895281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99" y="550800"/>
            <a:ext cx="80280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>
              <a:defRPr lang="en-US" sz="2800" cap="all" baseline="0" dirty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09599" y="1080001"/>
            <a:ext cx="8028000" cy="488795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3CF81-11EA-405E-A3EC-9D48E6C9B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70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slide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9" b="81378"/>
          <a:stretch/>
        </p:blipFill>
        <p:spPr bwMode="auto">
          <a:xfrm>
            <a:off x="8642194" y="0"/>
            <a:ext cx="3549805" cy="127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background-title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2112963"/>
            <a:ext cx="10982400" cy="4013627"/>
          </a:xfrm>
        </p:spPr>
        <p:txBody>
          <a:bodyPr>
            <a:noAutofit/>
          </a:bodyPr>
          <a:lstStyle/>
          <a:p>
            <a:pPr lvl="0"/>
            <a:r>
              <a:rPr lang="fr-CH" dirty="0"/>
              <a:t>Click to edit Master text styles</a:t>
            </a:r>
          </a:p>
          <a:p>
            <a:pPr lvl="1"/>
            <a:r>
              <a:rPr lang="fr-CH" dirty="0"/>
              <a:t>Second level</a:t>
            </a:r>
          </a:p>
          <a:p>
            <a:pPr lvl="2"/>
            <a:r>
              <a:rPr lang="fr-CH" dirty="0"/>
              <a:t>Third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599" y="550800"/>
            <a:ext cx="80280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>
              <a:defRPr lang="en-US" sz="2800" cap="all" baseline="0" dirty="0"/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title</a:t>
            </a:r>
            <a:r>
              <a:rPr lang="fr-CH" dirty="0"/>
              <a:t>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09599" y="1080001"/>
            <a:ext cx="8028000" cy="488795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81104F"/>
                </a:solidFill>
              </a:defRPr>
            </a:lvl1pPr>
          </a:lstStyle>
          <a:p>
            <a:pPr lvl="0"/>
            <a:r>
              <a:rPr lang="fr-CH" dirty="0"/>
              <a:t>Click to </a:t>
            </a:r>
            <a:r>
              <a:rPr lang="fr-CH" dirty="0" err="1"/>
              <a:t>edit</a:t>
            </a:r>
            <a:r>
              <a:rPr lang="fr-CH" dirty="0"/>
              <a:t> Master </a:t>
            </a:r>
            <a:r>
              <a:rPr lang="fr-CH" dirty="0" err="1"/>
              <a:t>text</a:t>
            </a:r>
            <a:r>
              <a:rPr lang="fr-CH" dirty="0"/>
              <a:t>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3D96-D520-43E8-9FE3-99F474E31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4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-slide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9" b="81378"/>
          <a:stretch/>
        </p:blipFill>
        <p:spPr bwMode="auto">
          <a:xfrm>
            <a:off x="8642194" y="0"/>
            <a:ext cx="3549805" cy="127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ackground-title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7" t="90813" r="3152" b="4472"/>
          <a:stretch/>
        </p:blipFill>
        <p:spPr bwMode="auto">
          <a:xfrm>
            <a:off x="11246004" y="6211228"/>
            <a:ext cx="657923" cy="32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92A5-A8C0-47CD-A2C0-7DF226E98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83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7" y="6253164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E7506D9-11D1-4EDF-8D7F-95F25EAFB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40" r:id="rId1"/>
    <p:sldLayoutId id="2147493641" r:id="rId2"/>
    <p:sldLayoutId id="2147493642" r:id="rId3"/>
    <p:sldLayoutId id="2147493649" r:id="rId4"/>
    <p:sldLayoutId id="2147493650" r:id="rId5"/>
    <p:sldLayoutId id="2147493643" r:id="rId6"/>
    <p:sldLayoutId id="2147493644" r:id="rId7"/>
    <p:sldLayoutId id="2147493645" r:id="rId8"/>
    <p:sldLayoutId id="2147493646" r:id="rId9"/>
    <p:sldLayoutId id="2147493647" r:id="rId10"/>
    <p:sldLayoutId id="2147493648" r:id="rId11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81104F"/>
          </a:solidFill>
          <a:latin typeface="Arial Narrow"/>
          <a:ea typeface="MS PGothic" pitchFamily="34" charset="-128"/>
          <a:cs typeface="Arial Narrow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35000"/>
        <a:buFont typeface="Wingdings" panose="05000000000000000000" pitchFamily="2" charset="2"/>
        <a:buChar char="u"/>
        <a:defRPr sz="20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1C4F27"/>
        </a:buClr>
        <a:buSzPct val="35000"/>
        <a:buFont typeface="Wingdings" panose="05000000000000000000" pitchFamily="2" charset="2"/>
        <a:buChar char="u"/>
        <a:defRPr sz="2000" kern="1200">
          <a:solidFill>
            <a:srgbClr val="1C4F27"/>
          </a:solidFill>
          <a:latin typeface="Arial Narrow"/>
          <a:ea typeface="MS PGothic" pitchFamily="34" charset="-128"/>
          <a:cs typeface="Arial Narrow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6B7E26"/>
        </a:buClr>
        <a:buSzPct val="35000"/>
        <a:buFont typeface="Wingdings" panose="05000000000000000000" pitchFamily="2" charset="2"/>
        <a:buChar char="u"/>
        <a:defRPr sz="2000" kern="1200">
          <a:solidFill>
            <a:srgbClr val="6B7E26"/>
          </a:solidFill>
          <a:latin typeface="Arial Narrow"/>
          <a:ea typeface="MS PGothic" pitchFamily="34" charset="-128"/>
          <a:cs typeface="Arial Narrow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11B432A-541B-4BEC-8F81-DD590FB23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F967A8-5013-423A-B254-53D4655880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452537-4901-4F17-8367-6AAF09EE86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4E91BAD-CC13-4339-A2EC-C9689CB9E9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9FAD34-3E89-442E-956D-E276CEA20A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94141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13A41-5857-4BF4-AA7F-1C0D7FC90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14" y="284621"/>
            <a:ext cx="8028000" cy="553998"/>
          </a:xfrm>
        </p:spPr>
        <p:txBody>
          <a:bodyPr/>
          <a:lstStyle/>
          <a:p>
            <a:endParaRPr lang="en-CH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9B89D-D20B-4108-9DC9-7DFC58FE71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4800" y="1056219"/>
            <a:ext cx="10982400" cy="4020208"/>
          </a:xfrm>
        </p:spPr>
        <p:txBody>
          <a:bodyPr/>
          <a:lstStyle/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65777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4B789-9240-4BF6-9AEE-ECD1585A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B3E79-4CF9-42AA-8064-30DDB4CF67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FEC992-7029-44A2-A3E7-D0F03AB4DE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58614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6E1E50"/>
      </a:dk2>
      <a:lt2>
        <a:srgbClr val="EEECE1"/>
      </a:lt2>
      <a:accent1>
        <a:srgbClr val="1E325F"/>
      </a:accent1>
      <a:accent2>
        <a:srgbClr val="6E1E50"/>
      </a:accent2>
      <a:accent3>
        <a:srgbClr val="7D8232"/>
      </a:accent3>
      <a:accent4>
        <a:srgbClr val="32502D"/>
      </a:accent4>
      <a:accent5>
        <a:srgbClr val="8795A0"/>
      </a:accent5>
      <a:accent6>
        <a:srgbClr val="56639D"/>
      </a:accent6>
      <a:hlink>
        <a:srgbClr val="000000"/>
      </a:hlink>
      <a:folHlink>
        <a:srgbClr val="000000"/>
      </a:folHlink>
    </a:clrScheme>
    <a:fontScheme name="Custom 6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dirty="0" smtClean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i="0" u="none" strike="noStrike" kern="1200" baseline="0" dirty="0" smtClean="0"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038348-ac8c-454a-91e0-3cb9fe420e51">
      <Terms xmlns="http://schemas.microsoft.com/office/infopath/2007/PartnerControls"/>
    </lcf76f155ced4ddcb4097134ff3c332f>
    <TaxCatchAll xmlns="235ff43d-26a7-42ea-a8c4-18be9aacb69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CF8E203AFA164FA7803E4680A279DB" ma:contentTypeVersion="18" ma:contentTypeDescription="Create a new document." ma:contentTypeScope="" ma:versionID="8bdae626eb00d005ec99038bbc4429e3">
  <xsd:schema xmlns:xsd="http://www.w3.org/2001/XMLSchema" xmlns:xs="http://www.w3.org/2001/XMLSchema" xmlns:p="http://schemas.microsoft.com/office/2006/metadata/properties" xmlns:ns2="1e038348-ac8c-454a-91e0-3cb9fe420e51" xmlns:ns3="235ff43d-26a7-42ea-a8c4-18be9aacb69b" targetNamespace="http://schemas.microsoft.com/office/2006/metadata/properties" ma:root="true" ma:fieldsID="9a0cb86463b79596057a3803101c5ff7" ns2:_="" ns3:_="">
    <xsd:import namespace="1e038348-ac8c-454a-91e0-3cb9fe420e51"/>
    <xsd:import namespace="235ff43d-26a7-42ea-a8c4-18be9aacb6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38348-ac8c-454a-91e0-3cb9fe420e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8878626-82f3-48be-ba60-4576c689d0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ff43d-26a7-42ea-a8c4-18be9aacb69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0d5825-1153-4611-a235-7d13f54fc654}" ma:internalName="TaxCatchAll" ma:showField="CatchAllData" ma:web="235ff43d-26a7-42ea-a8c4-18be9aacb6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DA2DDA-4E94-49B3-BE48-28E9F156685D}">
  <ds:schemaRefs>
    <ds:schemaRef ds:uri="http://schemas.microsoft.com/office/2006/documentManagement/types"/>
    <ds:schemaRef ds:uri="http://purl.org/dc/elements/1.1/"/>
    <ds:schemaRef ds:uri="http://purl.org/dc/terms/"/>
    <ds:schemaRef ds:uri="1e038348-ac8c-454a-91e0-3cb9fe420e51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35ff43d-26a7-42ea-a8c4-18be9aacb69b"/>
  </ds:schemaRefs>
</ds:datastoreItem>
</file>

<file path=customXml/itemProps2.xml><?xml version="1.0" encoding="utf-8"?>
<ds:datastoreItem xmlns:ds="http://schemas.openxmlformats.org/officeDocument/2006/customXml" ds:itemID="{5CB139DD-F02C-4EAE-B461-BD3526E235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038348-ac8c-454a-91e0-3cb9fe420e51"/>
    <ds:schemaRef ds:uri="235ff43d-26a7-42ea-a8c4-18be9aacb6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7A807B-C8CC-4E61-A466-59BEC8CB33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Workshops 2025 PPTX Template</dc:title>
  <dc:creator>Andrea NORSA - ESMO</dc:creator>
  <cp:keywords>European Society for Medical Oncology</cp:keywords>
  <cp:lastModifiedBy>Ricard USTRELL - ESMO</cp:lastModifiedBy>
  <cp:revision>175</cp:revision>
  <cp:lastPrinted>2019-06-12T09:11:24Z</cp:lastPrinted>
  <dcterms:created xsi:type="dcterms:W3CDTF">2015-11-13T10:01:42Z</dcterms:created>
  <dcterms:modified xsi:type="dcterms:W3CDTF">2024-07-04T09:36:39Z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0x0101001FCF8E203AFA164FA7803E4680A279DB</vt:lpwstr>
  </property>
  <property fmtid="{D5CDD505-2E9C-101B-9397-08002B2CF9AE}" pid="3" name="MSIP_Label_e13d7371-9acc-44df-9bd2-377df458e9c5_Enabled">
    <vt:lpwstr>true</vt:lpwstr>
  </property>
  <property fmtid="{D5CDD505-2E9C-101B-9397-08002B2CF9AE}" pid="4" name="MSIP_Label_e13d7371-9acc-44df-9bd2-377df458e9c5_SetDate">
    <vt:lpwstr>2019-11-28T19:00:57Z</vt:lpwstr>
  </property>
  <property fmtid="{D5CDD505-2E9C-101B-9397-08002B2CF9AE}" pid="5" name="MSIP_Label_e13d7371-9acc-44df-9bd2-377df458e9c5_Method">
    <vt:lpwstr>Standard</vt:lpwstr>
  </property>
  <property fmtid="{D5CDD505-2E9C-101B-9397-08002B2CF9AE}" pid="6" name="MSIP_Label_e13d7371-9acc-44df-9bd2-377df458e9c5_Name">
    <vt:lpwstr>Internal</vt:lpwstr>
  </property>
  <property fmtid="{D5CDD505-2E9C-101B-9397-08002B2CF9AE}" pid="7" name="MSIP_Label_e13d7371-9acc-44df-9bd2-377df458e9c5_SiteId">
    <vt:lpwstr>1a04eba1-b3c4-48d5-bc45-6fe8ff0ecca0</vt:lpwstr>
  </property>
  <property fmtid="{D5CDD505-2E9C-101B-9397-08002B2CF9AE}" pid="8" name="MSIP_Label_e13d7371-9acc-44df-9bd2-377df458e9c5_ActionId">
    <vt:lpwstr>8cedee71-7acf-4387-8aae-0000c0d6014a</vt:lpwstr>
  </property>
  <property fmtid="{D5CDD505-2E9C-101B-9397-08002B2CF9AE}" pid="9" name="MSIP_Label_e13d7371-9acc-44df-9bd2-377df458e9c5_ContentBits">
    <vt:lpwstr>0</vt:lpwstr>
  </property>
  <property fmtid="{D5CDD505-2E9C-101B-9397-08002B2CF9AE}" pid="10" name="Classification">
    <vt:lpwstr>[DC2] Internal</vt:lpwstr>
  </property>
  <property fmtid="{D5CDD505-2E9C-101B-9397-08002B2CF9AE}" pid="11" name="MediaServiceImageTags">
    <vt:lpwstr/>
  </property>
</Properties>
</file>