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709" r:id="rId6"/>
  </p:sldMasterIdLst>
  <p:notesMasterIdLst>
    <p:notesMasterId r:id="rId20"/>
  </p:notesMasterIdLst>
  <p:sldIdLst>
    <p:sldId id="281" r:id="rId7"/>
    <p:sldId id="289" r:id="rId8"/>
    <p:sldId id="290" r:id="rId9"/>
    <p:sldId id="291" r:id="rId10"/>
    <p:sldId id="296" r:id="rId11"/>
    <p:sldId id="287" r:id="rId12"/>
    <p:sldId id="292" r:id="rId13"/>
    <p:sldId id="288" r:id="rId14"/>
    <p:sldId id="293" r:id="rId15"/>
    <p:sldId id="295" r:id="rId16"/>
    <p:sldId id="283" r:id="rId17"/>
    <p:sldId id="294" r:id="rId18"/>
    <p:sldId id="286" r:id="rId19"/>
  </p:sldIdLst>
  <p:sldSz cx="9144000" cy="5143500" type="screen16x9"/>
  <p:notesSz cx="6858000" cy="91440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C23"/>
    <a:srgbClr val="5F5D8E"/>
    <a:srgbClr val="026C72"/>
    <a:srgbClr val="3D9DA0"/>
    <a:srgbClr val="257076"/>
    <a:srgbClr val="03B8C1"/>
    <a:srgbClr val="C9473E"/>
    <a:srgbClr val="2867AE"/>
    <a:srgbClr val="D79D41"/>
    <a:srgbClr val="06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B55A5-9FC8-4BFB-B88F-F0D577A0A1A1}" vWet="4" dt="2024-03-13T11:17:29.966"/>
    <p1510:client id="{D11B7733-F15D-3646-901F-006324EA19FF}" v="122" dt="2024-03-13T11:18:33.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D4C849E-8FDA-34A0-7CD2-64EDCAC9F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3" y="332284"/>
            <a:ext cx="2535941" cy="435865"/>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399043" y="1488667"/>
            <a:ext cx="4578249" cy="782714"/>
          </a:xfrm>
          <a:prstGeom prst="rect">
            <a:avLst/>
          </a:prstGeom>
        </p:spPr>
        <p:txBody>
          <a:bodyPr>
            <a:normAutofit/>
          </a:bodyPr>
          <a:lstStyle>
            <a:lvl1pPr marL="0" indent="0">
              <a:spcBef>
                <a:spcPts val="0"/>
              </a:spcBef>
              <a:buNone/>
              <a:defRPr sz="3200" b="1" i="0">
                <a:solidFill>
                  <a:srgbClr val="5F5D8E"/>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399043" y="2271381"/>
            <a:ext cx="4578249" cy="400382"/>
          </a:xfrm>
          <a:prstGeom prst="rect">
            <a:avLst/>
          </a:prstGeom>
        </p:spPr>
        <p:txBody>
          <a:bodyPr>
            <a:normAutofit/>
          </a:bodyPr>
          <a:lstStyle>
            <a:lvl1pPr marL="0" indent="0">
              <a:spcBef>
                <a:spcPts val="0"/>
              </a:spcBef>
              <a:buNone/>
              <a:defRPr sz="1600" b="0" i="0">
                <a:solidFill>
                  <a:srgbClr val="5F5D8E"/>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399044" y="3598492"/>
            <a:ext cx="4578248" cy="467439"/>
          </a:xfrm>
          <a:prstGeom prst="rect">
            <a:avLst/>
          </a:prstGeom>
        </p:spPr>
        <p:txBody>
          <a:bodyPr>
            <a:noAutofit/>
          </a:bodyPr>
          <a:lstStyle>
            <a:lvl1pPr marL="0" indent="0">
              <a:lnSpc>
                <a:spcPct val="100000"/>
              </a:lnSpc>
              <a:spcBef>
                <a:spcPts val="0"/>
              </a:spcBef>
              <a:buNone/>
              <a:defRPr sz="1400" b="1" i="0">
                <a:solidFill>
                  <a:srgbClr val="AB0C23"/>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Name of the speaker</a:t>
            </a:r>
          </a:p>
          <a:p>
            <a:pPr lvl="0"/>
            <a:r>
              <a:rPr lang="en-GB"/>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399044" y="4144297"/>
            <a:ext cx="4578248" cy="467439"/>
          </a:xfrm>
          <a:prstGeom prst="rect">
            <a:avLst/>
          </a:prstGeom>
        </p:spPr>
        <p:txBody>
          <a:bodyPr>
            <a:noAutofit/>
          </a:bodyPr>
          <a:lstStyle>
            <a:lvl1pPr marL="0" indent="0">
              <a:lnSpc>
                <a:spcPct val="100000"/>
              </a:lnSpc>
              <a:spcBef>
                <a:spcPts val="0"/>
              </a:spcBef>
              <a:buNone/>
              <a:defRPr sz="1200" b="0" i="0">
                <a:solidFill>
                  <a:srgbClr val="AB0C23"/>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a:t>City Nation, Date </a:t>
            </a:r>
            <a:endParaRPr lang="en-GB"/>
          </a:p>
        </p:txBody>
      </p:sp>
      <p:pic>
        <p:nvPicPr>
          <p:cNvPr id="2" name="Picture 1">
            <a:extLst>
              <a:ext uri="{FF2B5EF4-FFF2-40B4-BE49-F238E27FC236}">
                <a16:creationId xmlns:a16="http://schemas.microsoft.com/office/drawing/2014/main" id="{3A758B7F-4B8D-BB94-9292-DED031A5EC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2030" y="274317"/>
            <a:ext cx="3991970" cy="4867835"/>
          </a:xfrm>
          <a:prstGeom prst="rect">
            <a:avLst/>
          </a:prstGeom>
        </p:spPr>
      </p:pic>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0"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7488277"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FDDD767A-86FA-4AAA-DC3E-0E9927523D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1457" y="2633733"/>
            <a:ext cx="762543" cy="2277992"/>
          </a:xfrm>
          <a:prstGeom prst="rect">
            <a:avLst/>
          </a:prstGeom>
        </p:spPr>
      </p:pic>
    </p:spTree>
    <p:extLst>
      <p:ext uri="{BB962C8B-B14F-4D97-AF65-F5344CB8AC3E}">
        <p14:creationId xmlns:p14="http://schemas.microsoft.com/office/powerpoint/2010/main" val="3869860999"/>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0"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4" name="TextBox 3">
            <a:extLst>
              <a:ext uri="{FF2B5EF4-FFF2-40B4-BE49-F238E27FC236}">
                <a16:creationId xmlns:a16="http://schemas.microsoft.com/office/drawing/2014/main" id="{E4BC6149-D3D2-BE2E-2D6E-93847AC2DF02}"/>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83842FD7-E658-A2CC-E9EA-6A19BFB78AB4}"/>
              </a:ext>
            </a:extLst>
          </p:cNvPr>
          <p:cNvSpPr txBox="1">
            <a:spLocks noGrp="1"/>
          </p:cNvSpPr>
          <p:nvPr>
            <p:ph type="body" idx="1"/>
          </p:nvPr>
        </p:nvSpPr>
        <p:spPr>
          <a:xfrm>
            <a:off x="367250" y="1307805"/>
            <a:ext cx="772265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9" name="Picture 8">
            <a:extLst>
              <a:ext uri="{FF2B5EF4-FFF2-40B4-BE49-F238E27FC236}">
                <a16:creationId xmlns:a16="http://schemas.microsoft.com/office/drawing/2014/main" id="{AF9118BC-BDA2-92A9-8098-6154343750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1457" y="2276592"/>
            <a:ext cx="762543" cy="2277992"/>
          </a:xfrm>
          <a:prstGeom prst="rect">
            <a:avLst/>
          </a:prstGeom>
        </p:spPr>
      </p:pic>
      <p:sp>
        <p:nvSpPr>
          <p:cNvPr id="10" name="Google Shape;17;p14">
            <a:extLst>
              <a:ext uri="{FF2B5EF4-FFF2-40B4-BE49-F238E27FC236}">
                <a16:creationId xmlns:a16="http://schemas.microsoft.com/office/drawing/2014/main" id="{495ABEB1-7CD3-8C56-EE13-3D746FA3AB61}"/>
              </a:ext>
            </a:extLst>
          </p:cNvPr>
          <p:cNvSpPr txBox="1">
            <a:spLocks noGrp="1"/>
          </p:cNvSpPr>
          <p:nvPr>
            <p:ph type="body" idx="12" hasCustomPrompt="1"/>
          </p:nvPr>
        </p:nvSpPr>
        <p:spPr>
          <a:xfrm>
            <a:off x="450271" y="4768684"/>
            <a:ext cx="2332571" cy="180625"/>
          </a:xfrm>
          <a:prstGeom prst="rect">
            <a:avLst/>
          </a:prstGeom>
          <a:noFill/>
          <a:ln>
            <a:noFill/>
          </a:ln>
        </p:spPr>
        <p:txBody>
          <a:bodyPr spcFirstLastPara="1" vert="horz" wrap="square" lIns="0" tIns="0" rIns="0" bIns="0" anchor="ctr" anchorCtr="0">
            <a:spAutoFit/>
          </a:bodyPr>
          <a:lstStyle>
            <a:lvl1pPr marL="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3034738444"/>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F5D8E"/>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59999" y="1870902"/>
            <a:ext cx="8425226"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9999" y="2770900"/>
            <a:ext cx="8425226"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8" name="TextBox 7">
            <a:extLst>
              <a:ext uri="{FF2B5EF4-FFF2-40B4-BE49-F238E27FC236}">
                <a16:creationId xmlns:a16="http://schemas.microsoft.com/office/drawing/2014/main" id="{2BDF980C-3220-4478-961A-D9870602C2FB}"/>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chemeClr val="bg1"/>
                </a:solidFill>
                <a:effectLst/>
                <a:latin typeface="Arial Narrow" panose="020B0606020202030204" pitchFamily="34" charset="0"/>
              </a:rPr>
              <a:t>Content of this presentation is copyright</a:t>
            </a:r>
            <a:r>
              <a:rPr lang="en-CH" sz="900" b="0" i="0">
                <a:solidFill>
                  <a:schemeClr val="bg1"/>
                </a:solidFill>
                <a:effectLst/>
                <a:latin typeface="Arial Narrow" panose="020B0606020202030204" pitchFamily="34" charset="0"/>
              </a:rPr>
              <a:t> </a:t>
            </a:r>
            <a:r>
              <a:rPr lang="en-US" sz="900" b="0" i="0">
                <a:solidFill>
                  <a:schemeClr val="bg1"/>
                </a:solidFill>
                <a:effectLst/>
                <a:latin typeface="Arial Narrow" panose="020B0606020202030204" pitchFamily="34" charset="0"/>
              </a:rPr>
              <a:t>and responsibility of the author. Permission is required for re-use</a:t>
            </a:r>
            <a:r>
              <a:rPr lang="en-CH" sz="900" b="0" i="0">
                <a:solidFill>
                  <a:schemeClr val="bg1"/>
                </a:solidFill>
                <a:effectLst/>
                <a:latin typeface="Arial Narrow" panose="020B0606020202030204" pitchFamily="34" charset="0"/>
              </a:rPr>
              <a:t>.</a:t>
            </a:r>
            <a:endParaRPr lang="en-US" sz="900" b="0" i="0">
              <a:solidFill>
                <a:schemeClr val="bg1"/>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1D91ADB7-2EC7-4936-ABC9-9B29136A1AA5}"/>
              </a:ext>
            </a:extLst>
          </p:cNvPr>
          <p:cNvSpPr txBox="1">
            <a:spLocks noGrp="1"/>
          </p:cNvSpPr>
          <p:nvPr>
            <p:ph type="body" idx="12" hasCustomPrompt="1"/>
          </p:nvPr>
        </p:nvSpPr>
        <p:spPr>
          <a:xfrm>
            <a:off x="1874196"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chemeClr val="bg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3" name="Picture 2" descr="A picture containing text, clipart&#10;&#10;Description automatically generated">
            <a:extLst>
              <a:ext uri="{FF2B5EF4-FFF2-40B4-BE49-F238E27FC236}">
                <a16:creationId xmlns:a16="http://schemas.microsoft.com/office/drawing/2014/main" id="{6353D945-C4B2-20EF-9039-8502DE35F2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82" y="4701388"/>
            <a:ext cx="1398285" cy="241200"/>
          </a:xfrm>
          <a:prstGeom prst="rect">
            <a:avLst/>
          </a:prstGeom>
        </p:spPr>
      </p:pic>
    </p:spTree>
    <p:extLst>
      <p:ext uri="{BB962C8B-B14F-4D97-AF65-F5344CB8AC3E}">
        <p14:creationId xmlns:p14="http://schemas.microsoft.com/office/powerpoint/2010/main" val="2048336325"/>
      </p:ext>
    </p:extLst>
  </p:cSld>
  <p:clrMapOvr>
    <a:masterClrMapping/>
  </p:clrMapOvr>
  <p:extLst>
    <p:ext uri="{DCECCB84-F9BA-43D5-87BE-67443E8EF086}">
      <p15:sldGuideLst xmlns:p15="http://schemas.microsoft.com/office/powerpoint/2012/main">
        <p15:guide id="1" pos="226" userDrawn="1">
          <p15:clr>
            <a:srgbClr val="FBAE40"/>
          </p15:clr>
        </p15:guide>
        <p15:guide id="2"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F5D8E"/>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59999" y="1870902"/>
            <a:ext cx="8425226"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9999" y="2770900"/>
            <a:ext cx="8425226"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3" name="Picture 2" descr="A picture containing text, clipart&#10;&#10;Description automatically generated">
            <a:extLst>
              <a:ext uri="{FF2B5EF4-FFF2-40B4-BE49-F238E27FC236}">
                <a16:creationId xmlns:a16="http://schemas.microsoft.com/office/drawing/2014/main" id="{23456830-DD1A-5C3F-846A-E93D11C0B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82" y="4701388"/>
            <a:ext cx="1398285" cy="241200"/>
          </a:xfrm>
          <a:prstGeom prst="rect">
            <a:avLst/>
          </a:prstGeom>
        </p:spPr>
      </p:pic>
    </p:spTree>
    <p:extLst>
      <p:ext uri="{BB962C8B-B14F-4D97-AF65-F5344CB8AC3E}">
        <p14:creationId xmlns:p14="http://schemas.microsoft.com/office/powerpoint/2010/main" val="102712265"/>
      </p:ext>
    </p:extLst>
  </p:cSld>
  <p:clrMapOvr>
    <a:masterClrMapping/>
  </p:clrMapOvr>
  <p:extLst>
    <p:ext uri="{DCECCB84-F9BA-43D5-87BE-67443E8EF086}">
      <p15:sldGuideLst xmlns:p15="http://schemas.microsoft.com/office/powerpoint/2012/main">
        <p15:guide id="1" pos="226" userDrawn="1">
          <p15:clr>
            <a:srgbClr val="FBAE40"/>
          </p15:clr>
        </p15:guide>
        <p15:guide id="2"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5F5D8E"/>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C1FB7374-1E0C-F4EF-4975-CEA93C13C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82" y="4701388"/>
            <a:ext cx="1398285" cy="241200"/>
          </a:xfrm>
          <a:prstGeom prst="rect">
            <a:avLst/>
          </a:prstGeom>
        </p:spPr>
      </p:pic>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59999" y="333048"/>
            <a:ext cx="8425226" cy="58062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8775" y="913674"/>
            <a:ext cx="8425226" cy="47969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9" name="Picture 8" descr="A picture containing light&#10;&#10;Description automatically generated">
            <a:extLst>
              <a:ext uri="{FF2B5EF4-FFF2-40B4-BE49-F238E27FC236}">
                <a16:creationId xmlns:a16="http://schemas.microsoft.com/office/drawing/2014/main" id="{2D4E8AFD-47E4-ED55-DCF1-9D0C904BD908}"/>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tretch>
            <a:fillRect/>
          </a:stretch>
        </p:blipFill>
        <p:spPr>
          <a:xfrm>
            <a:off x="5347855" y="2725034"/>
            <a:ext cx="4030722" cy="2418466"/>
          </a:xfrm>
          <a:prstGeom prst="rect">
            <a:avLst/>
          </a:prstGeom>
        </p:spPr>
      </p:pic>
    </p:spTree>
    <p:extLst>
      <p:ext uri="{BB962C8B-B14F-4D97-AF65-F5344CB8AC3E}">
        <p14:creationId xmlns:p14="http://schemas.microsoft.com/office/powerpoint/2010/main" val="3234037222"/>
      </p:ext>
    </p:extLst>
  </p:cSld>
  <p:clrMapOvr>
    <a:masterClrMapping/>
  </p:clrMapOvr>
  <p:extLst>
    <p:ext uri="{DCECCB84-F9BA-43D5-87BE-67443E8EF086}">
      <p15:sldGuideLst xmlns:p15="http://schemas.microsoft.com/office/powerpoint/2012/main">
        <p15:guide id="1" pos="226" userDrawn="1">
          <p15:clr>
            <a:srgbClr val="FBAE40"/>
          </p15:clr>
        </p15:guide>
        <p15:guide id="2"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3" name="Picture 2">
            <a:extLst>
              <a:ext uri="{FF2B5EF4-FFF2-40B4-BE49-F238E27FC236}">
                <a16:creationId xmlns:a16="http://schemas.microsoft.com/office/drawing/2014/main" id="{C665F1FA-5563-06E0-90A6-7DADE4AE98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0535" y="791441"/>
            <a:ext cx="2763465" cy="3560618"/>
          </a:xfrm>
          <a:prstGeom prst="rect">
            <a:avLst/>
          </a:prstGeom>
        </p:spPr>
      </p:pic>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360000" y="1870902"/>
            <a:ext cx="5147665"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360000" y="2770900"/>
            <a:ext cx="5147665"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2" name="Picture 1" descr="Logo&#10;&#10;Description automatically generated">
            <a:extLst>
              <a:ext uri="{FF2B5EF4-FFF2-40B4-BE49-F238E27FC236}">
                <a16:creationId xmlns:a16="http://schemas.microsoft.com/office/drawing/2014/main" id="{A56B2B27-E2AF-3BF6-4867-414284C2B5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3204338587"/>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360000" y="1870902"/>
            <a:ext cx="5147665"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360000" y="2770900"/>
            <a:ext cx="5147665"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7" name="TextBox 6">
            <a:extLst>
              <a:ext uri="{FF2B5EF4-FFF2-40B4-BE49-F238E27FC236}">
                <a16:creationId xmlns:a16="http://schemas.microsoft.com/office/drawing/2014/main" id="{77BF4F1A-021D-4AE7-9A5D-E1651C08B59C}"/>
              </a:ext>
            </a:extLst>
          </p:cNvPr>
          <p:cNvSpPr txBox="1"/>
          <p:nvPr userDrawn="1"/>
        </p:nvSpPr>
        <p:spPr>
          <a:xfrm>
            <a:off x="4546640" y="4802038"/>
            <a:ext cx="3069774" cy="276999"/>
          </a:xfrm>
          <a:prstGeom prst="rect">
            <a:avLst/>
          </a:prstGeom>
          <a:noFill/>
        </p:spPr>
        <p:txBody>
          <a:bodyPr wrap="square" lIns="0" tIns="0" rIns="9000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9A022B80-BC6D-4251-97C9-A1DA7C66860E}"/>
              </a:ext>
            </a:extLst>
          </p:cNvPr>
          <p:cNvSpPr txBox="1">
            <a:spLocks noGrp="1"/>
          </p:cNvSpPr>
          <p:nvPr>
            <p:ph type="body" idx="12" hasCustomPrompt="1"/>
          </p:nvPr>
        </p:nvSpPr>
        <p:spPr>
          <a:xfrm>
            <a:off x="2045007" y="4768684"/>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4" name="Picture 3">
            <a:extLst>
              <a:ext uri="{FF2B5EF4-FFF2-40B4-BE49-F238E27FC236}">
                <a16:creationId xmlns:a16="http://schemas.microsoft.com/office/drawing/2014/main" id="{CD7F9B9E-E612-CAD1-8C28-2E070B8844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0535" y="791441"/>
            <a:ext cx="2763465" cy="3560618"/>
          </a:xfrm>
          <a:prstGeom prst="rect">
            <a:avLst/>
          </a:prstGeom>
        </p:spPr>
      </p:pic>
      <p:pic>
        <p:nvPicPr>
          <p:cNvPr id="5" name="Picture 4" descr="Logo&#10;&#10;Description automatically generated">
            <a:extLst>
              <a:ext uri="{FF2B5EF4-FFF2-40B4-BE49-F238E27FC236}">
                <a16:creationId xmlns:a16="http://schemas.microsoft.com/office/drawing/2014/main" id="{730CC272-1BFE-1577-4A74-328383D9F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85998939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1915357" y="474311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
        <p:nvSpPr>
          <p:cNvPr id="3" name="Google Shape;19;p14">
            <a:extLst>
              <a:ext uri="{FF2B5EF4-FFF2-40B4-BE49-F238E27FC236}">
                <a16:creationId xmlns:a16="http://schemas.microsoft.com/office/drawing/2014/main" id="{4F1CA240-2642-1763-40C4-B45A7E30B5B1}"/>
              </a:ext>
            </a:extLst>
          </p:cNvPr>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4" name="Google Shape;18;p14">
            <a:extLst>
              <a:ext uri="{FF2B5EF4-FFF2-40B4-BE49-F238E27FC236}">
                <a16:creationId xmlns:a16="http://schemas.microsoft.com/office/drawing/2014/main" id="{788965C1-01AC-E2F6-5184-7CAE3C8916C2}"/>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5" name="Google Shape;17;p14">
            <a:extLst>
              <a:ext uri="{FF2B5EF4-FFF2-40B4-BE49-F238E27FC236}">
                <a16:creationId xmlns:a16="http://schemas.microsoft.com/office/drawing/2014/main" id="{23A0E90A-AA58-C609-CC3D-906A14B42104}"/>
              </a:ext>
            </a:extLst>
          </p:cNvPr>
          <p:cNvSpPr txBox="1">
            <a:spLocks noGrp="1"/>
          </p:cNvSpPr>
          <p:nvPr>
            <p:ph type="body" idx="1"/>
          </p:nvPr>
        </p:nvSpPr>
        <p:spPr>
          <a:xfrm>
            <a:off x="375325" y="1297577"/>
            <a:ext cx="8409900" cy="320475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6" name="Picture 5" descr="Logo&#10;&#10;Description automatically generated">
            <a:extLst>
              <a:ext uri="{FF2B5EF4-FFF2-40B4-BE49-F238E27FC236}">
                <a16:creationId xmlns:a16="http://schemas.microsoft.com/office/drawing/2014/main" id="{6BD571E7-BDD0-AA31-D15B-2C831372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21600404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1915357" y="474311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
        <p:nvSpPr>
          <p:cNvPr id="3" name="Google Shape;19;p14">
            <a:extLst>
              <a:ext uri="{FF2B5EF4-FFF2-40B4-BE49-F238E27FC236}">
                <a16:creationId xmlns:a16="http://schemas.microsoft.com/office/drawing/2014/main" id="{4F1CA240-2642-1763-40C4-B45A7E30B5B1}"/>
              </a:ext>
            </a:extLst>
          </p:cNvPr>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4" name="Google Shape;18;p14">
            <a:extLst>
              <a:ext uri="{FF2B5EF4-FFF2-40B4-BE49-F238E27FC236}">
                <a16:creationId xmlns:a16="http://schemas.microsoft.com/office/drawing/2014/main" id="{788965C1-01AC-E2F6-5184-7CAE3C8916C2}"/>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5" name="Google Shape;17;p14">
            <a:extLst>
              <a:ext uri="{FF2B5EF4-FFF2-40B4-BE49-F238E27FC236}">
                <a16:creationId xmlns:a16="http://schemas.microsoft.com/office/drawing/2014/main" id="{23A0E90A-AA58-C609-CC3D-906A14B42104}"/>
              </a:ext>
            </a:extLst>
          </p:cNvPr>
          <p:cNvSpPr txBox="1">
            <a:spLocks noGrp="1"/>
          </p:cNvSpPr>
          <p:nvPr>
            <p:ph type="body" idx="1"/>
          </p:nvPr>
        </p:nvSpPr>
        <p:spPr>
          <a:xfrm>
            <a:off x="375325" y="1297577"/>
            <a:ext cx="8409900" cy="320475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Arial" panose="020B0604020202020204" pitchFamily="34" charset="0"/>
              <a:buNone/>
              <a:defRPr sz="1600" b="0" i="0" u="none" strike="noStrike" cap="none">
                <a:solidFill>
                  <a:schemeClr val="tx1">
                    <a:lumMod val="75000"/>
                    <a:lumOff val="25000"/>
                  </a:schemeClr>
                </a:solidFill>
                <a:latin typeface="Arial Narrow"/>
                <a:ea typeface="Arial Narrow"/>
                <a:cs typeface="Arial Narrow"/>
                <a:sym typeface="Arial Narrow"/>
              </a:defRPr>
            </a:lvl1pPr>
            <a:lvl2pPr marL="720000" marR="0" lvl="1" indent="-330200" algn="l" rtl="0">
              <a:lnSpc>
                <a:spcPct val="100000"/>
              </a:lnSpc>
              <a:spcBef>
                <a:spcPts val="320"/>
              </a:spcBef>
              <a:spcAft>
                <a:spcPts val="0"/>
              </a:spcAft>
              <a:buClr>
                <a:srgbClr val="05416B"/>
              </a:buClr>
              <a:buSzPts val="1600"/>
              <a:buFont typeface="Arial" panose="020B0604020202020204" pitchFamily="34" charset="0"/>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6" name="Picture 5" descr="Logo&#10;&#10;Description automatically generated">
            <a:extLst>
              <a:ext uri="{FF2B5EF4-FFF2-40B4-BE49-F238E27FC236}">
                <a16:creationId xmlns:a16="http://schemas.microsoft.com/office/drawing/2014/main" id="{6BD571E7-BDD0-AA31-D15B-2C831372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1120981815"/>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pic>
        <p:nvPicPr>
          <p:cNvPr id="6" name="Picture 5" descr="Logo&#10;&#10;Description automatically generated">
            <a:extLst>
              <a:ext uri="{FF2B5EF4-FFF2-40B4-BE49-F238E27FC236}">
                <a16:creationId xmlns:a16="http://schemas.microsoft.com/office/drawing/2014/main" id="{F1CA51A5-BFE7-E244-6AA3-3D6CCEFD2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
        <p:nvSpPr>
          <p:cNvPr id="7" name="Google Shape;17;p14">
            <a:extLst>
              <a:ext uri="{FF2B5EF4-FFF2-40B4-BE49-F238E27FC236}">
                <a16:creationId xmlns:a16="http://schemas.microsoft.com/office/drawing/2014/main" id="{DB6C73AD-5FD7-882C-9953-E3B14F34F1B6}"/>
              </a:ext>
            </a:extLst>
          </p:cNvPr>
          <p:cNvSpPr txBox="1">
            <a:spLocks noGrp="1"/>
          </p:cNvSpPr>
          <p:nvPr>
            <p:ph type="body" idx="12" hasCustomPrompt="1"/>
          </p:nvPr>
        </p:nvSpPr>
        <p:spPr>
          <a:xfrm>
            <a:off x="1915357" y="474311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965084253"/>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75325" y="1297577"/>
            <a:ext cx="8409900" cy="320475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Arial" panose="020B0604020202020204" pitchFamily="34" charset="0"/>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2" name="Picture 1" descr="Logo&#10;&#10;Description automatically generated">
            <a:extLst>
              <a:ext uri="{FF2B5EF4-FFF2-40B4-BE49-F238E27FC236}">
                <a16:creationId xmlns:a16="http://schemas.microsoft.com/office/drawing/2014/main" id="{0CA22DB6-01FE-B574-F4D9-9A33C489CE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449" y="4686141"/>
            <a:ext cx="1382400" cy="237600"/>
          </a:xfrm>
          <a:prstGeom prst="rect">
            <a:avLst/>
          </a:prstGeom>
        </p:spPr>
      </p:pic>
    </p:spTree>
    <p:extLst>
      <p:ext uri="{BB962C8B-B14F-4D97-AF65-F5344CB8AC3E}">
        <p14:creationId xmlns:p14="http://schemas.microsoft.com/office/powerpoint/2010/main" val="847958742"/>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guide id="6" orient="horz" pos="1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A7A94E6-FBD8-AB05-31EB-57E61D0F1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1777327972"/>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1784752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
        <p:nvSpPr>
          <p:cNvPr id="10" name="Text Placeholder 3">
            <a:extLst>
              <a:ext uri="{FF2B5EF4-FFF2-40B4-BE49-F238E27FC236}">
                <a16:creationId xmlns:a16="http://schemas.microsoft.com/office/drawing/2014/main" id="{287D68E1-6054-41A0-9F7E-38209ACC31E6}"/>
              </a:ext>
            </a:extLst>
          </p:cNvPr>
          <p:cNvSpPr>
            <a:spLocks noGrp="1"/>
          </p:cNvSpPr>
          <p:nvPr>
            <p:ph type="body" sz="half" idx="10" hasCustomPrompt="1"/>
          </p:nvPr>
        </p:nvSpPr>
        <p:spPr>
          <a:xfrm>
            <a:off x="378262" y="1545008"/>
            <a:ext cx="4578249" cy="1126755"/>
          </a:xfrm>
          <a:prstGeom prst="rect">
            <a:avLst/>
          </a:prstGeom>
        </p:spPr>
        <p:txBody>
          <a:bodyPr>
            <a:normAutofit/>
          </a:bodyPr>
          <a:lstStyle>
            <a:lvl1pPr marL="0" indent="0">
              <a:spcBef>
                <a:spcPts val="0"/>
              </a:spcBef>
              <a:buNone/>
              <a:defRPr sz="1600" b="0" i="0">
                <a:solidFill>
                  <a:schemeClr val="tx1">
                    <a:lumMod val="75000"/>
                    <a:lumOff val="25000"/>
                  </a:schemeClr>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a:t>Click to add text </a:t>
            </a:r>
            <a:endParaRPr lang="en-GB"/>
          </a:p>
        </p:txBody>
      </p:sp>
      <p:sp>
        <p:nvSpPr>
          <p:cNvPr id="11" name="Google Shape;48;p20">
            <a:extLst>
              <a:ext uri="{FF2B5EF4-FFF2-40B4-BE49-F238E27FC236}">
                <a16:creationId xmlns:a16="http://schemas.microsoft.com/office/drawing/2014/main" id="{233D06C7-442A-4E69-9D20-2D31FDBC308C}"/>
              </a:ext>
            </a:extLst>
          </p:cNvPr>
          <p:cNvSpPr txBox="1"/>
          <p:nvPr userDrawn="1"/>
        </p:nvSpPr>
        <p:spPr>
          <a:xfrm>
            <a:off x="379846" y="3711458"/>
            <a:ext cx="3164189"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F5D8E"/>
                </a:solidFill>
                <a:latin typeface="Arial Narrow"/>
                <a:ea typeface="Arial Narrow"/>
                <a:cs typeface="Arial Narrow"/>
                <a:sym typeface="Arial Narrow"/>
              </a:rPr>
              <a:t>European Society for Medical Oncology (ESMO)</a:t>
            </a:r>
            <a:endParaRPr sz="1200" b="0" i="0" u="none" strike="noStrike" cap="none">
              <a:solidFill>
                <a:srgbClr val="5F5D8E"/>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F5D8E"/>
                </a:solidFill>
                <a:latin typeface="Arial Narrow"/>
                <a:ea typeface="Arial Narrow"/>
                <a:cs typeface="Arial Narrow"/>
                <a:sym typeface="Arial Narrow"/>
              </a:rPr>
              <a:t>Via Ginevra 4, CH-6900 Lugano</a:t>
            </a:r>
            <a:br>
              <a:rPr lang="en-US" sz="1200" b="0" i="0" u="none" strike="noStrike" cap="none">
                <a:solidFill>
                  <a:srgbClr val="5F5D8E"/>
                </a:solidFill>
                <a:latin typeface="Arial Narrow"/>
                <a:ea typeface="Arial Narrow"/>
                <a:cs typeface="Arial Narrow"/>
                <a:sym typeface="Arial Narrow"/>
              </a:rPr>
            </a:br>
            <a:r>
              <a:rPr lang="en-US" sz="1200" b="0" i="0" u="none" strike="noStrike" cap="none">
                <a:solidFill>
                  <a:srgbClr val="5F5D8E"/>
                </a:solidFill>
                <a:latin typeface="Arial Narrow"/>
                <a:ea typeface="Arial Narrow"/>
                <a:cs typeface="Arial Narrow"/>
                <a:sym typeface="Arial Narrow"/>
              </a:rPr>
              <a:t>T. +41 (0)91 973 19 00</a:t>
            </a:r>
            <a:br>
              <a:rPr lang="en-US" sz="1200" b="0" i="0" u="none" strike="noStrike" cap="none">
                <a:solidFill>
                  <a:srgbClr val="5F5D8E"/>
                </a:solidFill>
                <a:latin typeface="Arial Narrow"/>
                <a:ea typeface="Arial Narrow"/>
                <a:cs typeface="Arial Narrow"/>
                <a:sym typeface="Arial Narrow"/>
              </a:rPr>
            </a:br>
            <a:r>
              <a:rPr lang="en-US" sz="1200" b="0" i="0" u="none" strike="noStrike" cap="none">
                <a:solidFill>
                  <a:srgbClr val="5F5D8E"/>
                </a:solidFill>
                <a:latin typeface="Arial Narrow"/>
                <a:ea typeface="Arial Narrow"/>
                <a:cs typeface="Arial Narrow"/>
                <a:sym typeface="Arial Narrow"/>
              </a:rPr>
              <a:t>esmo@esmo.org</a:t>
            </a:r>
            <a:br>
              <a:rPr lang="en-US" sz="1200" b="0" i="0" u="none" strike="noStrike" cap="none">
                <a:solidFill>
                  <a:srgbClr val="5F5D8E"/>
                </a:solidFill>
                <a:latin typeface="Arial Narrow"/>
                <a:ea typeface="Arial Narrow"/>
                <a:cs typeface="Arial Narrow"/>
                <a:sym typeface="Arial Narrow"/>
              </a:rPr>
            </a:br>
            <a:endParaRPr sz="1200" b="0" i="0" u="none" strike="noStrike" cap="none">
              <a:solidFill>
                <a:srgbClr val="5F5D8E"/>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F5D8E"/>
                </a:solidFill>
                <a:latin typeface="Arial Narrow"/>
                <a:ea typeface="Arial Narrow"/>
                <a:cs typeface="Arial Narrow"/>
                <a:sym typeface="Arial Narrow"/>
              </a:rPr>
              <a:t>esmo.org</a:t>
            </a:r>
            <a:endParaRPr sz="1200" b="1" i="0" u="none" strike="noStrike" cap="none">
              <a:solidFill>
                <a:srgbClr val="5F5D8E"/>
              </a:solidFill>
              <a:latin typeface="Arial Narrow"/>
              <a:ea typeface="Arial Narrow"/>
              <a:cs typeface="Arial Narrow"/>
              <a:sym typeface="Arial Narrow"/>
            </a:endParaRPr>
          </a:p>
        </p:txBody>
      </p:sp>
      <p:pic>
        <p:nvPicPr>
          <p:cNvPr id="2" name="Picture 1" descr="Logo&#10;&#10;Description automatically generated">
            <a:extLst>
              <a:ext uri="{FF2B5EF4-FFF2-40B4-BE49-F238E27FC236}">
                <a16:creationId xmlns:a16="http://schemas.microsoft.com/office/drawing/2014/main" id="{CD8CCFD7-15E4-FC5A-FF84-42F24F7CF3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3" y="332284"/>
            <a:ext cx="2535941" cy="435865"/>
          </a:xfrm>
          <a:prstGeom prst="rect">
            <a:avLst/>
          </a:prstGeom>
        </p:spPr>
      </p:pic>
      <p:pic>
        <p:nvPicPr>
          <p:cNvPr id="3" name="Picture 2">
            <a:extLst>
              <a:ext uri="{FF2B5EF4-FFF2-40B4-BE49-F238E27FC236}">
                <a16:creationId xmlns:a16="http://schemas.microsoft.com/office/drawing/2014/main" id="{1986E851-BD39-384D-50D1-FD36E94676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2030" y="274317"/>
            <a:ext cx="3991970" cy="4867835"/>
          </a:xfrm>
          <a:prstGeom prst="rect">
            <a:avLst/>
          </a:prstGeom>
        </p:spPr>
      </p:pic>
    </p:spTree>
    <p:extLst>
      <p:ext uri="{BB962C8B-B14F-4D97-AF65-F5344CB8AC3E}">
        <p14:creationId xmlns:p14="http://schemas.microsoft.com/office/powerpoint/2010/main" val="887419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7E7D-D1BA-838A-3C63-0004FA9FC55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8F19336A-CE03-7AFD-11E1-372CB25FD54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63F5A9EB-554E-143A-7984-31384592066E}"/>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5" name="Footer Placeholder 4">
            <a:extLst>
              <a:ext uri="{FF2B5EF4-FFF2-40B4-BE49-F238E27FC236}">
                <a16:creationId xmlns:a16="http://schemas.microsoft.com/office/drawing/2014/main" id="{8D88A449-F6FD-1D0D-63CB-3E9323E9171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D116506-2D42-A862-52B0-8A020A174F66}"/>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3588182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45AE-3D6D-AA4C-3EF2-BBFC76D9B76C}"/>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5463F7DA-7EDC-FBA3-7FED-B45ECA0D1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276EB4D-BCDB-1D6C-07CF-DAB2F09C982A}"/>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5" name="Footer Placeholder 4">
            <a:extLst>
              <a:ext uri="{FF2B5EF4-FFF2-40B4-BE49-F238E27FC236}">
                <a16:creationId xmlns:a16="http://schemas.microsoft.com/office/drawing/2014/main" id="{201D9344-78B2-4355-0B20-9F27D076F14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38B5E14-DE85-60A4-35A6-C371638400DF}"/>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3077830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0CF1-7218-3198-E2DD-CAD23BC35DEC}"/>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CCB79F10-93A4-26D4-D837-E21AC0D4257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FC7C09-0522-0E00-1D94-E502CC8F9FE1}"/>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5" name="Footer Placeholder 4">
            <a:extLst>
              <a:ext uri="{FF2B5EF4-FFF2-40B4-BE49-F238E27FC236}">
                <a16:creationId xmlns:a16="http://schemas.microsoft.com/office/drawing/2014/main" id="{780B5BE1-E64D-2975-D59C-CDBC7C4553D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24F3D57-D652-3982-F14E-A59054C286CA}"/>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92630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AB7D-0B3A-9B32-6313-09C841D5DC9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5CD4863B-32AB-3B1D-2751-F58250A26C38}"/>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528E1751-2701-8A86-066E-F88D994FBFE5}"/>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320C6515-5E0B-411B-F489-DEBAA4C36075}"/>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6" name="Footer Placeholder 5">
            <a:extLst>
              <a:ext uri="{FF2B5EF4-FFF2-40B4-BE49-F238E27FC236}">
                <a16:creationId xmlns:a16="http://schemas.microsoft.com/office/drawing/2014/main" id="{C6934598-C8C9-43DB-3E83-0792822598A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A70311B-DF04-2E7F-8715-6192B2D48C91}"/>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2205024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917-1E80-0A5E-8980-C5D163EB5E41}"/>
              </a:ext>
            </a:extLst>
          </p:cNvPr>
          <p:cNvSpPr>
            <a:spLocks noGrp="1"/>
          </p:cNvSpPr>
          <p:nvPr>
            <p:ph type="title"/>
          </p:nvPr>
        </p:nvSpPr>
        <p:spPr>
          <a:xfrm>
            <a:off x="630238" y="274638"/>
            <a:ext cx="7886700" cy="993775"/>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433346C8-B1FD-F01E-5D40-7FFB4563170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125F2B-A971-9F0F-321E-F03CBB7855D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29503CE-3D7B-51F5-738D-B99F586D868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94599-B3BD-6799-3F85-32A432322CA9}"/>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224B7BB2-15F0-E2B7-5B99-BDA22384FB16}"/>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8" name="Footer Placeholder 7">
            <a:extLst>
              <a:ext uri="{FF2B5EF4-FFF2-40B4-BE49-F238E27FC236}">
                <a16:creationId xmlns:a16="http://schemas.microsoft.com/office/drawing/2014/main" id="{98BFA46C-6A93-C667-6CA2-47BC172F937D}"/>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ED1BFB13-5D2D-FD3F-3BBB-2A460BCEA185}"/>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90376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5A15-ABE4-C680-86D9-ABED51CB1A5C}"/>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C30AF8B8-A580-2342-6AF6-E592EF2BE448}"/>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4" name="Footer Placeholder 3">
            <a:extLst>
              <a:ext uri="{FF2B5EF4-FFF2-40B4-BE49-F238E27FC236}">
                <a16:creationId xmlns:a16="http://schemas.microsoft.com/office/drawing/2014/main" id="{45FC1B25-3507-E527-3EB9-3BE90B8CE6BB}"/>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8B989CB3-02D8-8FFA-49B0-92C951927265}"/>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2335473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E7E59-7310-CF50-76DF-673AC9EA2807}"/>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3" name="Footer Placeholder 2">
            <a:extLst>
              <a:ext uri="{FF2B5EF4-FFF2-40B4-BE49-F238E27FC236}">
                <a16:creationId xmlns:a16="http://schemas.microsoft.com/office/drawing/2014/main" id="{A07AA137-C9A1-9EB6-7520-45D6E5E6420D}"/>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D1A7FBA0-53E1-6184-06CD-1A75A3D5145B}"/>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21006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3F7DA-7EDC-FBA3-7FED-B45ECA0D16E3}"/>
              </a:ext>
            </a:extLst>
          </p:cNvPr>
          <p:cNvSpPr>
            <a:spLocks noGrp="1"/>
          </p:cNvSpPr>
          <p:nvPr>
            <p:ph idx="1"/>
          </p:nvPr>
        </p:nvSpPr>
        <p:spPr>
          <a:xfrm>
            <a:off x="359999" y="1376363"/>
            <a:ext cx="7886700" cy="326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5F5D8E"/>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AB0C23"/>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Google Shape;19;p14">
            <a:extLst>
              <a:ext uri="{FF2B5EF4-FFF2-40B4-BE49-F238E27FC236}">
                <a16:creationId xmlns:a16="http://schemas.microsoft.com/office/drawing/2014/main" id="{7E29A2B3-2685-843A-6AAE-FC68E0B57C80}"/>
              </a:ext>
            </a:extLst>
          </p:cNvPr>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8" name="Google Shape;18;p14">
            <a:extLst>
              <a:ext uri="{FF2B5EF4-FFF2-40B4-BE49-F238E27FC236}">
                <a16:creationId xmlns:a16="http://schemas.microsoft.com/office/drawing/2014/main" id="{7B28D9C0-A613-09FC-7C2A-0CBC18F3C9B3}"/>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pic>
        <p:nvPicPr>
          <p:cNvPr id="9" name="Picture 8" descr="Logo&#10;&#10;Description automatically generated">
            <a:extLst>
              <a:ext uri="{FF2B5EF4-FFF2-40B4-BE49-F238E27FC236}">
                <a16:creationId xmlns:a16="http://schemas.microsoft.com/office/drawing/2014/main" id="{A35CEAA2-49D1-2F6D-07A2-44AB66496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1468760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0783-64E0-79E2-C3B0-2698B2906A1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2FA48898-5CCE-BF55-B8E5-8DDBA624F34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FB635495-3BBB-A714-4AC6-036B9427AA0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DDFD6-1C2E-AD02-36B2-37589D58E916}"/>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6" name="Footer Placeholder 5">
            <a:extLst>
              <a:ext uri="{FF2B5EF4-FFF2-40B4-BE49-F238E27FC236}">
                <a16:creationId xmlns:a16="http://schemas.microsoft.com/office/drawing/2014/main" id="{B364BB8D-079E-8F78-86A6-4E628CCA4423}"/>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E16385A-FB4A-76D3-72EF-668DDBACF6D6}"/>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89539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0902-BD1F-B642-3209-F42F08DB087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C879E976-6915-D40B-F87E-015512A580E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0594497-EC8E-F353-86A3-41A240D3CB9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5ADD3-F187-199C-EB36-D46E80E3BEF4}"/>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6" name="Footer Placeholder 5">
            <a:extLst>
              <a:ext uri="{FF2B5EF4-FFF2-40B4-BE49-F238E27FC236}">
                <a16:creationId xmlns:a16="http://schemas.microsoft.com/office/drawing/2014/main" id="{23B6E087-B070-8A44-E841-EC06217A98FF}"/>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0562900E-7710-C568-E45F-A4AB49127D21}"/>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95992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2166-AFCF-CECE-E384-951BC3255D1F}"/>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F52C89AD-B385-7F66-F12D-15D8BB02D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61818D7-8434-9DEA-422D-8846014E613F}"/>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5" name="Footer Placeholder 4">
            <a:extLst>
              <a:ext uri="{FF2B5EF4-FFF2-40B4-BE49-F238E27FC236}">
                <a16:creationId xmlns:a16="http://schemas.microsoft.com/office/drawing/2014/main" id="{577A071F-8337-9C62-8D85-83B70B1CC32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ED8ECB24-6A5E-ED94-1373-468DAF31EA58}"/>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1139655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3048D-D0C0-54BA-C924-15E617A920DD}"/>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9811EF1C-6E8A-EFAA-3186-EEBC285A49A4}"/>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C21D788-08C1-4D8C-DF6B-EA8EE86564FF}"/>
              </a:ext>
            </a:extLst>
          </p:cNvPr>
          <p:cNvSpPr>
            <a:spLocks noGrp="1"/>
          </p:cNvSpPr>
          <p:nvPr>
            <p:ph type="dt" sz="half" idx="10"/>
          </p:nvPr>
        </p:nvSpPr>
        <p:spPr/>
        <p:txBody>
          <a:bodyPr/>
          <a:lstStyle/>
          <a:p>
            <a:fld id="{9ADCC38D-D1BD-4311-8E00-136743883777}" type="datetimeFigureOut">
              <a:rPr lang="en-CH" smtClean="0"/>
              <a:t>02/07/2024</a:t>
            </a:fld>
            <a:endParaRPr lang="en-CH"/>
          </a:p>
        </p:txBody>
      </p:sp>
      <p:sp>
        <p:nvSpPr>
          <p:cNvPr id="5" name="Footer Placeholder 4">
            <a:extLst>
              <a:ext uri="{FF2B5EF4-FFF2-40B4-BE49-F238E27FC236}">
                <a16:creationId xmlns:a16="http://schemas.microsoft.com/office/drawing/2014/main" id="{7076BFA6-F992-108B-D595-EC3E1795049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681D606-AEA3-B9E7-A362-EB9B85EB761F}"/>
              </a:ext>
            </a:extLst>
          </p:cNvPr>
          <p:cNvSpPr>
            <a:spLocks noGrp="1"/>
          </p:cNvSpPr>
          <p:nvPr>
            <p:ph type="sldNum" sz="quarter" idx="12"/>
          </p:nvPr>
        </p:nvSpPr>
        <p:spPr/>
        <p:txBody>
          <a:bodyPr/>
          <a:lstStyle/>
          <a:p>
            <a:fld id="{9FCD0923-9748-4B82-BB1B-5920C93F3B9A}" type="slidenum">
              <a:rPr lang="en-CH" smtClean="0"/>
              <a:t>‹#›</a:t>
            </a:fld>
            <a:endParaRPr lang="en-CH"/>
          </a:p>
        </p:txBody>
      </p:sp>
    </p:spTree>
    <p:extLst>
      <p:ext uri="{BB962C8B-B14F-4D97-AF65-F5344CB8AC3E}">
        <p14:creationId xmlns:p14="http://schemas.microsoft.com/office/powerpoint/2010/main" val="367730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592" y="259252"/>
            <a:ext cx="1382400" cy="237600"/>
          </a:xfrm>
          <a:prstGeom prst="rect">
            <a:avLst/>
          </a:prstGeom>
        </p:spPr>
      </p:pic>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5" y="1307805"/>
            <a:ext cx="8409900"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216567794"/>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840990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7F38491F-1A8A-4D61-8305-D4361D7666D3}"/>
              </a:ext>
            </a:extLst>
          </p:cNvPr>
          <p:cNvSpPr txBox="1">
            <a:spLocks noGrp="1"/>
          </p:cNvSpPr>
          <p:nvPr>
            <p:ph type="body" idx="12" hasCustomPrompt="1"/>
          </p:nvPr>
        </p:nvSpPr>
        <p:spPr>
          <a:xfrm>
            <a:off x="450271" y="4768684"/>
            <a:ext cx="2332571" cy="180625"/>
          </a:xfrm>
          <a:prstGeom prst="rect">
            <a:avLst/>
          </a:prstGeom>
          <a:noFill/>
          <a:ln>
            <a:noFill/>
          </a:ln>
        </p:spPr>
        <p:txBody>
          <a:bodyPr spcFirstLastPara="1" vert="horz" wrap="square" lIns="0" tIns="0" rIns="0" bIns="0" anchor="ctr" anchorCtr="0">
            <a:spAutoFit/>
          </a:bodyPr>
          <a:lstStyle>
            <a:lvl1pPr marL="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5" name="Picture 4" descr="Logo&#10;&#10;Description automatically generated">
            <a:extLst>
              <a:ext uri="{FF2B5EF4-FFF2-40B4-BE49-F238E27FC236}">
                <a16:creationId xmlns:a16="http://schemas.microsoft.com/office/drawing/2014/main" id="{DE341DE0-7C33-671E-3754-83EE8496A3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592" y="259252"/>
            <a:ext cx="1382400" cy="237600"/>
          </a:xfrm>
          <a:prstGeom prst="rect">
            <a:avLst/>
          </a:prstGeom>
        </p:spPr>
      </p:pic>
    </p:spTree>
    <p:extLst>
      <p:ext uri="{BB962C8B-B14F-4D97-AF65-F5344CB8AC3E}">
        <p14:creationId xmlns:p14="http://schemas.microsoft.com/office/powerpoint/2010/main" val="1671895465"/>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0"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8409900"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336766190"/>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0"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3" name="Google Shape;17;p14">
            <a:extLst>
              <a:ext uri="{FF2B5EF4-FFF2-40B4-BE49-F238E27FC236}">
                <a16:creationId xmlns:a16="http://schemas.microsoft.com/office/drawing/2014/main" id="{62E1C9A2-BF1A-B7A6-3C13-AF31CBFDFAF1}"/>
              </a:ext>
            </a:extLst>
          </p:cNvPr>
          <p:cNvSpPr txBox="1">
            <a:spLocks noGrp="1"/>
          </p:cNvSpPr>
          <p:nvPr>
            <p:ph type="body" idx="1"/>
          </p:nvPr>
        </p:nvSpPr>
        <p:spPr>
          <a:xfrm>
            <a:off x="367250" y="1307805"/>
            <a:ext cx="840990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4" name="TextBox 3">
            <a:extLst>
              <a:ext uri="{FF2B5EF4-FFF2-40B4-BE49-F238E27FC236}">
                <a16:creationId xmlns:a16="http://schemas.microsoft.com/office/drawing/2014/main" id="{E4BC6149-D3D2-BE2E-2D6E-93847AC2DF02}"/>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00638DD3-B1F5-07F7-853A-B4E5B003BF59}"/>
              </a:ext>
            </a:extLst>
          </p:cNvPr>
          <p:cNvSpPr txBox="1">
            <a:spLocks noGrp="1"/>
          </p:cNvSpPr>
          <p:nvPr>
            <p:ph type="body" idx="12" hasCustomPrompt="1"/>
          </p:nvPr>
        </p:nvSpPr>
        <p:spPr>
          <a:xfrm>
            <a:off x="450271" y="4768684"/>
            <a:ext cx="2332571" cy="180625"/>
          </a:xfrm>
          <a:prstGeom prst="rect">
            <a:avLst/>
          </a:prstGeom>
          <a:noFill/>
          <a:ln>
            <a:noFill/>
          </a:ln>
        </p:spPr>
        <p:txBody>
          <a:bodyPr spcFirstLastPara="1" vert="horz" wrap="square" lIns="0" tIns="0" rIns="0" bIns="0" anchor="ctr" anchorCtr="0">
            <a:spAutoFit/>
          </a:bodyPr>
          <a:lstStyle>
            <a:lvl1pPr marL="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1655512257"/>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772265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359740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pic>
        <p:nvPicPr>
          <p:cNvPr id="2" name="Picture 1" descr="Logo&#10;&#10;Description automatically generated">
            <a:extLst>
              <a:ext uri="{FF2B5EF4-FFF2-40B4-BE49-F238E27FC236}">
                <a16:creationId xmlns:a16="http://schemas.microsoft.com/office/drawing/2014/main" id="{244C3251-218E-13C6-6408-20D44C547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665" y="259252"/>
            <a:ext cx="1382400" cy="237600"/>
          </a:xfrm>
          <a:prstGeom prst="rect">
            <a:avLst/>
          </a:prstGeom>
        </p:spPr>
      </p:pic>
      <p:pic>
        <p:nvPicPr>
          <p:cNvPr id="4" name="Picture 3">
            <a:extLst>
              <a:ext uri="{FF2B5EF4-FFF2-40B4-BE49-F238E27FC236}">
                <a16:creationId xmlns:a16="http://schemas.microsoft.com/office/drawing/2014/main" id="{A319ACFE-976D-F96A-3EA8-A0087950B9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1457" y="2276592"/>
            <a:ext cx="762543" cy="2277992"/>
          </a:xfrm>
          <a:prstGeom prst="rect">
            <a:avLst/>
          </a:prstGeom>
        </p:spPr>
      </p:pic>
      <p:sp>
        <p:nvSpPr>
          <p:cNvPr id="3" name="Google Shape;17;p14">
            <a:extLst>
              <a:ext uri="{FF2B5EF4-FFF2-40B4-BE49-F238E27FC236}">
                <a16:creationId xmlns:a16="http://schemas.microsoft.com/office/drawing/2014/main" id="{AC74C1A0-01C3-40BC-AD60-904E5598CB85}"/>
              </a:ext>
            </a:extLst>
          </p:cNvPr>
          <p:cNvSpPr txBox="1">
            <a:spLocks noGrp="1"/>
          </p:cNvSpPr>
          <p:nvPr>
            <p:ph type="body" idx="12" hasCustomPrompt="1"/>
          </p:nvPr>
        </p:nvSpPr>
        <p:spPr>
          <a:xfrm>
            <a:off x="450271" y="4768684"/>
            <a:ext cx="2332571" cy="180625"/>
          </a:xfrm>
          <a:prstGeom prst="rect">
            <a:avLst/>
          </a:prstGeom>
          <a:noFill/>
          <a:ln>
            <a:noFill/>
          </a:ln>
        </p:spPr>
        <p:txBody>
          <a:bodyPr spcFirstLastPara="1" vert="horz" wrap="square" lIns="0" tIns="0" rIns="0" bIns="0" anchor="ctr" anchorCtr="0">
            <a:spAutoFit/>
          </a:bodyPr>
          <a:lstStyle>
            <a:lvl1pPr marL="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1910478713"/>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7722650"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510199D1-A9ED-0344-52B0-9509F13851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1457" y="2633733"/>
            <a:ext cx="762543" cy="2277992"/>
          </a:xfrm>
          <a:prstGeom prst="rect">
            <a:avLst/>
          </a:prstGeom>
        </p:spPr>
      </p:pic>
      <p:pic>
        <p:nvPicPr>
          <p:cNvPr id="5" name="Picture 4" descr="Logo&#10;&#10;Description automatically generated">
            <a:extLst>
              <a:ext uri="{FF2B5EF4-FFF2-40B4-BE49-F238E27FC236}">
                <a16:creationId xmlns:a16="http://schemas.microsoft.com/office/drawing/2014/main" id="{AB4D4B26-0414-CFE8-780A-2EAB8C2787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1665" y="259252"/>
            <a:ext cx="1382400" cy="237600"/>
          </a:xfrm>
          <a:prstGeom prst="rect">
            <a:avLst/>
          </a:prstGeom>
        </p:spPr>
      </p:pic>
    </p:spTree>
    <p:extLst>
      <p:ext uri="{BB962C8B-B14F-4D97-AF65-F5344CB8AC3E}">
        <p14:creationId xmlns:p14="http://schemas.microsoft.com/office/powerpoint/2010/main" val="1438618361"/>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94" r:id="rId2"/>
    <p:sldLayoutId id="2147483721" r:id="rId3"/>
    <p:sldLayoutId id="2147483675" r:id="rId4"/>
    <p:sldLayoutId id="2147483695" r:id="rId5"/>
    <p:sldLayoutId id="2147483703" r:id="rId6"/>
    <p:sldLayoutId id="2147483704" r:id="rId7"/>
    <p:sldLayoutId id="2147483696" r:id="rId8"/>
    <p:sldLayoutId id="2147483697" r:id="rId9"/>
    <p:sldLayoutId id="2147483705" r:id="rId10"/>
    <p:sldLayoutId id="2147483706" r:id="rId11"/>
    <p:sldLayoutId id="2147483678" r:id="rId12"/>
    <p:sldLayoutId id="2147483698" r:id="rId13"/>
    <p:sldLayoutId id="2147483699" r:id="rId14"/>
    <p:sldLayoutId id="2147483700" r:id="rId15"/>
    <p:sldLayoutId id="2147483701" r:id="rId16"/>
    <p:sldLayoutId id="2147483665" r:id="rId17"/>
    <p:sldLayoutId id="2147483707" r:id="rId18"/>
    <p:sldLayoutId id="2147483702" r:id="rId19"/>
    <p:sldLayoutId id="2147483681" r:id="rId20"/>
    <p:sldLayoutId id="2147483667" r:id="rId21"/>
    <p:sldLayoutId id="214748366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DB619-26D4-5762-355E-73A3A79A7D8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544D5B20-7497-742C-D341-B06F38E4EAD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40F86AD-F689-2929-DFA9-A81C540DCC8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DCC38D-D1BD-4311-8E00-136743883777}" type="datetimeFigureOut">
              <a:rPr lang="en-CH" smtClean="0"/>
              <a:t>02/07/2024</a:t>
            </a:fld>
            <a:endParaRPr lang="en-CH"/>
          </a:p>
        </p:txBody>
      </p:sp>
      <p:sp>
        <p:nvSpPr>
          <p:cNvPr id="5" name="Footer Placeholder 4">
            <a:extLst>
              <a:ext uri="{FF2B5EF4-FFF2-40B4-BE49-F238E27FC236}">
                <a16:creationId xmlns:a16="http://schemas.microsoft.com/office/drawing/2014/main" id="{11363A2D-1B23-E1EE-5AEB-1A639015574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8E39DD3C-4CAF-B84E-65DA-ED606F74903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FCD0923-9748-4B82-BB1B-5920C93F3B9A}" type="slidenum">
              <a:rPr lang="en-CH" smtClean="0"/>
              <a:t>‹#›</a:t>
            </a:fld>
            <a:endParaRPr lang="en-CH"/>
          </a:p>
        </p:txBody>
      </p:sp>
    </p:spTree>
    <p:extLst>
      <p:ext uri="{BB962C8B-B14F-4D97-AF65-F5344CB8AC3E}">
        <p14:creationId xmlns:p14="http://schemas.microsoft.com/office/powerpoint/2010/main" val="3276766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6DD8D8-E3C1-4B81-8B8B-E13F21F9DBCF}"/>
              </a:ext>
            </a:extLst>
          </p:cNvPr>
          <p:cNvSpPr>
            <a:spLocks noGrp="1"/>
          </p:cNvSpPr>
          <p:nvPr>
            <p:ph type="body" sz="half" idx="2"/>
          </p:nvPr>
        </p:nvSpPr>
        <p:spPr/>
        <p:txBody>
          <a:bodyPr>
            <a:normAutofit/>
          </a:bodyPr>
          <a:lstStyle/>
          <a:p>
            <a:endParaRPr lang="en-CH">
              <a:solidFill>
                <a:srgbClr val="5F5D8E"/>
              </a:solidFill>
            </a:endParaRPr>
          </a:p>
        </p:txBody>
      </p:sp>
      <p:sp>
        <p:nvSpPr>
          <p:cNvPr id="9" name="Text Placeholder 8">
            <a:extLst>
              <a:ext uri="{FF2B5EF4-FFF2-40B4-BE49-F238E27FC236}">
                <a16:creationId xmlns:a16="http://schemas.microsoft.com/office/drawing/2014/main" id="{3AB07B20-177D-F08F-6BDD-0CD799E508BF}"/>
              </a:ext>
            </a:extLst>
          </p:cNvPr>
          <p:cNvSpPr>
            <a:spLocks noGrp="1"/>
          </p:cNvSpPr>
          <p:nvPr>
            <p:ph type="body" sz="half" idx="10"/>
          </p:nvPr>
        </p:nvSpPr>
        <p:spPr/>
        <p:txBody>
          <a:bodyPr/>
          <a:lstStyle/>
          <a:p>
            <a:endParaRPr lang="en-CH"/>
          </a:p>
        </p:txBody>
      </p:sp>
      <p:sp>
        <p:nvSpPr>
          <p:cNvPr id="10" name="Text Placeholder 9">
            <a:extLst>
              <a:ext uri="{FF2B5EF4-FFF2-40B4-BE49-F238E27FC236}">
                <a16:creationId xmlns:a16="http://schemas.microsoft.com/office/drawing/2014/main" id="{12DDA8B0-3567-0BF7-693C-1C02D7591773}"/>
              </a:ext>
            </a:extLst>
          </p:cNvPr>
          <p:cNvSpPr>
            <a:spLocks noGrp="1"/>
          </p:cNvSpPr>
          <p:nvPr>
            <p:ph type="body" sz="half" idx="11"/>
          </p:nvPr>
        </p:nvSpPr>
        <p:spPr/>
        <p:txBody>
          <a:bodyPr/>
          <a:lstStyle/>
          <a:p>
            <a:endParaRPr lang="en-CH"/>
          </a:p>
        </p:txBody>
      </p:sp>
      <p:sp>
        <p:nvSpPr>
          <p:cNvPr id="11" name="Text Placeholder 10">
            <a:extLst>
              <a:ext uri="{FF2B5EF4-FFF2-40B4-BE49-F238E27FC236}">
                <a16:creationId xmlns:a16="http://schemas.microsoft.com/office/drawing/2014/main" id="{786CC9E0-B9FE-9BFF-4C55-66399C127A3C}"/>
              </a:ext>
            </a:extLst>
          </p:cNvPr>
          <p:cNvSpPr>
            <a:spLocks noGrp="1"/>
          </p:cNvSpPr>
          <p:nvPr>
            <p:ph type="body" sz="half" idx="12"/>
          </p:nvPr>
        </p:nvSpPr>
        <p:spPr/>
        <p:txBody>
          <a:bodyPr/>
          <a:lstStyle/>
          <a:p>
            <a:endParaRPr lang="en-CH"/>
          </a:p>
        </p:txBody>
      </p:sp>
    </p:spTree>
    <p:extLst>
      <p:ext uri="{BB962C8B-B14F-4D97-AF65-F5344CB8AC3E}">
        <p14:creationId xmlns:p14="http://schemas.microsoft.com/office/powerpoint/2010/main" val="26757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60D01-048D-2445-59D0-F89018A97B00}"/>
              </a:ext>
            </a:extLst>
          </p:cNvPr>
          <p:cNvSpPr>
            <a:spLocks noGrp="1"/>
          </p:cNvSpPr>
          <p:nvPr>
            <p:ph idx="1"/>
          </p:nvPr>
        </p:nvSpPr>
        <p:spPr/>
        <p:txBody>
          <a:bodyPr/>
          <a:lstStyle/>
          <a:p>
            <a:endParaRPr lang="en-CH"/>
          </a:p>
        </p:txBody>
      </p:sp>
      <p:sp>
        <p:nvSpPr>
          <p:cNvPr id="3" name="Subtitle 2">
            <a:extLst>
              <a:ext uri="{FF2B5EF4-FFF2-40B4-BE49-F238E27FC236}">
                <a16:creationId xmlns:a16="http://schemas.microsoft.com/office/drawing/2014/main" id="{DE79346E-C9BB-D694-BC4B-D462F308ED42}"/>
              </a:ext>
            </a:extLst>
          </p:cNvPr>
          <p:cNvSpPr>
            <a:spLocks noGrp="1"/>
          </p:cNvSpPr>
          <p:nvPr>
            <p:ph type="subTitle" idx="2"/>
          </p:nvPr>
        </p:nvSpPr>
        <p:spPr/>
        <p:txBody>
          <a:bodyPr/>
          <a:lstStyle/>
          <a:p>
            <a:endParaRPr lang="en-CH"/>
          </a:p>
        </p:txBody>
      </p:sp>
      <p:sp>
        <p:nvSpPr>
          <p:cNvPr id="4" name="Title 3">
            <a:extLst>
              <a:ext uri="{FF2B5EF4-FFF2-40B4-BE49-F238E27FC236}">
                <a16:creationId xmlns:a16="http://schemas.microsoft.com/office/drawing/2014/main" id="{FD1663FD-8520-0B87-EDBE-C3072C7E2524}"/>
              </a:ext>
            </a:extLst>
          </p:cNvPr>
          <p:cNvSpPr>
            <a:spLocks noGrp="1"/>
          </p:cNvSpPr>
          <p:nvPr>
            <p:ph type="ctrTitle"/>
          </p:nvPr>
        </p:nvSpPr>
        <p:spPr/>
        <p:txBody>
          <a:bodyPr/>
          <a:lstStyle/>
          <a:p>
            <a:endParaRPr lang="en-CH"/>
          </a:p>
        </p:txBody>
      </p:sp>
    </p:spTree>
    <p:extLst>
      <p:ext uri="{BB962C8B-B14F-4D97-AF65-F5344CB8AC3E}">
        <p14:creationId xmlns:p14="http://schemas.microsoft.com/office/powerpoint/2010/main" val="334450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70CCAA-BA03-ED19-EFCE-E72412718477}"/>
              </a:ext>
            </a:extLst>
          </p:cNvPr>
          <p:cNvSpPr>
            <a:spLocks noGrp="1"/>
          </p:cNvSpPr>
          <p:nvPr>
            <p:ph type="body" idx="12"/>
          </p:nvPr>
        </p:nvSpPr>
        <p:spPr/>
        <p:txBody>
          <a:bodyPr/>
          <a:lstStyle/>
          <a:p>
            <a:endParaRPr lang="en-CH"/>
          </a:p>
        </p:txBody>
      </p:sp>
      <p:sp>
        <p:nvSpPr>
          <p:cNvPr id="12" name="Subtitle 11">
            <a:extLst>
              <a:ext uri="{FF2B5EF4-FFF2-40B4-BE49-F238E27FC236}">
                <a16:creationId xmlns:a16="http://schemas.microsoft.com/office/drawing/2014/main" id="{52C25478-1C9C-4700-0644-DC692E43506B}"/>
              </a:ext>
            </a:extLst>
          </p:cNvPr>
          <p:cNvSpPr>
            <a:spLocks noGrp="1"/>
          </p:cNvSpPr>
          <p:nvPr>
            <p:ph type="subTitle" idx="2"/>
          </p:nvPr>
        </p:nvSpPr>
        <p:spPr/>
        <p:txBody>
          <a:bodyPr/>
          <a:lstStyle/>
          <a:p>
            <a:endParaRPr lang="en-CH"/>
          </a:p>
        </p:txBody>
      </p:sp>
      <p:sp>
        <p:nvSpPr>
          <p:cNvPr id="10" name="Title 9">
            <a:extLst>
              <a:ext uri="{FF2B5EF4-FFF2-40B4-BE49-F238E27FC236}">
                <a16:creationId xmlns:a16="http://schemas.microsoft.com/office/drawing/2014/main" id="{8178E03B-CF10-9433-AE9A-E72E0D797E63}"/>
              </a:ext>
            </a:extLst>
          </p:cNvPr>
          <p:cNvSpPr>
            <a:spLocks noGrp="1"/>
          </p:cNvSpPr>
          <p:nvPr>
            <p:ph type="ctrTitle"/>
          </p:nvPr>
        </p:nvSpPr>
        <p:spPr/>
        <p:txBody>
          <a:bodyPr/>
          <a:lstStyle/>
          <a:p>
            <a:endParaRPr lang="en-CH"/>
          </a:p>
        </p:txBody>
      </p:sp>
      <p:sp>
        <p:nvSpPr>
          <p:cNvPr id="11" name="Text Placeholder 10">
            <a:extLst>
              <a:ext uri="{FF2B5EF4-FFF2-40B4-BE49-F238E27FC236}">
                <a16:creationId xmlns:a16="http://schemas.microsoft.com/office/drawing/2014/main" id="{6C439D95-4162-D080-2BDD-2024DB17E1CC}"/>
              </a:ext>
            </a:extLst>
          </p:cNvPr>
          <p:cNvSpPr>
            <a:spLocks noGrp="1"/>
          </p:cNvSpPr>
          <p:nvPr>
            <p:ph type="body" idx="1"/>
          </p:nvPr>
        </p:nvSpPr>
        <p:spPr/>
        <p:txBody>
          <a:bodyPr/>
          <a:lstStyle/>
          <a:p>
            <a:endParaRPr lang="en-CH"/>
          </a:p>
        </p:txBody>
      </p:sp>
    </p:spTree>
    <p:extLst>
      <p:ext uri="{BB962C8B-B14F-4D97-AF65-F5344CB8AC3E}">
        <p14:creationId xmlns:p14="http://schemas.microsoft.com/office/powerpoint/2010/main" val="65859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70CCAA-BA03-ED19-EFCE-E72412718477}"/>
              </a:ext>
            </a:extLst>
          </p:cNvPr>
          <p:cNvSpPr>
            <a:spLocks noGrp="1"/>
          </p:cNvSpPr>
          <p:nvPr>
            <p:ph type="body" idx="12"/>
          </p:nvPr>
        </p:nvSpPr>
        <p:spPr/>
        <p:txBody>
          <a:bodyPr/>
          <a:lstStyle/>
          <a:p>
            <a:endParaRPr lang="en-CH"/>
          </a:p>
        </p:txBody>
      </p:sp>
      <p:sp>
        <p:nvSpPr>
          <p:cNvPr id="12" name="Subtitle 11">
            <a:extLst>
              <a:ext uri="{FF2B5EF4-FFF2-40B4-BE49-F238E27FC236}">
                <a16:creationId xmlns:a16="http://schemas.microsoft.com/office/drawing/2014/main" id="{52C25478-1C9C-4700-0644-DC692E43506B}"/>
              </a:ext>
            </a:extLst>
          </p:cNvPr>
          <p:cNvSpPr>
            <a:spLocks noGrp="1"/>
          </p:cNvSpPr>
          <p:nvPr>
            <p:ph type="subTitle" idx="2"/>
          </p:nvPr>
        </p:nvSpPr>
        <p:spPr/>
        <p:txBody>
          <a:bodyPr/>
          <a:lstStyle/>
          <a:p>
            <a:endParaRPr lang="en-CH"/>
          </a:p>
        </p:txBody>
      </p:sp>
      <p:sp>
        <p:nvSpPr>
          <p:cNvPr id="10" name="Title 9">
            <a:extLst>
              <a:ext uri="{FF2B5EF4-FFF2-40B4-BE49-F238E27FC236}">
                <a16:creationId xmlns:a16="http://schemas.microsoft.com/office/drawing/2014/main" id="{8178E03B-CF10-9433-AE9A-E72E0D797E63}"/>
              </a:ext>
            </a:extLst>
          </p:cNvPr>
          <p:cNvSpPr>
            <a:spLocks noGrp="1"/>
          </p:cNvSpPr>
          <p:nvPr>
            <p:ph type="ctrTitle"/>
          </p:nvPr>
        </p:nvSpPr>
        <p:spPr/>
        <p:txBody>
          <a:bodyPr/>
          <a:lstStyle/>
          <a:p>
            <a:endParaRPr lang="en-CH"/>
          </a:p>
        </p:txBody>
      </p:sp>
      <p:sp>
        <p:nvSpPr>
          <p:cNvPr id="11" name="Text Placeholder 10">
            <a:extLst>
              <a:ext uri="{FF2B5EF4-FFF2-40B4-BE49-F238E27FC236}">
                <a16:creationId xmlns:a16="http://schemas.microsoft.com/office/drawing/2014/main" id="{6C439D95-4162-D080-2BDD-2024DB17E1CC}"/>
              </a:ext>
            </a:extLst>
          </p:cNvPr>
          <p:cNvSpPr>
            <a:spLocks noGrp="1"/>
          </p:cNvSpPr>
          <p:nvPr>
            <p:ph type="body" idx="1"/>
          </p:nvPr>
        </p:nvSpPr>
        <p:spPr/>
        <p:txBody>
          <a:bodyPr/>
          <a:lstStyle/>
          <a:p>
            <a:endParaRPr lang="en-CH"/>
          </a:p>
        </p:txBody>
      </p:sp>
    </p:spTree>
    <p:extLst>
      <p:ext uri="{BB962C8B-B14F-4D97-AF65-F5344CB8AC3E}">
        <p14:creationId xmlns:p14="http://schemas.microsoft.com/office/powerpoint/2010/main" val="44735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4423E-26C4-4908-A327-7453BACF1A72}"/>
              </a:ext>
            </a:extLst>
          </p:cNvPr>
          <p:cNvSpPr>
            <a:spLocks noGrp="1"/>
          </p:cNvSpPr>
          <p:nvPr>
            <p:ph type="body" idx="4294967295"/>
          </p:nvPr>
        </p:nvSpPr>
        <p:spPr>
          <a:xfrm>
            <a:off x="371137" y="1630521"/>
            <a:ext cx="4008105" cy="1193838"/>
          </a:xfrm>
          <a:prstGeom prst="rect">
            <a:avLst/>
          </a:prstGeom>
        </p:spPr>
        <p:txBody>
          <a:bodyPr/>
          <a:lstStyle/>
          <a:p>
            <a:endParaRPr lang="en-US">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67893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C4BA3F-8B58-9C25-E549-800F3AEAECD2}"/>
              </a:ext>
            </a:extLst>
          </p:cNvPr>
          <p:cNvSpPr>
            <a:spLocks noGrp="1"/>
          </p:cNvSpPr>
          <p:nvPr>
            <p:ph type="body" idx="12"/>
          </p:nvPr>
        </p:nvSpPr>
        <p:spPr/>
        <p:txBody>
          <a:bodyPr/>
          <a:lstStyle/>
          <a:p>
            <a:endParaRPr lang="en-CH"/>
          </a:p>
        </p:txBody>
      </p:sp>
      <p:sp>
        <p:nvSpPr>
          <p:cNvPr id="8" name="Google Shape;70;p2">
            <a:extLst>
              <a:ext uri="{FF2B5EF4-FFF2-40B4-BE49-F238E27FC236}">
                <a16:creationId xmlns:a16="http://schemas.microsoft.com/office/drawing/2014/main" id="{048540C9-548F-5B19-40D8-EDFF2A15834B}"/>
              </a:ext>
            </a:extLst>
          </p:cNvPr>
          <p:cNvSpPr txBox="1">
            <a:spLocks/>
          </p:cNvSpPr>
          <p:nvPr/>
        </p:nvSpPr>
        <p:spPr>
          <a:xfrm>
            <a:off x="359999" y="276233"/>
            <a:ext cx="8409765" cy="43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SzPts val="1400"/>
            </a:pPr>
            <a:r>
              <a:rPr lang="en-US" sz="2400" b="1">
                <a:solidFill>
                  <a:srgbClr val="5F5D8E"/>
                </a:solidFill>
                <a:latin typeface="Arial Narrow" panose="020B0604020202020204" pitchFamily="34" charset="0"/>
                <a:cs typeface="Arial Narrow" panose="020B0604020202020204" pitchFamily="34" charset="0"/>
              </a:rPr>
              <a:t>DECLARATION OF INTERESTS</a:t>
            </a:r>
            <a:endParaRPr lang="en-CH" sz="2400" b="1">
              <a:solidFill>
                <a:srgbClr val="5F5D8E"/>
              </a:solidFill>
              <a:latin typeface="Arial Narrow" panose="020B0604020202020204" pitchFamily="34" charset="0"/>
              <a:cs typeface="Arial Narrow" panose="020B0604020202020204" pitchFamily="34" charset="0"/>
            </a:endParaRPr>
          </a:p>
        </p:txBody>
      </p:sp>
      <p:sp>
        <p:nvSpPr>
          <p:cNvPr id="9" name="Google Shape;69;p2">
            <a:extLst>
              <a:ext uri="{FF2B5EF4-FFF2-40B4-BE49-F238E27FC236}">
                <a16:creationId xmlns:a16="http://schemas.microsoft.com/office/drawing/2014/main" id="{A38B5AF7-E474-D941-3155-5B5160DABC1A}"/>
              </a:ext>
            </a:extLst>
          </p:cNvPr>
          <p:cNvSpPr txBox="1">
            <a:spLocks/>
          </p:cNvSpPr>
          <p:nvPr/>
        </p:nvSpPr>
        <p:spPr>
          <a:xfrm>
            <a:off x="367250" y="1170445"/>
            <a:ext cx="8409900" cy="270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630"/>
            </a:pPr>
            <a:r>
              <a:rPr lang="en-US">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a:latin typeface="Arial Narrow" panose="020B0604020202020204" pitchFamily="34" charset="0"/>
              <a:cs typeface="Arial Narrow" panose="020B0604020202020204" pitchFamily="34" charset="0"/>
            </a:endParaRPr>
          </a:p>
          <a:p>
            <a:pPr>
              <a:spcBef>
                <a:spcPts val="320"/>
              </a:spcBef>
              <a:buSzPts val="560"/>
            </a:pPr>
            <a:endParaRPr lang="en-CH">
              <a:latin typeface="Arial Narrow" panose="020B0604020202020204" pitchFamily="34" charset="0"/>
              <a:cs typeface="Arial Narrow" panose="020B0604020202020204" pitchFamily="34" charset="0"/>
            </a:endParaRPr>
          </a:p>
          <a:p>
            <a:pPr>
              <a:spcBef>
                <a:spcPts val="320"/>
              </a:spcBef>
              <a:buSzPts val="560"/>
            </a:pPr>
            <a:r>
              <a:rPr lang="en-US">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a:latin typeface="Arial Narrow" panose="020B0604020202020204" pitchFamily="34" charset="0"/>
                <a:cs typeface="Arial Narrow" panose="020B0604020202020204" pitchFamily="34" charset="0"/>
              </a:rPr>
              <a:t>relevant </a:t>
            </a:r>
            <a:r>
              <a:rPr lang="en-US" b="1" err="1">
                <a:latin typeface="Arial Narrow" panose="020B0604020202020204" pitchFamily="34" charset="0"/>
                <a:cs typeface="Arial Narrow" panose="020B0604020202020204" pitchFamily="34" charset="0"/>
              </a:rPr>
              <a:t>organisations</a:t>
            </a:r>
            <a:r>
              <a:rPr lang="en-US" b="1">
                <a:latin typeface="Arial Narrow" panose="020B0604020202020204" pitchFamily="34" charset="0"/>
                <a:cs typeface="Arial Narrow" panose="020B0604020202020204" pitchFamily="34" charset="0"/>
              </a:rPr>
              <a:t> </a:t>
            </a:r>
            <a:r>
              <a:rPr lang="en-US">
                <a:latin typeface="Arial Narrow" panose="020B0604020202020204" pitchFamily="34" charset="0"/>
                <a:cs typeface="Arial Narrow" panose="020B0604020202020204" pitchFamily="34" charset="0"/>
              </a:rPr>
              <a:t>and should cover the last two calendar years:</a:t>
            </a:r>
            <a:endParaRPr lang="en-CH">
              <a:latin typeface="Arial Narrow" panose="020B0604020202020204" pitchFamily="34" charset="0"/>
              <a:cs typeface="Arial Narrow" panose="020B0604020202020204" pitchFamily="34" charset="0"/>
            </a:endParaRPr>
          </a:p>
          <a:p>
            <a:pPr>
              <a:spcBef>
                <a:spcPts val="320"/>
              </a:spcBef>
              <a:buSzPts val="560"/>
            </a:pPr>
            <a:endParaRPr lang="en-CH">
              <a:latin typeface="Arial Narrow" panose="020B0604020202020204" pitchFamily="34" charset="0"/>
              <a:cs typeface="Arial Narrow" panose="020B0604020202020204" pitchFamily="34" charset="0"/>
            </a:endParaRPr>
          </a:p>
          <a:p>
            <a:pPr>
              <a:spcBef>
                <a:spcPts val="320"/>
              </a:spcBef>
              <a:buSzPts val="560"/>
            </a:pPr>
            <a:r>
              <a:rPr lang="en-US" b="1">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7370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75;p3">
            <a:extLst>
              <a:ext uri="{FF2B5EF4-FFF2-40B4-BE49-F238E27FC236}">
                <a16:creationId xmlns:a16="http://schemas.microsoft.com/office/drawing/2014/main" id="{10E8B2E6-D020-FDFC-4833-68CDB84EEAEC}"/>
              </a:ext>
            </a:extLst>
          </p:cNvPr>
          <p:cNvSpPr txBox="1">
            <a:spLocks/>
          </p:cNvSpPr>
          <p:nvPr/>
        </p:nvSpPr>
        <p:spPr>
          <a:xfrm>
            <a:off x="367118" y="485243"/>
            <a:ext cx="8409764" cy="40947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a:solidFill>
                  <a:schemeClr val="tx1">
                    <a:lumMod val="75000"/>
                    <a:lumOff val="25000"/>
                  </a:schemeClr>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err="1">
                <a:solidFill>
                  <a:schemeClr val="tx1">
                    <a:lumMod val="75000"/>
                    <a:lumOff val="25000"/>
                  </a:schemeClr>
                </a:solidFill>
                <a:latin typeface="Arial Narrow" panose="020B0604020202020204" pitchFamily="34" charset="0"/>
                <a:cs typeface="Arial Narrow" panose="020B0604020202020204" pitchFamily="34" charset="0"/>
              </a:rPr>
              <a:t>organisations</a:t>
            </a:r>
            <a:r>
              <a:rPr lang="en-US" b="1">
                <a:solidFill>
                  <a:schemeClr val="tx1">
                    <a:lumMod val="75000"/>
                    <a:lumOff val="25000"/>
                  </a:schemeClr>
                </a:solidFill>
                <a:latin typeface="Arial Narrow" panose="020B0604020202020204" pitchFamily="34" charset="0"/>
                <a:cs typeface="Arial Narrow" panose="020B0604020202020204" pitchFamily="34" charset="0"/>
              </a:rPr>
              <a:t>, including, but not limited to:</a:t>
            </a:r>
            <a:endParaRPr lang="en-CH" b="1">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Any role in a relevant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a:solidFill>
                  <a:schemeClr val="tx1">
                    <a:lumMod val="75000"/>
                    <a:lumOff val="25000"/>
                  </a:schemeClr>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Details of any stocks or ownership interests that you have in a relevant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a:solidFill>
                  <a:schemeClr val="tx1">
                    <a:lumMod val="75000"/>
                    <a:lumOff val="25000"/>
                  </a:schemeClr>
                </a:solidFill>
                <a:latin typeface="Arial Narrow" panose="020B0604020202020204" pitchFamily="34" charset="0"/>
                <a:cs typeface="Arial Narrow" panose="020B0604020202020204" pitchFamily="34" charset="0"/>
              </a:rPr>
              <a:t> (as defined on the previous slide).</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err="1">
                <a:solidFill>
                  <a:schemeClr val="tx1">
                    <a:lumMod val="75000"/>
                    <a:lumOff val="25000"/>
                  </a:schemeClr>
                </a:solidFill>
                <a:latin typeface="Arial Narrow" panose="020B0604020202020204" pitchFamily="34" charset="0"/>
                <a:cs typeface="Arial Narrow" panose="020B0604020202020204" pitchFamily="34" charset="0"/>
              </a:rPr>
              <a:t>Licen</a:t>
            </a:r>
            <a:r>
              <a:rPr lang="en-CH" sz="900">
                <a:solidFill>
                  <a:schemeClr val="tx1">
                    <a:lumMod val="75000"/>
                    <a:lumOff val="25000"/>
                  </a:schemeClr>
                </a:solidFill>
                <a:latin typeface="Arial Narrow" panose="020B0604020202020204" pitchFamily="34" charset="0"/>
                <a:cs typeface="Arial Narrow" panose="020B0604020202020204" pitchFamily="34" charset="0"/>
              </a:rPr>
              <a:t>s</a:t>
            </a:r>
            <a:r>
              <a:rPr lang="en-US" sz="900" err="1">
                <a:solidFill>
                  <a:schemeClr val="tx1">
                    <a:lumMod val="75000"/>
                    <a:lumOff val="25000"/>
                  </a:schemeClr>
                </a:solidFill>
                <a:latin typeface="Arial Narrow" panose="020B0604020202020204" pitchFamily="34" charset="0"/>
                <a:cs typeface="Arial Narrow" panose="020B0604020202020204" pitchFamily="34" charset="0"/>
              </a:rPr>
              <a:t>ing</a:t>
            </a:r>
            <a:r>
              <a:rPr lang="en-US" sz="900">
                <a:solidFill>
                  <a:schemeClr val="tx1">
                    <a:lumMod val="75000"/>
                    <a:lumOff val="25000"/>
                  </a:schemeClr>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Details of any non-remunerated activities you have performed for any relevant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a:solidFill>
                  <a:schemeClr val="tx1">
                    <a:lumMod val="75000"/>
                    <a:lumOff val="25000"/>
                  </a:schemeClr>
                </a:solidFill>
                <a:latin typeface="Arial Narrow" panose="020B0604020202020204" pitchFamily="34" charset="0"/>
                <a:cs typeface="Arial Narrow" panose="020B0604020202020204" pitchFamily="34" charset="0"/>
              </a:rPr>
              <a:t> (e.g. a leadership position, advisory role, principal investigator or project lead).</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 </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Details of any non-financial benefits received from a relevant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a:solidFill>
                  <a:schemeClr val="tx1">
                    <a:lumMod val="75000"/>
                    <a:lumOff val="25000"/>
                  </a:schemeClr>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programme</a:t>
            </a:r>
            <a:r>
              <a:rPr lang="en-US" sz="900">
                <a:solidFill>
                  <a:schemeClr val="tx1">
                    <a:lumMod val="75000"/>
                    <a:lumOff val="25000"/>
                  </a:schemeClr>
                </a:solidFill>
                <a:latin typeface="Arial Narrow" panose="020B0604020202020204" pitchFamily="34" charset="0"/>
                <a:cs typeface="Arial Narrow" panose="020B0604020202020204" pitchFamily="34" charset="0"/>
              </a:rPr>
              <a:t>.</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75000"/>
                    <a:lumOff val="25000"/>
                  </a:schemeClr>
                </a:solidFill>
                <a:latin typeface="Arial Narrow" panose="020B0604020202020204" pitchFamily="34" charset="0"/>
                <a:cs typeface="Arial Narrow" panose="020B0604020202020204" pitchFamily="34" charset="0"/>
              </a:rPr>
              <a:t>Details of membership or affiliation with any political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a:solidFill>
                  <a:schemeClr val="tx1">
                    <a:lumMod val="75000"/>
                    <a:lumOff val="25000"/>
                  </a:schemeClr>
                </a:solidFill>
                <a:latin typeface="Arial Narrow" panose="020B0604020202020204" pitchFamily="34" charset="0"/>
                <a:cs typeface="Arial Narrow" panose="020B0604020202020204" pitchFamily="34" charset="0"/>
              </a:rPr>
              <a:t>, pressure group, lobbying </a:t>
            </a:r>
            <a:r>
              <a:rPr lang="en-US" sz="90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a:solidFill>
                  <a:schemeClr val="tx1">
                    <a:lumMod val="75000"/>
                    <a:lumOff val="25000"/>
                  </a:schemeClr>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b="1">
                <a:solidFill>
                  <a:schemeClr val="tx1">
                    <a:lumMod val="75000"/>
                    <a:lumOff val="25000"/>
                  </a:schemeClr>
                </a:solidFill>
                <a:latin typeface="Arial Narrow" panose="020B0604020202020204" pitchFamily="34" charset="0"/>
                <a:cs typeface="Arial Narrow" panose="020B0604020202020204" pitchFamily="34" charset="0"/>
              </a:rPr>
              <a:t>If you have nothing to declare then please also state this.</a:t>
            </a:r>
            <a:endParaRPr lang="en-CH" b="1">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fr-CH" sz="90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r>
              <a:rPr lang="fr-CH" sz="900">
                <a:solidFill>
                  <a:schemeClr val="tx1">
                    <a:lumMod val="75000"/>
                    <a:lumOff val="25000"/>
                  </a:schemeClr>
                </a:solidFill>
                <a:latin typeface="Arial Narrow" panose="020B0604020202020204" pitchFamily="34" charset="0"/>
                <a:cs typeface="Arial Narrow" panose="020B0604020202020204" pitchFamily="34" charset="0"/>
              </a:rPr>
              <a:t>Content of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this</a:t>
            </a:r>
            <a:r>
              <a:rPr lang="fr-CH" sz="900">
                <a:solidFill>
                  <a:schemeClr val="tx1">
                    <a:lumMod val="75000"/>
                    <a:lumOff val="25000"/>
                  </a:schemeClr>
                </a:solidFill>
                <a:latin typeface="Arial Narrow" panose="020B0604020202020204" pitchFamily="34" charset="0"/>
                <a:cs typeface="Arial Narrow" panose="020B0604020202020204" pitchFamily="34" charset="0"/>
              </a:rPr>
              <a:t>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presentation</a:t>
            </a:r>
            <a:r>
              <a:rPr lang="fr-CH" sz="900">
                <a:solidFill>
                  <a:schemeClr val="tx1">
                    <a:lumMod val="75000"/>
                    <a:lumOff val="25000"/>
                  </a:schemeClr>
                </a:solidFill>
                <a:latin typeface="Arial Narrow" panose="020B0604020202020204" pitchFamily="34" charset="0"/>
                <a:cs typeface="Arial Narrow" panose="020B0604020202020204" pitchFamily="34" charset="0"/>
              </a:rPr>
              <a:t>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is</a:t>
            </a:r>
            <a:r>
              <a:rPr lang="fr-CH" sz="900">
                <a:solidFill>
                  <a:schemeClr val="tx1">
                    <a:lumMod val="75000"/>
                    <a:lumOff val="25000"/>
                  </a:schemeClr>
                </a:solidFill>
                <a:latin typeface="Arial Narrow" panose="020B0604020202020204" pitchFamily="34" charset="0"/>
                <a:cs typeface="Arial Narrow" panose="020B0604020202020204" pitchFamily="34" charset="0"/>
              </a:rPr>
              <a:t> copyright and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responsibility</a:t>
            </a:r>
            <a:r>
              <a:rPr lang="fr-CH" sz="900">
                <a:solidFill>
                  <a:schemeClr val="tx1">
                    <a:lumMod val="75000"/>
                    <a:lumOff val="25000"/>
                  </a:schemeClr>
                </a:solidFill>
                <a:latin typeface="Arial Narrow" panose="020B0604020202020204" pitchFamily="34" charset="0"/>
                <a:cs typeface="Arial Narrow" panose="020B0604020202020204" pitchFamily="34" charset="0"/>
              </a:rPr>
              <a:t> of the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author</a:t>
            </a:r>
            <a:r>
              <a:rPr lang="fr-CH" sz="900">
                <a:solidFill>
                  <a:schemeClr val="tx1">
                    <a:lumMod val="75000"/>
                    <a:lumOff val="25000"/>
                  </a:schemeClr>
                </a:solidFill>
                <a:latin typeface="Arial Narrow" panose="020B0604020202020204" pitchFamily="34" charset="0"/>
                <a:cs typeface="Arial Narrow" panose="020B0604020202020204" pitchFamily="34" charset="0"/>
              </a:rPr>
              <a:t>. Permission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is</a:t>
            </a:r>
            <a:r>
              <a:rPr lang="fr-CH" sz="900">
                <a:solidFill>
                  <a:schemeClr val="tx1">
                    <a:lumMod val="75000"/>
                    <a:lumOff val="25000"/>
                  </a:schemeClr>
                </a:solidFill>
                <a:latin typeface="Arial Narrow" panose="020B0604020202020204" pitchFamily="34" charset="0"/>
                <a:cs typeface="Arial Narrow" panose="020B0604020202020204" pitchFamily="34" charset="0"/>
              </a:rPr>
              <a:t> </a:t>
            </a:r>
            <a:r>
              <a:rPr lang="fr-CH" sz="900" err="1">
                <a:solidFill>
                  <a:schemeClr val="tx1">
                    <a:lumMod val="75000"/>
                    <a:lumOff val="25000"/>
                  </a:schemeClr>
                </a:solidFill>
                <a:latin typeface="Arial Narrow" panose="020B0604020202020204" pitchFamily="34" charset="0"/>
                <a:cs typeface="Arial Narrow" panose="020B0604020202020204" pitchFamily="34" charset="0"/>
              </a:rPr>
              <a:t>required</a:t>
            </a:r>
            <a:r>
              <a:rPr lang="fr-CH" sz="900">
                <a:solidFill>
                  <a:schemeClr val="tx1">
                    <a:lumMod val="75000"/>
                    <a:lumOff val="25000"/>
                  </a:schemeClr>
                </a:solidFill>
                <a:latin typeface="Arial Narrow" panose="020B0604020202020204" pitchFamily="34" charset="0"/>
                <a:cs typeface="Arial Narrow" panose="020B0604020202020204" pitchFamily="34" charset="0"/>
              </a:rPr>
              <a:t> for re-use</a:t>
            </a: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A0C4BA3F-8B58-9C25-E549-800F3AEAECD2}"/>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28267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C4BA3F-8B58-9C25-E549-800F3AEAECD2}"/>
              </a:ext>
            </a:extLst>
          </p:cNvPr>
          <p:cNvSpPr>
            <a:spLocks noGrp="1"/>
          </p:cNvSpPr>
          <p:nvPr>
            <p:ph type="body" idx="12"/>
          </p:nvPr>
        </p:nvSpPr>
        <p:spPr/>
        <p:txBody>
          <a:bodyPr/>
          <a:lstStyle/>
          <a:p>
            <a:endParaRPr lang="en-CH"/>
          </a:p>
        </p:txBody>
      </p:sp>
      <p:sp>
        <p:nvSpPr>
          <p:cNvPr id="2" name="Google Shape;81;p4">
            <a:extLst>
              <a:ext uri="{FF2B5EF4-FFF2-40B4-BE49-F238E27FC236}">
                <a16:creationId xmlns:a16="http://schemas.microsoft.com/office/drawing/2014/main" id="{60AF3299-7C79-C663-D96D-7DBC3D8E4537}"/>
              </a:ext>
            </a:extLst>
          </p:cNvPr>
          <p:cNvSpPr txBox="1">
            <a:spLocks/>
          </p:cNvSpPr>
          <p:nvPr/>
        </p:nvSpPr>
        <p:spPr>
          <a:xfrm>
            <a:off x="359999" y="276233"/>
            <a:ext cx="8409765" cy="43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SzPts val="1400"/>
            </a:pPr>
            <a:r>
              <a:rPr lang="en-US" sz="2400" b="1">
                <a:solidFill>
                  <a:srgbClr val="5F5D8E"/>
                </a:solidFill>
                <a:latin typeface="Arial Narrow" panose="020B0606020202030204" pitchFamily="34" charset="0"/>
              </a:rPr>
              <a:t>DECLARATION OF INTERESTS</a:t>
            </a:r>
          </a:p>
        </p:txBody>
      </p:sp>
      <p:sp>
        <p:nvSpPr>
          <p:cNvPr id="3" name="Google Shape;80;p4">
            <a:extLst>
              <a:ext uri="{FF2B5EF4-FFF2-40B4-BE49-F238E27FC236}">
                <a16:creationId xmlns:a16="http://schemas.microsoft.com/office/drawing/2014/main" id="{F3BCE9ED-7AD8-BD4A-2F30-BC0782C1AE9B}"/>
              </a:ext>
            </a:extLst>
          </p:cNvPr>
          <p:cNvSpPr txBox="1">
            <a:spLocks/>
          </p:cNvSpPr>
          <p:nvPr/>
        </p:nvSpPr>
        <p:spPr>
          <a:xfrm>
            <a:off x="367250" y="1161558"/>
            <a:ext cx="8409900" cy="270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SzPts val="560"/>
            </a:pPr>
            <a:r>
              <a:rPr lang="en-US">
                <a:latin typeface="Arial Narrow" panose="020B0604020202020204" pitchFamily="34" charset="0"/>
                <a:cs typeface="Arial Narrow" panose="020B0604020202020204" pitchFamily="34" charset="0"/>
              </a:rPr>
              <a:t>First name Last name</a:t>
            </a:r>
            <a:endParaRPr lang="en-CH">
              <a:latin typeface="Arial Narrow" panose="020B0604020202020204" pitchFamily="34" charset="0"/>
              <a:cs typeface="Arial Narrow" panose="020B0604020202020204" pitchFamily="34" charset="0"/>
            </a:endParaRPr>
          </a:p>
          <a:p>
            <a:pPr algn="just">
              <a:spcBef>
                <a:spcPts val="320"/>
              </a:spcBef>
              <a:buSzPts val="560"/>
            </a:pPr>
            <a:endParaRPr lang="en-CH">
              <a:latin typeface="Arial Narrow" panose="020B0604020202020204" pitchFamily="34" charset="0"/>
              <a:cs typeface="Arial Narrow" panose="020B0604020202020204" pitchFamily="34" charset="0"/>
            </a:endParaRPr>
          </a:p>
          <a:p>
            <a:pPr algn="just">
              <a:spcBef>
                <a:spcPts val="320"/>
              </a:spcBef>
              <a:buSzPts val="560"/>
            </a:pPr>
            <a:r>
              <a:rPr lang="en-US">
                <a:latin typeface="Arial Narrow" panose="020B0604020202020204" pitchFamily="34" charset="0"/>
                <a:cs typeface="Arial Narrow" panose="020B0604020202020204" pitchFamily="34" charset="0"/>
              </a:rPr>
              <a:t>Please state your disclosures here</a:t>
            </a:r>
            <a:endParaRPr lang="en-CH">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1116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A0315AE-7210-5C58-7B60-A7B946123CAF}"/>
              </a:ext>
            </a:extLst>
          </p:cNvPr>
          <p:cNvSpPr>
            <a:spLocks noGrp="1"/>
          </p:cNvSpPr>
          <p:nvPr>
            <p:ph type="subTitle" idx="2"/>
          </p:nvPr>
        </p:nvSpPr>
        <p:spPr/>
        <p:txBody>
          <a:bodyPr/>
          <a:lstStyle/>
          <a:p>
            <a:endParaRPr lang="en-CH"/>
          </a:p>
        </p:txBody>
      </p:sp>
      <p:sp>
        <p:nvSpPr>
          <p:cNvPr id="3" name="Title 2">
            <a:extLst>
              <a:ext uri="{FF2B5EF4-FFF2-40B4-BE49-F238E27FC236}">
                <a16:creationId xmlns:a16="http://schemas.microsoft.com/office/drawing/2014/main" id="{ABE0954A-A418-9425-059B-B8DB1C8CEAB4}"/>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C9F90B87-9D45-A2B2-DDA1-F2BCE60F94C8}"/>
              </a:ext>
            </a:extLst>
          </p:cNvPr>
          <p:cNvSpPr>
            <a:spLocks noGrp="1"/>
          </p:cNvSpPr>
          <p:nvPr>
            <p:ph type="body" idx="1"/>
          </p:nvPr>
        </p:nvSpPr>
        <p:spPr/>
        <p:txBody>
          <a:bodyPr/>
          <a:lstStyle/>
          <a:p>
            <a:pPr indent="-480150"/>
            <a:endParaRPr lang="en-CH"/>
          </a:p>
        </p:txBody>
      </p:sp>
    </p:spTree>
    <p:extLst>
      <p:ext uri="{BB962C8B-B14F-4D97-AF65-F5344CB8AC3E}">
        <p14:creationId xmlns:p14="http://schemas.microsoft.com/office/powerpoint/2010/main" val="131531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BEB27B2-087E-5DF5-C007-52BC8E0E4124}"/>
              </a:ext>
            </a:extLst>
          </p:cNvPr>
          <p:cNvSpPr>
            <a:spLocks noGrp="1"/>
          </p:cNvSpPr>
          <p:nvPr>
            <p:ph type="subTitle" idx="2"/>
          </p:nvPr>
        </p:nvSpPr>
        <p:spPr/>
        <p:txBody>
          <a:bodyPr/>
          <a:lstStyle/>
          <a:p>
            <a:endParaRPr lang="en-CH"/>
          </a:p>
        </p:txBody>
      </p:sp>
      <p:sp>
        <p:nvSpPr>
          <p:cNvPr id="2" name="Title 1">
            <a:extLst>
              <a:ext uri="{FF2B5EF4-FFF2-40B4-BE49-F238E27FC236}">
                <a16:creationId xmlns:a16="http://schemas.microsoft.com/office/drawing/2014/main" id="{712E4713-24F2-0F2F-0A38-CFB02E42E405}"/>
              </a:ext>
            </a:extLst>
          </p:cNvPr>
          <p:cNvSpPr>
            <a:spLocks noGrp="1"/>
          </p:cNvSpPr>
          <p:nvPr>
            <p:ph type="ctrTitle"/>
          </p:nvPr>
        </p:nvSpPr>
        <p:spPr/>
        <p:txBody>
          <a:bodyPr/>
          <a:lstStyle/>
          <a:p>
            <a:endParaRPr lang="en-CH"/>
          </a:p>
        </p:txBody>
      </p:sp>
      <p:sp>
        <p:nvSpPr>
          <p:cNvPr id="3" name="Text Placeholder 2">
            <a:extLst>
              <a:ext uri="{FF2B5EF4-FFF2-40B4-BE49-F238E27FC236}">
                <a16:creationId xmlns:a16="http://schemas.microsoft.com/office/drawing/2014/main" id="{763D4323-4782-A3BE-FFCF-2699F875F5F2}"/>
              </a:ext>
            </a:extLst>
          </p:cNvPr>
          <p:cNvSpPr>
            <a:spLocks noGrp="1"/>
          </p:cNvSpPr>
          <p:nvPr>
            <p:ph type="body" idx="1"/>
          </p:nvPr>
        </p:nvSpPr>
        <p:spPr/>
        <p:txBody>
          <a:bodyPr/>
          <a:lstStyle/>
          <a:p>
            <a:endParaRPr lang="en-CH"/>
          </a:p>
        </p:txBody>
      </p:sp>
    </p:spTree>
    <p:extLst>
      <p:ext uri="{BB962C8B-B14F-4D97-AF65-F5344CB8AC3E}">
        <p14:creationId xmlns:p14="http://schemas.microsoft.com/office/powerpoint/2010/main" val="269660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521A24B-8972-C8DB-E31C-2AF9A35118FD}"/>
              </a:ext>
            </a:extLst>
          </p:cNvPr>
          <p:cNvSpPr>
            <a:spLocks noGrp="1"/>
          </p:cNvSpPr>
          <p:nvPr>
            <p:ph type="subTitle" idx="2"/>
          </p:nvPr>
        </p:nvSpPr>
        <p:spPr/>
        <p:txBody>
          <a:bodyPr/>
          <a:lstStyle/>
          <a:p>
            <a:endParaRPr lang="en-CH"/>
          </a:p>
        </p:txBody>
      </p:sp>
      <p:sp>
        <p:nvSpPr>
          <p:cNvPr id="3" name="Title 2">
            <a:extLst>
              <a:ext uri="{FF2B5EF4-FFF2-40B4-BE49-F238E27FC236}">
                <a16:creationId xmlns:a16="http://schemas.microsoft.com/office/drawing/2014/main" id="{4A0DB41C-7060-7A13-0598-477A1EE51FDB}"/>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7E66478B-2EC4-0764-3C87-0E43AEB1B863}"/>
              </a:ext>
            </a:extLst>
          </p:cNvPr>
          <p:cNvSpPr>
            <a:spLocks noGrp="1"/>
          </p:cNvSpPr>
          <p:nvPr>
            <p:ph type="body" idx="1"/>
          </p:nvPr>
        </p:nvSpPr>
        <p:spPr/>
        <p:txBody>
          <a:bodyPr/>
          <a:lstStyle/>
          <a:p>
            <a:endParaRPr lang="en-CH"/>
          </a:p>
        </p:txBody>
      </p:sp>
    </p:spTree>
    <p:extLst>
      <p:ext uri="{BB962C8B-B14F-4D97-AF65-F5344CB8AC3E}">
        <p14:creationId xmlns:p14="http://schemas.microsoft.com/office/powerpoint/2010/main" val="110806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6FD13FA-7A6E-2270-9051-E44F8AC14E23}"/>
              </a:ext>
            </a:extLst>
          </p:cNvPr>
          <p:cNvSpPr>
            <a:spLocks noGrp="1"/>
          </p:cNvSpPr>
          <p:nvPr>
            <p:ph type="subTitle" idx="2"/>
          </p:nvPr>
        </p:nvSpPr>
        <p:spPr/>
        <p:txBody>
          <a:bodyPr/>
          <a:lstStyle/>
          <a:p>
            <a:endParaRPr lang="en-CH"/>
          </a:p>
        </p:txBody>
      </p:sp>
      <p:sp>
        <p:nvSpPr>
          <p:cNvPr id="5" name="Title 4">
            <a:extLst>
              <a:ext uri="{FF2B5EF4-FFF2-40B4-BE49-F238E27FC236}">
                <a16:creationId xmlns:a16="http://schemas.microsoft.com/office/drawing/2014/main" id="{C7375F0A-0A97-65BE-F616-A329420496CF}"/>
              </a:ext>
            </a:extLst>
          </p:cNvPr>
          <p:cNvSpPr>
            <a:spLocks noGrp="1"/>
          </p:cNvSpPr>
          <p:nvPr>
            <p:ph type="ctrTitle"/>
          </p:nvPr>
        </p:nvSpPr>
        <p:spPr/>
        <p:txBody>
          <a:bodyPr/>
          <a:lstStyle/>
          <a:p>
            <a:endParaRPr lang="en-CH"/>
          </a:p>
        </p:txBody>
      </p:sp>
      <p:sp>
        <p:nvSpPr>
          <p:cNvPr id="6" name="Text Placeholder 5">
            <a:extLst>
              <a:ext uri="{FF2B5EF4-FFF2-40B4-BE49-F238E27FC236}">
                <a16:creationId xmlns:a16="http://schemas.microsoft.com/office/drawing/2014/main" id="{708F352D-4C1D-CE05-FF8B-FB5BFE5B6E4C}"/>
              </a:ext>
            </a:extLst>
          </p:cNvPr>
          <p:cNvSpPr>
            <a:spLocks noGrp="1"/>
          </p:cNvSpPr>
          <p:nvPr>
            <p:ph type="body" idx="1"/>
          </p:nvPr>
        </p:nvSpPr>
        <p:spPr/>
        <p:txBody>
          <a:bodyPr/>
          <a:lstStyle/>
          <a:p>
            <a:pPr indent="0"/>
            <a:endParaRPr lang="en-CH"/>
          </a:p>
        </p:txBody>
      </p:sp>
    </p:spTree>
    <p:extLst>
      <p:ext uri="{BB962C8B-B14F-4D97-AF65-F5344CB8AC3E}">
        <p14:creationId xmlns:p14="http://schemas.microsoft.com/office/powerpoint/2010/main" val="88096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141DD6-2DBA-827B-6883-C2C4F4DE70B6}"/>
              </a:ext>
            </a:extLst>
          </p:cNvPr>
          <p:cNvSpPr>
            <a:spLocks noGrp="1"/>
          </p:cNvSpPr>
          <p:nvPr>
            <p:ph type="subTitle" idx="2"/>
          </p:nvPr>
        </p:nvSpPr>
        <p:spPr/>
        <p:txBody>
          <a:bodyPr/>
          <a:lstStyle/>
          <a:p>
            <a:endParaRPr lang="en-CH"/>
          </a:p>
        </p:txBody>
      </p:sp>
      <p:sp>
        <p:nvSpPr>
          <p:cNvPr id="3" name="Title 2">
            <a:extLst>
              <a:ext uri="{FF2B5EF4-FFF2-40B4-BE49-F238E27FC236}">
                <a16:creationId xmlns:a16="http://schemas.microsoft.com/office/drawing/2014/main" id="{651E32E2-F58B-1115-C54A-33EFCB9331EA}"/>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DA3136B5-6A7F-F9CA-0E9C-86C1FB4E2251}"/>
              </a:ext>
            </a:extLst>
          </p:cNvPr>
          <p:cNvSpPr>
            <a:spLocks noGrp="1"/>
          </p:cNvSpPr>
          <p:nvPr>
            <p:ph type="body" idx="1"/>
          </p:nvPr>
        </p:nvSpPr>
        <p:spPr/>
        <p:txBody>
          <a:bodyPr/>
          <a:lstStyle/>
          <a:p>
            <a:endParaRPr lang="en-CH"/>
          </a:p>
        </p:txBody>
      </p:sp>
    </p:spTree>
    <p:extLst>
      <p:ext uri="{BB962C8B-B14F-4D97-AF65-F5344CB8AC3E}">
        <p14:creationId xmlns:p14="http://schemas.microsoft.com/office/powerpoint/2010/main" val="1668930119"/>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TMXMRNDZPUUE-625559567-462833</_dlc_DocId>
    <_dlc_DocIdUrl xmlns="340f2541-9779-42e1-a2f4-053f49a111ff">
      <Url>https://esmo365.sharepoint.com/sites/SharingPortal/_layouts/15/DocIdRedir.aspx?ID=TMXMRNDZPUUE-625559567-462833</Url>
      <Description>TMXMRNDZPUUE-625559567-462833</Description>
    </_dlc_DocIdUrl>
    <lcf76f155ced4ddcb4097134ff3c332f xmlns="3fb9164d-fda5-458e-8fea-d6fc652a54e2">
      <Terms xmlns="http://schemas.microsoft.com/office/infopath/2007/PartnerControls"/>
    </lcf76f155ced4ddcb4097134ff3c332f>
    <TaxCatchAll xmlns="340f2541-9779-42e1-a2f4-053f49a111ff" xsi:nil="true"/>
    <_Flow_SignoffStatus xmlns="3fb9164d-fda5-458e-8fea-d6fc652a54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9" ma:contentTypeDescription="Create a new document." ma:contentTypeScope="" ma:versionID="09ca640cc4e1e93e1bf57094154bb46e">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ced6279a685f66db76aa2b55c4a74042"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632DD0-A36D-4C31-AEF0-1DEE2173D32C}">
  <ds:schemaRefs>
    <ds:schemaRef ds:uri="http://purl.org/dc/dcmitype/"/>
    <ds:schemaRef ds:uri="http://schemas.microsoft.com/office/2006/documentManagement/types"/>
    <ds:schemaRef ds:uri="http://schemas.microsoft.com/office/infopath/2007/PartnerControls"/>
    <ds:schemaRef ds:uri="340f2541-9779-42e1-a2f4-053f49a111ff"/>
    <ds:schemaRef ds:uri="http://www.w3.org/XML/1998/namespace"/>
    <ds:schemaRef ds:uri="http://purl.org/dc/terms/"/>
    <ds:schemaRef ds:uri="3fb9164d-fda5-458e-8fea-d6fc652a54e2"/>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07760183-DB77-403F-87F7-B1326240EAA1}">
  <ds:schemaRefs>
    <ds:schemaRef ds:uri="http://schemas.microsoft.com/sharepoint/v3/contenttype/forms"/>
  </ds:schemaRefs>
</ds:datastoreItem>
</file>

<file path=customXml/itemProps3.xml><?xml version="1.0" encoding="utf-8"?>
<ds:datastoreItem xmlns:ds="http://schemas.openxmlformats.org/officeDocument/2006/customXml" ds:itemID="{51831CF9-C8DF-4698-B484-309EFF304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6C2498D-17C8-4C46-BAE5-9F60549E504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On-screen Show (16:9)</PresentationFormat>
  <Paragraphs>31</Paragraphs>
  <Slides>13</Slides>
  <Notes>0</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 Narrow</vt:lpstr>
      <vt:lpstr>Calibri</vt:lpstr>
      <vt:lpstr>Noto Sans Symbols</vt:lpstr>
      <vt:lpstr>Calibri Light</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Congress 2024 PPTX Template</dc:title>
  <dc:creator>Daura MELLA - ESMO</dc:creator>
  <cp:keywords>European Society for Medical Oncology, ESMO, Congress, 2024, PPTX, Template</cp:keywords>
  <cp:lastModifiedBy>Ricard USTRELL - ESMO</cp:lastModifiedBy>
  <cp:revision>3</cp:revision>
  <dcterms:created xsi:type="dcterms:W3CDTF">2016-02-17T10:07:52Z</dcterms:created>
  <dcterms:modified xsi:type="dcterms:W3CDTF">2024-07-02T09:24:04Z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c26a1f40-2842-421f-a8de-9fd36c2f2a43</vt:lpwstr>
  </property>
  <property fmtid="{D5CDD505-2E9C-101B-9397-08002B2CF9AE}" pid="13" name="MediaServiceImageTags">
    <vt:lpwstr/>
  </property>
</Properties>
</file>