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5"/>
  </p:notesMasterIdLst>
  <p:handoutMasterIdLst>
    <p:handoutMasterId r:id="rId16"/>
  </p:handoutMasterIdLst>
  <p:sldIdLst>
    <p:sldId id="281" r:id="rId5"/>
    <p:sldId id="279" r:id="rId6"/>
    <p:sldId id="280" r:id="rId7"/>
    <p:sldId id="278" r:id="rId8"/>
    <p:sldId id="282" r:id="rId9"/>
    <p:sldId id="283" r:id="rId10"/>
    <p:sldId id="284" r:id="rId11"/>
    <p:sldId id="285" r:id="rId12"/>
    <p:sldId id="286" r:id="rId13"/>
    <p:sldId id="287" r:id="rId14"/>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8"/>
    <a:srgbClr val="00A070"/>
    <a:srgbClr val="6CBBDE"/>
    <a:srgbClr val="046F8B"/>
    <a:srgbClr val="F39331"/>
    <a:srgbClr val="E5044C"/>
    <a:srgbClr val="60ADB9"/>
    <a:srgbClr val="D7127F"/>
    <a:srgbClr val="991F6D"/>
    <a:srgbClr val="9C4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4D84F-9464-42B5-B1A9-1572051FDC54}" v="45" dt="2023-06-27T15:25:24.099"/>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00" y="90"/>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INO - ESMO" userId="0e04cdf6-27b3-4e1e-8a38-161a3a714cd4" providerId="ADAL" clId="{797D599F-4937-4FA6-AA1B-00F398D6227D}"/>
    <pc:docChg chg="custSel addSld delSld modSld modMainMaster">
      <pc:chgData name="Francesca MAINO - ESMO" userId="0e04cdf6-27b3-4e1e-8a38-161a3a714cd4" providerId="ADAL" clId="{797D599F-4937-4FA6-AA1B-00F398D6227D}" dt="2023-01-09T09:50:16.775" v="206" actId="680"/>
      <pc:docMkLst>
        <pc:docMk/>
      </pc:docMkLst>
      <pc:sldChg chg="modSp del mod chgLayout">
        <pc:chgData name="Francesca MAINO - ESMO" userId="0e04cdf6-27b3-4e1e-8a38-161a3a714cd4" providerId="ADAL" clId="{797D599F-4937-4FA6-AA1B-00F398D6227D}" dt="2023-01-09T09:48:58.640" v="190" actId="47"/>
        <pc:sldMkLst>
          <pc:docMk/>
          <pc:sldMk cId="2948689610" sldId="270"/>
        </pc:sldMkLst>
        <pc:spChg chg="mod ord">
          <ac:chgData name="Francesca MAINO - ESMO" userId="0e04cdf6-27b3-4e1e-8a38-161a3a714cd4" providerId="ADAL" clId="{797D599F-4937-4FA6-AA1B-00F398D6227D}" dt="2023-01-09T09:48:46.498" v="188" actId="700"/>
          <ac:spMkLst>
            <pc:docMk/>
            <pc:sldMk cId="2948689610" sldId="270"/>
            <ac:spMk id="2" creationId="{0A950904-5233-EF40-BD18-524477B4A2AA}"/>
          </ac:spMkLst>
        </pc:spChg>
        <pc:spChg chg="mod ord">
          <ac:chgData name="Francesca MAINO - ESMO" userId="0e04cdf6-27b3-4e1e-8a38-161a3a714cd4" providerId="ADAL" clId="{797D599F-4937-4FA6-AA1B-00F398D6227D}" dt="2023-01-09T09:48:46.498" v="188" actId="700"/>
          <ac:spMkLst>
            <pc:docMk/>
            <pc:sldMk cId="2948689610" sldId="270"/>
            <ac:spMk id="3" creationId="{CD1A6BC2-00B7-254C-9ED7-850AF3E18472}"/>
          </ac:spMkLst>
        </pc:spChg>
        <pc:spChg chg="mod ord">
          <ac:chgData name="Francesca MAINO - ESMO" userId="0e04cdf6-27b3-4e1e-8a38-161a3a714cd4" providerId="ADAL" clId="{797D599F-4937-4FA6-AA1B-00F398D6227D}" dt="2023-01-09T09:48:46.498" v="188" actId="700"/>
          <ac:spMkLst>
            <pc:docMk/>
            <pc:sldMk cId="2948689610" sldId="270"/>
            <ac:spMk id="4" creationId="{58C30850-49E5-7048-9251-3C495DF54518}"/>
          </ac:spMkLst>
        </pc:spChg>
        <pc:spChg chg="mod ord">
          <ac:chgData name="Francesca MAINO - ESMO" userId="0e04cdf6-27b3-4e1e-8a38-161a3a714cd4" providerId="ADAL" clId="{797D599F-4937-4FA6-AA1B-00F398D6227D}" dt="2023-01-09T09:48:46.498" v="188" actId="700"/>
          <ac:spMkLst>
            <pc:docMk/>
            <pc:sldMk cId="2948689610" sldId="270"/>
            <ac:spMk id="5" creationId="{F2459249-4652-694E-8BF7-000C262C91FD}"/>
          </ac:spMkLst>
        </pc:spChg>
      </pc:sldChg>
      <pc:sldChg chg="addSp delSp modSp del mod chgLayout">
        <pc:chgData name="Francesca MAINO - ESMO" userId="0e04cdf6-27b3-4e1e-8a38-161a3a714cd4" providerId="ADAL" clId="{797D599F-4937-4FA6-AA1B-00F398D6227D}" dt="2023-01-09T09:49:36.986" v="199" actId="47"/>
        <pc:sldMkLst>
          <pc:docMk/>
          <pc:sldMk cId="4279849403" sldId="271"/>
        </pc:sldMkLst>
        <pc:spChg chg="del">
          <ac:chgData name="Francesca MAINO - ESMO" userId="0e04cdf6-27b3-4e1e-8a38-161a3a714cd4" providerId="ADAL" clId="{797D599F-4937-4FA6-AA1B-00F398D6227D}" dt="2023-01-09T09:49:33.668" v="198" actId="700"/>
          <ac:spMkLst>
            <pc:docMk/>
            <pc:sldMk cId="4279849403" sldId="271"/>
            <ac:spMk id="2" creationId="{1F3AC457-223E-3548-81BD-DDC171C92683}"/>
          </ac:spMkLst>
        </pc:spChg>
        <pc:spChg chg="del">
          <ac:chgData name="Francesca MAINO - ESMO" userId="0e04cdf6-27b3-4e1e-8a38-161a3a714cd4" providerId="ADAL" clId="{797D599F-4937-4FA6-AA1B-00F398D6227D}" dt="2023-01-09T09:49:33.668" v="198" actId="700"/>
          <ac:spMkLst>
            <pc:docMk/>
            <pc:sldMk cId="4279849403" sldId="271"/>
            <ac:spMk id="3" creationId="{7A8C315D-B54D-B14C-A4AA-C793F1CB00B6}"/>
          </ac:spMkLst>
        </pc:spChg>
        <pc:spChg chg="mod ord">
          <ac:chgData name="Francesca MAINO - ESMO" userId="0e04cdf6-27b3-4e1e-8a38-161a3a714cd4" providerId="ADAL" clId="{797D599F-4937-4FA6-AA1B-00F398D6227D}" dt="2023-01-09T09:49:33.668" v="198" actId="700"/>
          <ac:spMkLst>
            <pc:docMk/>
            <pc:sldMk cId="4279849403" sldId="271"/>
            <ac:spMk id="4" creationId="{CD6389EE-D879-3045-AAD0-FC6CDEB2F211}"/>
          </ac:spMkLst>
        </pc:spChg>
        <pc:spChg chg="add mod ord">
          <ac:chgData name="Francesca MAINO - ESMO" userId="0e04cdf6-27b3-4e1e-8a38-161a3a714cd4" providerId="ADAL" clId="{797D599F-4937-4FA6-AA1B-00F398D6227D}" dt="2023-01-09T09:49:33.668" v="198" actId="700"/>
          <ac:spMkLst>
            <pc:docMk/>
            <pc:sldMk cId="4279849403" sldId="271"/>
            <ac:spMk id="5" creationId="{9C51ADE6-D43E-43E2-B144-A80307DC8628}"/>
          </ac:spMkLst>
        </pc:spChg>
        <pc:spChg chg="add mod ord">
          <ac:chgData name="Francesca MAINO - ESMO" userId="0e04cdf6-27b3-4e1e-8a38-161a3a714cd4" providerId="ADAL" clId="{797D599F-4937-4FA6-AA1B-00F398D6227D}" dt="2023-01-09T09:49:33.668" v="198" actId="700"/>
          <ac:spMkLst>
            <pc:docMk/>
            <pc:sldMk cId="4279849403" sldId="271"/>
            <ac:spMk id="6" creationId="{E5AB434F-DAC0-4682-AD8B-45EE1CE30DEF}"/>
          </ac:spMkLst>
        </pc:spChg>
      </pc:sldChg>
      <pc:sldChg chg="del">
        <pc:chgData name="Francesca MAINO - ESMO" userId="0e04cdf6-27b3-4e1e-8a38-161a3a714cd4" providerId="ADAL" clId="{797D599F-4937-4FA6-AA1B-00F398D6227D}" dt="2023-01-09T09:49:48.978" v="201" actId="47"/>
        <pc:sldMkLst>
          <pc:docMk/>
          <pc:sldMk cId="427651307" sldId="272"/>
        </pc:sldMkLst>
      </pc:sldChg>
      <pc:sldChg chg="del">
        <pc:chgData name="Francesca MAINO - ESMO" userId="0e04cdf6-27b3-4e1e-8a38-161a3a714cd4" providerId="ADAL" clId="{797D599F-4937-4FA6-AA1B-00F398D6227D}" dt="2023-01-09T09:49:48.978" v="201" actId="47"/>
        <pc:sldMkLst>
          <pc:docMk/>
          <pc:sldMk cId="3271639059" sldId="273"/>
        </pc:sldMkLst>
      </pc:sldChg>
      <pc:sldChg chg="del">
        <pc:chgData name="Francesca MAINO - ESMO" userId="0e04cdf6-27b3-4e1e-8a38-161a3a714cd4" providerId="ADAL" clId="{797D599F-4937-4FA6-AA1B-00F398D6227D}" dt="2023-01-09T09:49:48.978" v="201" actId="47"/>
        <pc:sldMkLst>
          <pc:docMk/>
          <pc:sldMk cId="2716391758" sldId="274"/>
        </pc:sldMkLst>
      </pc:sldChg>
      <pc:sldChg chg="del">
        <pc:chgData name="Francesca MAINO - ESMO" userId="0e04cdf6-27b3-4e1e-8a38-161a3a714cd4" providerId="ADAL" clId="{797D599F-4937-4FA6-AA1B-00F398D6227D}" dt="2023-01-09T09:49:48.978" v="201" actId="47"/>
        <pc:sldMkLst>
          <pc:docMk/>
          <pc:sldMk cId="3385921794" sldId="275"/>
        </pc:sldMkLst>
      </pc:sldChg>
      <pc:sldChg chg="del">
        <pc:chgData name="Francesca MAINO - ESMO" userId="0e04cdf6-27b3-4e1e-8a38-161a3a714cd4" providerId="ADAL" clId="{797D599F-4937-4FA6-AA1B-00F398D6227D}" dt="2023-01-09T09:49:48.978" v="201" actId="47"/>
        <pc:sldMkLst>
          <pc:docMk/>
          <pc:sldMk cId="519070962" sldId="276"/>
        </pc:sldMkLst>
      </pc:sldChg>
      <pc:sldChg chg="del">
        <pc:chgData name="Francesca MAINO - ESMO" userId="0e04cdf6-27b3-4e1e-8a38-161a3a714cd4" providerId="ADAL" clId="{797D599F-4937-4FA6-AA1B-00F398D6227D}" dt="2023-01-09T09:49:48.978" v="201" actId="47"/>
        <pc:sldMkLst>
          <pc:docMk/>
          <pc:sldMk cId="2016406170" sldId="277"/>
        </pc:sldMkLst>
      </pc:sldChg>
      <pc:sldChg chg="addSp delSp modSp mod">
        <pc:chgData name="Francesca MAINO - ESMO" userId="0e04cdf6-27b3-4e1e-8a38-161a3a714cd4" providerId="ADAL" clId="{797D599F-4937-4FA6-AA1B-00F398D6227D}" dt="2023-01-09T09:49:28.164" v="197"/>
        <pc:sldMkLst>
          <pc:docMk/>
          <pc:sldMk cId="1058147871" sldId="278"/>
        </pc:sldMkLst>
        <pc:spChg chg="del">
          <ac:chgData name="Francesca MAINO - ESMO" userId="0e04cdf6-27b3-4e1e-8a38-161a3a714cd4" providerId="ADAL" clId="{797D599F-4937-4FA6-AA1B-00F398D6227D}" dt="2023-01-09T09:49:27.996" v="196" actId="478"/>
          <ac:spMkLst>
            <pc:docMk/>
            <pc:sldMk cId="1058147871" sldId="278"/>
            <ac:spMk id="4" creationId="{3659F8D3-FAFF-C44F-ABA1-692DDAAB3E6D}"/>
          </ac:spMkLst>
        </pc:spChg>
        <pc:spChg chg="add mod">
          <ac:chgData name="Francesca MAINO - ESMO" userId="0e04cdf6-27b3-4e1e-8a38-161a3a714cd4" providerId="ADAL" clId="{797D599F-4937-4FA6-AA1B-00F398D6227D}" dt="2023-01-09T09:49:28.164" v="197"/>
          <ac:spMkLst>
            <pc:docMk/>
            <pc:sldMk cId="1058147871" sldId="278"/>
            <ac:spMk id="5" creationId="{FB0022D4-607E-4153-9A2E-1E5C6FE1A3B2}"/>
          </ac:spMkLst>
        </pc:spChg>
      </pc:sldChg>
      <pc:sldChg chg="addSp delSp modSp mod chgLayout">
        <pc:chgData name="Francesca MAINO - ESMO" userId="0e04cdf6-27b3-4e1e-8a38-161a3a714cd4" providerId="ADAL" clId="{797D599F-4937-4FA6-AA1B-00F398D6227D}" dt="2023-01-09T09:49:16.522" v="194" actId="14100"/>
        <pc:sldMkLst>
          <pc:docMk/>
          <pc:sldMk cId="4291841018" sldId="279"/>
        </pc:sldMkLst>
        <pc:spChg chg="mod ord">
          <ac:chgData name="Francesca MAINO - ESMO" userId="0e04cdf6-27b3-4e1e-8a38-161a3a714cd4" providerId="ADAL" clId="{797D599F-4937-4FA6-AA1B-00F398D6227D}" dt="2023-01-09T09:49:16.522" v="194" actId="14100"/>
          <ac:spMkLst>
            <pc:docMk/>
            <pc:sldMk cId="4291841018" sldId="279"/>
            <ac:spMk id="2" creationId="{F8FF8A95-2EA8-BC40-B221-25798D1A9889}"/>
          </ac:spMkLst>
        </pc:spChg>
        <pc:spChg chg="mod ord">
          <ac:chgData name="Francesca MAINO - ESMO" userId="0e04cdf6-27b3-4e1e-8a38-161a3a714cd4" providerId="ADAL" clId="{797D599F-4937-4FA6-AA1B-00F398D6227D}" dt="2023-01-09T09:49:07.291" v="192" actId="700"/>
          <ac:spMkLst>
            <pc:docMk/>
            <pc:sldMk cId="4291841018" sldId="279"/>
            <ac:spMk id="3" creationId="{3FB0B8B3-7D78-924A-A229-FA47A12D9B5C}"/>
          </ac:spMkLst>
        </pc:spChg>
        <pc:spChg chg="add del mod ord">
          <ac:chgData name="Francesca MAINO - ESMO" userId="0e04cdf6-27b3-4e1e-8a38-161a3a714cd4" providerId="ADAL" clId="{797D599F-4937-4FA6-AA1B-00F398D6227D}" dt="2023-01-09T09:49:12.794" v="193" actId="478"/>
          <ac:spMkLst>
            <pc:docMk/>
            <pc:sldMk cId="4291841018" sldId="279"/>
            <ac:spMk id="4" creationId="{5C1F1F9A-7D8D-4A3D-BC52-B40CEAB1BC9E}"/>
          </ac:spMkLst>
        </pc:spChg>
        <pc:spChg chg="add mod ord">
          <ac:chgData name="Francesca MAINO - ESMO" userId="0e04cdf6-27b3-4e1e-8a38-161a3a714cd4" providerId="ADAL" clId="{797D599F-4937-4FA6-AA1B-00F398D6227D}" dt="2023-01-09T09:49:07.291" v="192" actId="700"/>
          <ac:spMkLst>
            <pc:docMk/>
            <pc:sldMk cId="4291841018" sldId="279"/>
            <ac:spMk id="5" creationId="{C640B335-8D9D-4E53-BFB1-E256FDE12271}"/>
          </ac:spMkLst>
        </pc:spChg>
      </pc:sldChg>
      <pc:sldChg chg="addSp modSp">
        <pc:chgData name="Francesca MAINO - ESMO" userId="0e04cdf6-27b3-4e1e-8a38-161a3a714cd4" providerId="ADAL" clId="{797D599F-4937-4FA6-AA1B-00F398D6227D}" dt="2023-01-09T09:49:23.264" v="195"/>
        <pc:sldMkLst>
          <pc:docMk/>
          <pc:sldMk cId="2684920857" sldId="280"/>
        </pc:sldMkLst>
        <pc:spChg chg="add mod">
          <ac:chgData name="Francesca MAINO - ESMO" userId="0e04cdf6-27b3-4e1e-8a38-161a3a714cd4" providerId="ADAL" clId="{797D599F-4937-4FA6-AA1B-00F398D6227D}" dt="2023-01-09T09:49:23.264" v="195"/>
          <ac:spMkLst>
            <pc:docMk/>
            <pc:sldMk cId="2684920857" sldId="280"/>
            <ac:spMk id="3" creationId="{A782BCC7-2FC4-40B8-8559-C9B2E3697A91}"/>
          </ac:spMkLst>
        </pc:spChg>
      </pc:sldChg>
      <pc:sldChg chg="new">
        <pc:chgData name="Francesca MAINO - ESMO" userId="0e04cdf6-27b3-4e1e-8a38-161a3a714cd4" providerId="ADAL" clId="{797D599F-4937-4FA6-AA1B-00F398D6227D}" dt="2023-01-09T09:48:56.089" v="189" actId="680"/>
        <pc:sldMkLst>
          <pc:docMk/>
          <pc:sldMk cId="2112591934" sldId="281"/>
        </pc:sldMkLst>
      </pc:sldChg>
      <pc:sldChg chg="new">
        <pc:chgData name="Francesca MAINO - ESMO" userId="0e04cdf6-27b3-4e1e-8a38-161a3a714cd4" providerId="ADAL" clId="{797D599F-4937-4FA6-AA1B-00F398D6227D}" dt="2023-01-09T09:49:42.854" v="200" actId="680"/>
        <pc:sldMkLst>
          <pc:docMk/>
          <pc:sldMk cId="638979882" sldId="282"/>
        </pc:sldMkLst>
      </pc:sldChg>
      <pc:sldChg chg="new">
        <pc:chgData name="Francesca MAINO - ESMO" userId="0e04cdf6-27b3-4e1e-8a38-161a3a714cd4" providerId="ADAL" clId="{797D599F-4937-4FA6-AA1B-00F398D6227D}" dt="2023-01-09T09:49:55.320" v="202" actId="680"/>
        <pc:sldMkLst>
          <pc:docMk/>
          <pc:sldMk cId="2731678907" sldId="283"/>
        </pc:sldMkLst>
      </pc:sldChg>
      <pc:sldChg chg="new">
        <pc:chgData name="Francesca MAINO - ESMO" userId="0e04cdf6-27b3-4e1e-8a38-161a3a714cd4" providerId="ADAL" clId="{797D599F-4937-4FA6-AA1B-00F398D6227D}" dt="2023-01-09T09:50:01.061" v="203" actId="680"/>
        <pc:sldMkLst>
          <pc:docMk/>
          <pc:sldMk cId="806693550" sldId="284"/>
        </pc:sldMkLst>
      </pc:sldChg>
      <pc:sldChg chg="new">
        <pc:chgData name="Francesca MAINO - ESMO" userId="0e04cdf6-27b3-4e1e-8a38-161a3a714cd4" providerId="ADAL" clId="{797D599F-4937-4FA6-AA1B-00F398D6227D}" dt="2023-01-09T09:50:07.625" v="204" actId="680"/>
        <pc:sldMkLst>
          <pc:docMk/>
          <pc:sldMk cId="864191660" sldId="285"/>
        </pc:sldMkLst>
      </pc:sldChg>
      <pc:sldChg chg="new">
        <pc:chgData name="Francesca MAINO - ESMO" userId="0e04cdf6-27b3-4e1e-8a38-161a3a714cd4" providerId="ADAL" clId="{797D599F-4937-4FA6-AA1B-00F398D6227D}" dt="2023-01-09T09:50:12.986" v="205" actId="680"/>
        <pc:sldMkLst>
          <pc:docMk/>
          <pc:sldMk cId="1747585288" sldId="286"/>
        </pc:sldMkLst>
      </pc:sldChg>
      <pc:sldChg chg="new">
        <pc:chgData name="Francesca MAINO - ESMO" userId="0e04cdf6-27b3-4e1e-8a38-161a3a714cd4" providerId="ADAL" clId="{797D599F-4937-4FA6-AA1B-00F398D6227D}" dt="2023-01-09T09:50:16.775" v="206" actId="680"/>
        <pc:sldMkLst>
          <pc:docMk/>
          <pc:sldMk cId="1375013745" sldId="287"/>
        </pc:sldMkLst>
      </pc:sldChg>
      <pc:sldMasterChg chg="addSldLayout modSldLayout">
        <pc:chgData name="Francesca MAINO - ESMO" userId="0e04cdf6-27b3-4e1e-8a38-161a3a714cd4" providerId="ADAL" clId="{797D599F-4937-4FA6-AA1B-00F398D6227D}" dt="2023-01-09T09:48:24.997" v="187" actId="478"/>
        <pc:sldMasterMkLst>
          <pc:docMk/>
          <pc:sldMasterMk cId="0" sldId="2147493455"/>
        </pc:sldMasterMkLst>
        <pc:sldLayoutChg chg="addSp delSp modSp mod">
          <pc:chgData name="Francesca MAINO - ESMO" userId="0e04cdf6-27b3-4e1e-8a38-161a3a714cd4" providerId="ADAL" clId="{797D599F-4937-4FA6-AA1B-00F398D6227D}" dt="2023-01-09T09:47:40.379" v="180" actId="14100"/>
          <pc:sldLayoutMkLst>
            <pc:docMk/>
            <pc:sldMasterMk cId="0" sldId="2147493455"/>
            <pc:sldLayoutMk cId="1522699082" sldId="2147493640"/>
          </pc:sldLayoutMkLst>
          <pc:spChg chg="mod">
            <ac:chgData name="Francesca MAINO - ESMO" userId="0e04cdf6-27b3-4e1e-8a38-161a3a714cd4" providerId="ADAL" clId="{797D599F-4937-4FA6-AA1B-00F398D6227D}" dt="2023-01-09T09:47:40.379" v="180" actId="14100"/>
            <ac:spMkLst>
              <pc:docMk/>
              <pc:sldMasterMk cId="0" sldId="2147493455"/>
              <pc:sldLayoutMk cId="1522699082" sldId="2147493640"/>
              <ac:spMk id="2" creationId="{00000000-0000-0000-0000-000000000000}"/>
            </ac:spMkLst>
          </pc:spChg>
          <pc:spChg chg="mod">
            <ac:chgData name="Francesca MAINO - ESMO" userId="0e04cdf6-27b3-4e1e-8a38-161a3a714cd4" providerId="ADAL" clId="{797D599F-4937-4FA6-AA1B-00F398D6227D}" dt="2023-01-09T09:47:40.379" v="180" actId="14100"/>
            <ac:spMkLst>
              <pc:docMk/>
              <pc:sldMasterMk cId="0" sldId="2147493455"/>
              <pc:sldLayoutMk cId="1522699082" sldId="2147493640"/>
              <ac:spMk id="3" creationId="{00000000-0000-0000-0000-000000000000}"/>
            </ac:spMkLst>
          </pc:spChg>
          <pc:spChg chg="mod">
            <ac:chgData name="Francesca MAINO - ESMO" userId="0e04cdf6-27b3-4e1e-8a38-161a3a714cd4" providerId="ADAL" clId="{797D599F-4937-4FA6-AA1B-00F398D6227D}" dt="2023-01-09T09:47:40.379" v="180" actId="14100"/>
            <ac:spMkLst>
              <pc:docMk/>
              <pc:sldMasterMk cId="0" sldId="2147493455"/>
              <pc:sldLayoutMk cId="1522699082" sldId="2147493640"/>
              <ac:spMk id="19" creationId="{00000000-0000-0000-0000-000000000000}"/>
            </ac:spMkLst>
          </pc:spChg>
          <pc:spChg chg="mod">
            <ac:chgData name="Francesca MAINO - ESMO" userId="0e04cdf6-27b3-4e1e-8a38-161a3a714cd4" providerId="ADAL" clId="{797D599F-4937-4FA6-AA1B-00F398D6227D}" dt="2023-01-09T09:47:40.379" v="180" actId="14100"/>
            <ac:spMkLst>
              <pc:docMk/>
              <pc:sldMasterMk cId="0" sldId="2147493455"/>
              <pc:sldLayoutMk cId="1522699082" sldId="2147493640"/>
              <ac:spMk id="20" creationId="{00000000-0000-0000-0000-000000000000}"/>
            </ac:spMkLst>
          </pc:spChg>
          <pc:picChg chg="add mod ord">
            <ac:chgData name="Francesca MAINO - ESMO" userId="0e04cdf6-27b3-4e1e-8a38-161a3a714cd4" providerId="ADAL" clId="{797D599F-4937-4FA6-AA1B-00F398D6227D}" dt="2023-01-09T09:38:28.445" v="5" actId="14100"/>
            <ac:picMkLst>
              <pc:docMk/>
              <pc:sldMasterMk cId="0" sldId="2147493455"/>
              <pc:sldLayoutMk cId="1522699082" sldId="2147493640"/>
              <ac:picMk id="5" creationId="{63DD7041-3ADE-4310-8C80-19F6C7FAA23A}"/>
            </ac:picMkLst>
          </pc:picChg>
          <pc:picChg chg="del">
            <ac:chgData name="Francesca MAINO - ESMO" userId="0e04cdf6-27b3-4e1e-8a38-161a3a714cd4" providerId="ADAL" clId="{797D599F-4937-4FA6-AA1B-00F398D6227D}" dt="2023-01-09T09:38:30.575" v="6" actId="478"/>
            <ac:picMkLst>
              <pc:docMk/>
              <pc:sldMasterMk cId="0" sldId="2147493455"/>
              <pc:sldLayoutMk cId="1522699082" sldId="2147493640"/>
              <ac:picMk id="7" creationId="{3ADBDDFE-97DC-4C99-8392-B6D98B9CA4D0}"/>
            </ac:picMkLst>
          </pc:picChg>
          <pc:picChg chg="add mod ord modCrop">
            <ac:chgData name="Francesca MAINO - ESMO" userId="0e04cdf6-27b3-4e1e-8a38-161a3a714cd4" providerId="ADAL" clId="{797D599F-4937-4FA6-AA1B-00F398D6227D}" dt="2023-01-09T09:47:33.844" v="179" actId="14100"/>
            <ac:picMkLst>
              <pc:docMk/>
              <pc:sldMasterMk cId="0" sldId="2147493455"/>
              <pc:sldLayoutMk cId="1522699082" sldId="2147493640"/>
              <ac:picMk id="8" creationId="{5E63B71B-2413-4E20-BE75-DFF671683126}"/>
            </ac:picMkLst>
          </pc:picChg>
          <pc:picChg chg="del">
            <ac:chgData name="Francesca MAINO - ESMO" userId="0e04cdf6-27b3-4e1e-8a38-161a3a714cd4" providerId="ADAL" clId="{797D599F-4937-4FA6-AA1B-00F398D6227D}" dt="2023-01-09T09:39:58.670" v="34" actId="478"/>
            <ac:picMkLst>
              <pc:docMk/>
              <pc:sldMasterMk cId="0" sldId="2147493455"/>
              <pc:sldLayoutMk cId="1522699082" sldId="2147493640"/>
              <ac:picMk id="10" creationId="{62DDBD59-73DE-0243-AC7A-82D586484AD7}"/>
            </ac:picMkLst>
          </pc:picChg>
          <pc:picChg chg="del">
            <ac:chgData name="Francesca MAINO - ESMO" userId="0e04cdf6-27b3-4e1e-8a38-161a3a714cd4" providerId="ADAL" clId="{797D599F-4937-4FA6-AA1B-00F398D6227D}" dt="2023-01-09T09:40:00.445" v="35" actId="478"/>
            <ac:picMkLst>
              <pc:docMk/>
              <pc:sldMasterMk cId="0" sldId="2147493455"/>
              <pc:sldLayoutMk cId="1522699082" sldId="2147493640"/>
              <ac:picMk id="12" creationId="{E5B6A735-B176-424F-AA2B-572A3E58B456}"/>
            </ac:picMkLst>
          </pc:picChg>
        </pc:sldLayoutChg>
        <pc:sldLayoutChg chg="addSp delSp modSp mod">
          <pc:chgData name="Francesca MAINO - ESMO" userId="0e04cdf6-27b3-4e1e-8a38-161a3a714cd4" providerId="ADAL" clId="{797D599F-4937-4FA6-AA1B-00F398D6227D}" dt="2023-01-09T09:46:08.944" v="158" actId="1076"/>
          <pc:sldLayoutMkLst>
            <pc:docMk/>
            <pc:sldMasterMk cId="0" sldId="2147493455"/>
            <pc:sldLayoutMk cId="115419589" sldId="2147493641"/>
          </pc:sldLayoutMkLst>
          <pc:spChg chg="mod">
            <ac:chgData name="Francesca MAINO - ESMO" userId="0e04cdf6-27b3-4e1e-8a38-161a3a714cd4" providerId="ADAL" clId="{797D599F-4937-4FA6-AA1B-00F398D6227D}" dt="2023-01-09T09:45:18.918" v="150" actId="207"/>
            <ac:spMkLst>
              <pc:docMk/>
              <pc:sldMasterMk cId="0" sldId="2147493455"/>
              <pc:sldLayoutMk cId="115419589" sldId="2147493641"/>
              <ac:spMk id="11" creationId="{743FD278-6397-5647-B981-94D31DDEFDAD}"/>
            </ac:spMkLst>
          </pc:spChg>
          <pc:spChg chg="mod">
            <ac:chgData name="Francesca MAINO - ESMO" userId="0e04cdf6-27b3-4e1e-8a38-161a3a714cd4" providerId="ADAL" clId="{797D599F-4937-4FA6-AA1B-00F398D6227D}" dt="2023-01-09T09:45:47.418" v="155" actId="1035"/>
            <ac:spMkLst>
              <pc:docMk/>
              <pc:sldMasterMk cId="0" sldId="2147493455"/>
              <pc:sldLayoutMk cId="115419589" sldId="2147493641"/>
              <ac:spMk id="12" creationId="{B72BEE1A-8D13-854C-9BAC-E49206D816B3}"/>
            </ac:spMkLst>
          </pc:spChg>
          <pc:spChg chg="mod">
            <ac:chgData name="Francesca MAINO - ESMO" userId="0e04cdf6-27b3-4e1e-8a38-161a3a714cd4" providerId="ADAL" clId="{797D599F-4937-4FA6-AA1B-00F398D6227D}" dt="2023-01-09T09:45:12.603" v="149" actId="207"/>
            <ac:spMkLst>
              <pc:docMk/>
              <pc:sldMasterMk cId="0" sldId="2147493455"/>
              <pc:sldLayoutMk cId="115419589" sldId="2147493641"/>
              <ac:spMk id="17" creationId="{AFC72EBA-B0C4-D443-A6BD-5873D63C0F3D}"/>
            </ac:spMkLst>
          </pc:spChg>
          <pc:spChg chg="mod">
            <ac:chgData name="Francesca MAINO - ESMO" userId="0e04cdf6-27b3-4e1e-8a38-161a3a714cd4" providerId="ADAL" clId="{797D599F-4937-4FA6-AA1B-00F398D6227D}" dt="2023-01-09T09:45:12.603" v="149" actId="207"/>
            <ac:spMkLst>
              <pc:docMk/>
              <pc:sldMasterMk cId="0" sldId="2147493455"/>
              <pc:sldLayoutMk cId="115419589" sldId="2147493641"/>
              <ac:spMk id="18" creationId="{F92C0E05-3816-894C-B4B3-7FBBFA805BC0}"/>
            </ac:spMkLst>
          </pc:spChg>
          <pc:picChg chg="del">
            <ac:chgData name="Francesca MAINO - ESMO" userId="0e04cdf6-27b3-4e1e-8a38-161a3a714cd4" providerId="ADAL" clId="{797D599F-4937-4FA6-AA1B-00F398D6227D}" dt="2023-01-09T09:39:20.118" v="21" actId="478"/>
            <ac:picMkLst>
              <pc:docMk/>
              <pc:sldMasterMk cId="0" sldId="2147493455"/>
              <pc:sldLayoutMk cId="115419589" sldId="2147493641"/>
              <ac:picMk id="5" creationId="{A2FE9224-9C9B-E649-9C5D-95766ECE2A4E}"/>
            </ac:picMkLst>
          </pc:picChg>
          <pc:picChg chg="del">
            <ac:chgData name="Francesca MAINO - ESMO" userId="0e04cdf6-27b3-4e1e-8a38-161a3a714cd4" providerId="ADAL" clId="{797D599F-4937-4FA6-AA1B-00F398D6227D}" dt="2023-01-09T09:41:16.332" v="72" actId="478"/>
            <ac:picMkLst>
              <pc:docMk/>
              <pc:sldMasterMk cId="0" sldId="2147493455"/>
              <pc:sldLayoutMk cId="115419589" sldId="2147493641"/>
              <ac:picMk id="9" creationId="{130E15F8-D2E7-C548-BE1B-DC3BA293B597}"/>
            </ac:picMkLst>
          </pc:picChg>
          <pc:picChg chg="del">
            <ac:chgData name="Francesca MAINO - ESMO" userId="0e04cdf6-27b3-4e1e-8a38-161a3a714cd4" providerId="ADAL" clId="{797D599F-4937-4FA6-AA1B-00F398D6227D}" dt="2023-01-09T09:41:14.587" v="71" actId="478"/>
            <ac:picMkLst>
              <pc:docMk/>
              <pc:sldMasterMk cId="0" sldId="2147493455"/>
              <pc:sldLayoutMk cId="115419589" sldId="2147493641"/>
              <ac:picMk id="10" creationId="{0C119A7F-19A5-574B-91A1-A54D7920368D}"/>
            </ac:picMkLst>
          </pc:picChg>
          <pc:picChg chg="add mod modCrop">
            <ac:chgData name="Francesca MAINO - ESMO" userId="0e04cdf6-27b3-4e1e-8a38-161a3a714cd4" providerId="ADAL" clId="{797D599F-4937-4FA6-AA1B-00F398D6227D}" dt="2023-01-09T09:46:08.944" v="158" actId="1076"/>
            <ac:picMkLst>
              <pc:docMk/>
              <pc:sldMasterMk cId="0" sldId="2147493455"/>
              <pc:sldLayoutMk cId="115419589" sldId="2147493641"/>
              <ac:picMk id="13" creationId="{95E19575-DEBA-4037-8C39-F443272DF1CA}"/>
            </ac:picMkLst>
          </pc:picChg>
          <pc:picChg chg="add mod ord">
            <ac:chgData name="Francesca MAINO - ESMO" userId="0e04cdf6-27b3-4e1e-8a38-161a3a714cd4" providerId="ADAL" clId="{797D599F-4937-4FA6-AA1B-00F398D6227D}" dt="2023-01-09T09:41:52.018" v="75" actId="167"/>
            <ac:picMkLst>
              <pc:docMk/>
              <pc:sldMasterMk cId="0" sldId="2147493455"/>
              <pc:sldLayoutMk cId="115419589" sldId="2147493641"/>
              <ac:picMk id="14" creationId="{6CA78427-C1DB-4FBF-9CC2-D9E6FA339957}"/>
            </ac:picMkLst>
          </pc:picChg>
        </pc:sldLayoutChg>
        <pc:sldLayoutChg chg="addSp delSp modSp mod">
          <pc:chgData name="Francesca MAINO - ESMO" userId="0e04cdf6-27b3-4e1e-8a38-161a3a714cd4" providerId="ADAL" clId="{797D599F-4937-4FA6-AA1B-00F398D6227D}" dt="2023-01-09T09:48:16.067" v="185" actId="14100"/>
          <pc:sldLayoutMkLst>
            <pc:docMk/>
            <pc:sldMasterMk cId="0" sldId="2147493455"/>
            <pc:sldLayoutMk cId="309067468" sldId="2147493642"/>
          </pc:sldLayoutMkLst>
          <pc:spChg chg="del">
            <ac:chgData name="Francesca MAINO - ESMO" userId="0e04cdf6-27b3-4e1e-8a38-161a3a714cd4" providerId="ADAL" clId="{797D599F-4937-4FA6-AA1B-00F398D6227D}" dt="2023-01-09T09:46:15.890" v="159" actId="478"/>
            <ac:spMkLst>
              <pc:docMk/>
              <pc:sldMasterMk cId="0" sldId="2147493455"/>
              <pc:sldLayoutMk cId="309067468" sldId="2147493642"/>
              <ac:spMk id="8" creationId="{894ACB71-49B4-2A4E-8240-3F3D8D2D5B69}"/>
            </ac:spMkLst>
          </pc:spChg>
          <pc:spChg chg="del">
            <ac:chgData name="Francesca MAINO - ESMO" userId="0e04cdf6-27b3-4e1e-8a38-161a3a714cd4" providerId="ADAL" clId="{797D599F-4937-4FA6-AA1B-00F398D6227D}" dt="2023-01-09T09:46:15.890" v="159" actId="478"/>
            <ac:spMkLst>
              <pc:docMk/>
              <pc:sldMasterMk cId="0" sldId="2147493455"/>
              <pc:sldLayoutMk cId="309067468" sldId="2147493642"/>
              <ac:spMk id="9" creationId="{3828B783-C531-CA41-ABA0-8CCC79A8E721}"/>
            </ac:spMkLst>
          </pc:spChg>
          <pc:spChg chg="mod">
            <ac:chgData name="Francesca MAINO - ESMO" userId="0e04cdf6-27b3-4e1e-8a38-161a3a714cd4" providerId="ADAL" clId="{797D599F-4937-4FA6-AA1B-00F398D6227D}" dt="2023-01-09T09:46:27.218" v="161" actId="207"/>
            <ac:spMkLst>
              <pc:docMk/>
              <pc:sldMasterMk cId="0" sldId="2147493455"/>
              <pc:sldLayoutMk cId="309067468" sldId="2147493642"/>
              <ac:spMk id="10" creationId="{FE623330-BFFB-F448-AA2F-26160B58BDC3}"/>
            </ac:spMkLst>
          </pc:spChg>
          <pc:spChg chg="mod">
            <ac:chgData name="Francesca MAINO - ESMO" userId="0e04cdf6-27b3-4e1e-8a38-161a3a714cd4" providerId="ADAL" clId="{797D599F-4937-4FA6-AA1B-00F398D6227D}" dt="2023-01-09T09:46:27.218" v="161" actId="207"/>
            <ac:spMkLst>
              <pc:docMk/>
              <pc:sldMasterMk cId="0" sldId="2147493455"/>
              <pc:sldLayoutMk cId="309067468" sldId="2147493642"/>
              <ac:spMk id="11" creationId="{F292DDDC-1EEA-5646-B219-7866C459EC59}"/>
            </ac:spMkLst>
          </pc:spChg>
          <pc:spChg chg="add mod">
            <ac:chgData name="Francesca MAINO - ESMO" userId="0e04cdf6-27b3-4e1e-8a38-161a3a714cd4" providerId="ADAL" clId="{797D599F-4937-4FA6-AA1B-00F398D6227D}" dt="2023-01-09T09:46:16.142" v="160"/>
            <ac:spMkLst>
              <pc:docMk/>
              <pc:sldMasterMk cId="0" sldId="2147493455"/>
              <pc:sldLayoutMk cId="309067468" sldId="2147493642"/>
              <ac:spMk id="12" creationId="{71211730-CDF2-47C8-A380-2BCC4EAC1772}"/>
            </ac:spMkLst>
          </pc:spChg>
          <pc:spChg chg="mod">
            <ac:chgData name="Francesca MAINO - ESMO" userId="0e04cdf6-27b3-4e1e-8a38-161a3a714cd4" providerId="ADAL" clId="{797D599F-4937-4FA6-AA1B-00F398D6227D}" dt="2023-01-09T09:48:16.067" v="185" actId="14100"/>
            <ac:spMkLst>
              <pc:docMk/>
              <pc:sldMasterMk cId="0" sldId="2147493455"/>
              <pc:sldLayoutMk cId="309067468" sldId="2147493642"/>
              <ac:spMk id="13" creationId="{00000000-0000-0000-0000-000000000000}"/>
            </ac:spMkLst>
          </pc:spChg>
          <pc:spChg chg="add mod">
            <ac:chgData name="Francesca MAINO - ESMO" userId="0e04cdf6-27b3-4e1e-8a38-161a3a714cd4" providerId="ADAL" clId="{797D599F-4937-4FA6-AA1B-00F398D6227D}" dt="2023-01-09T09:46:16.142" v="160"/>
            <ac:spMkLst>
              <pc:docMk/>
              <pc:sldMasterMk cId="0" sldId="2147493455"/>
              <pc:sldLayoutMk cId="309067468" sldId="2147493642"/>
              <ac:spMk id="14" creationId="{A7C2793A-08E8-4EC6-88E0-377E2EBD5848}"/>
            </ac:spMkLst>
          </pc:spChg>
          <pc:picChg chg="del">
            <ac:chgData name="Francesca MAINO - ESMO" userId="0e04cdf6-27b3-4e1e-8a38-161a3a714cd4" providerId="ADAL" clId="{797D599F-4937-4FA6-AA1B-00F398D6227D}" dt="2023-01-09T09:46:15.890" v="159" actId="478"/>
            <ac:picMkLst>
              <pc:docMk/>
              <pc:sldMasterMk cId="0" sldId="2147493455"/>
              <pc:sldLayoutMk cId="309067468" sldId="2147493642"/>
              <ac:picMk id="7" creationId="{ADB41C0F-2E83-4940-B7F3-CD2D357C6E95}"/>
            </ac:picMkLst>
          </pc:picChg>
          <pc:picChg chg="add mod">
            <ac:chgData name="Francesca MAINO - ESMO" userId="0e04cdf6-27b3-4e1e-8a38-161a3a714cd4" providerId="ADAL" clId="{797D599F-4937-4FA6-AA1B-00F398D6227D}" dt="2023-01-09T09:46:16.142" v="160"/>
            <ac:picMkLst>
              <pc:docMk/>
              <pc:sldMasterMk cId="0" sldId="2147493455"/>
              <pc:sldLayoutMk cId="309067468" sldId="2147493642"/>
              <ac:picMk id="15" creationId="{1CCC44DE-5F35-4B24-9906-95E56C6947B5}"/>
            </ac:picMkLst>
          </pc:picChg>
        </pc:sldLayoutChg>
        <pc:sldLayoutChg chg="addSp delSp modSp mod">
          <pc:chgData name="Francesca MAINO - ESMO" userId="0e04cdf6-27b3-4e1e-8a38-161a3a714cd4" providerId="ADAL" clId="{797D599F-4937-4FA6-AA1B-00F398D6227D}" dt="2023-01-09T09:46:51.139" v="167"/>
          <pc:sldLayoutMkLst>
            <pc:docMk/>
            <pc:sldMasterMk cId="0" sldId="2147493455"/>
            <pc:sldLayoutMk cId="1840261251" sldId="2147493643"/>
          </pc:sldLayoutMkLst>
          <pc:spChg chg="del">
            <ac:chgData name="Francesca MAINO - ESMO" userId="0e04cdf6-27b3-4e1e-8a38-161a3a714cd4" providerId="ADAL" clId="{797D599F-4937-4FA6-AA1B-00F398D6227D}" dt="2023-01-09T09:46:50.942" v="166" actId="478"/>
            <ac:spMkLst>
              <pc:docMk/>
              <pc:sldMasterMk cId="0" sldId="2147493455"/>
              <pc:sldLayoutMk cId="1840261251" sldId="2147493643"/>
              <ac:spMk id="10" creationId="{203FF27B-CB2F-DB42-92D7-53A54D37B684}"/>
            </ac:spMkLst>
          </pc:spChg>
          <pc:spChg chg="del">
            <ac:chgData name="Francesca MAINO - ESMO" userId="0e04cdf6-27b3-4e1e-8a38-161a3a714cd4" providerId="ADAL" clId="{797D599F-4937-4FA6-AA1B-00F398D6227D}" dt="2023-01-09T09:46:50.942" v="166" actId="478"/>
            <ac:spMkLst>
              <pc:docMk/>
              <pc:sldMasterMk cId="0" sldId="2147493455"/>
              <pc:sldLayoutMk cId="1840261251" sldId="2147493643"/>
              <ac:spMk id="11" creationId="{93A5CB5C-FF86-8943-B01C-8E81371CEF36}"/>
            </ac:spMkLst>
          </pc:spChg>
          <pc:spChg chg="mod">
            <ac:chgData name="Francesca MAINO - ESMO" userId="0e04cdf6-27b3-4e1e-8a38-161a3a714cd4" providerId="ADAL" clId="{797D599F-4937-4FA6-AA1B-00F398D6227D}" dt="2023-01-09T09:46:48.573" v="165" actId="207"/>
            <ac:spMkLst>
              <pc:docMk/>
              <pc:sldMasterMk cId="0" sldId="2147493455"/>
              <pc:sldLayoutMk cId="1840261251" sldId="2147493643"/>
              <ac:spMk id="12" creationId="{C682912B-9D64-B94C-9A5C-32A715E7D1A3}"/>
            </ac:spMkLst>
          </pc:spChg>
          <pc:spChg chg="mod">
            <ac:chgData name="Francesca MAINO - ESMO" userId="0e04cdf6-27b3-4e1e-8a38-161a3a714cd4" providerId="ADAL" clId="{797D599F-4937-4FA6-AA1B-00F398D6227D}" dt="2023-01-09T09:46:48.573" v="165" actId="207"/>
            <ac:spMkLst>
              <pc:docMk/>
              <pc:sldMasterMk cId="0" sldId="2147493455"/>
              <pc:sldLayoutMk cId="1840261251" sldId="2147493643"/>
              <ac:spMk id="13" creationId="{507AD564-F74B-5F48-A178-810FBAC66F63}"/>
            </ac:spMkLst>
          </pc:spChg>
          <pc:spChg chg="add mod">
            <ac:chgData name="Francesca MAINO - ESMO" userId="0e04cdf6-27b3-4e1e-8a38-161a3a714cd4" providerId="ADAL" clId="{797D599F-4937-4FA6-AA1B-00F398D6227D}" dt="2023-01-09T09:46:51.139" v="167"/>
            <ac:spMkLst>
              <pc:docMk/>
              <pc:sldMasterMk cId="0" sldId="2147493455"/>
              <pc:sldLayoutMk cId="1840261251" sldId="2147493643"/>
              <ac:spMk id="14" creationId="{C1853386-09AE-4F73-8711-1D618E943AD9}"/>
            </ac:spMkLst>
          </pc:spChg>
          <pc:spChg chg="add mod">
            <ac:chgData name="Francesca MAINO - ESMO" userId="0e04cdf6-27b3-4e1e-8a38-161a3a714cd4" providerId="ADAL" clId="{797D599F-4937-4FA6-AA1B-00F398D6227D}" dt="2023-01-09T09:46:51.139" v="167"/>
            <ac:spMkLst>
              <pc:docMk/>
              <pc:sldMasterMk cId="0" sldId="2147493455"/>
              <pc:sldLayoutMk cId="1840261251" sldId="2147493643"/>
              <ac:spMk id="15" creationId="{B0D22F4A-411F-4B9F-86B1-C3D1349A3841}"/>
            </ac:spMkLst>
          </pc:spChg>
          <pc:picChg chg="del">
            <ac:chgData name="Francesca MAINO - ESMO" userId="0e04cdf6-27b3-4e1e-8a38-161a3a714cd4" providerId="ADAL" clId="{797D599F-4937-4FA6-AA1B-00F398D6227D}" dt="2023-01-09T09:46:50.942" v="166" actId="478"/>
            <ac:picMkLst>
              <pc:docMk/>
              <pc:sldMasterMk cId="0" sldId="2147493455"/>
              <pc:sldLayoutMk cId="1840261251" sldId="2147493643"/>
              <ac:picMk id="9" creationId="{D39264DD-D718-524A-B37A-6DB9CF223611}"/>
            </ac:picMkLst>
          </pc:picChg>
          <pc:picChg chg="add mod">
            <ac:chgData name="Francesca MAINO - ESMO" userId="0e04cdf6-27b3-4e1e-8a38-161a3a714cd4" providerId="ADAL" clId="{797D599F-4937-4FA6-AA1B-00F398D6227D}" dt="2023-01-09T09:46:51.139" v="167"/>
            <ac:picMkLst>
              <pc:docMk/>
              <pc:sldMasterMk cId="0" sldId="2147493455"/>
              <pc:sldLayoutMk cId="1840261251" sldId="2147493643"/>
              <ac:picMk id="16" creationId="{6F5116A3-FEDF-4CF6-B12B-41165180097A}"/>
            </ac:picMkLst>
          </pc:picChg>
        </pc:sldLayoutChg>
        <pc:sldLayoutChg chg="addSp delSp modSp mod">
          <pc:chgData name="Francesca MAINO - ESMO" userId="0e04cdf6-27b3-4e1e-8a38-161a3a714cd4" providerId="ADAL" clId="{797D599F-4937-4FA6-AA1B-00F398D6227D}" dt="2023-01-09T09:46:58.087" v="170"/>
          <pc:sldLayoutMkLst>
            <pc:docMk/>
            <pc:sldMasterMk cId="0" sldId="2147493455"/>
            <pc:sldLayoutMk cId="2192703510" sldId="2147493644"/>
          </pc:sldLayoutMkLst>
          <pc:spChg chg="mod">
            <ac:chgData name="Francesca MAINO - ESMO" userId="0e04cdf6-27b3-4e1e-8a38-161a3a714cd4" providerId="ADAL" clId="{797D599F-4937-4FA6-AA1B-00F398D6227D}" dt="2023-01-09T09:46:55.397" v="168" actId="207"/>
            <ac:spMkLst>
              <pc:docMk/>
              <pc:sldMasterMk cId="0" sldId="2147493455"/>
              <pc:sldLayoutMk cId="2192703510" sldId="2147493644"/>
              <ac:spMk id="9" creationId="{9565B337-2BB0-464E-93A5-A2DD46984BA7}"/>
            </ac:spMkLst>
          </pc:spChg>
          <pc:spChg chg="del">
            <ac:chgData name="Francesca MAINO - ESMO" userId="0e04cdf6-27b3-4e1e-8a38-161a3a714cd4" providerId="ADAL" clId="{797D599F-4937-4FA6-AA1B-00F398D6227D}" dt="2023-01-09T09:46:57.854" v="169" actId="478"/>
            <ac:spMkLst>
              <pc:docMk/>
              <pc:sldMasterMk cId="0" sldId="2147493455"/>
              <pc:sldLayoutMk cId="2192703510" sldId="2147493644"/>
              <ac:spMk id="10" creationId="{A8DD806B-E5A0-414D-A428-0D605115B7A4}"/>
            </ac:spMkLst>
          </pc:spChg>
          <pc:spChg chg="del">
            <ac:chgData name="Francesca MAINO - ESMO" userId="0e04cdf6-27b3-4e1e-8a38-161a3a714cd4" providerId="ADAL" clId="{797D599F-4937-4FA6-AA1B-00F398D6227D}" dt="2023-01-09T09:46:57.854" v="169" actId="478"/>
            <ac:spMkLst>
              <pc:docMk/>
              <pc:sldMasterMk cId="0" sldId="2147493455"/>
              <pc:sldLayoutMk cId="2192703510" sldId="2147493644"/>
              <ac:spMk id="11" creationId="{0680DAA5-0FB9-1545-94FE-254D17D49380}"/>
            </ac:spMkLst>
          </pc:spChg>
          <pc:spChg chg="mod">
            <ac:chgData name="Francesca MAINO - ESMO" userId="0e04cdf6-27b3-4e1e-8a38-161a3a714cd4" providerId="ADAL" clId="{797D599F-4937-4FA6-AA1B-00F398D6227D}" dt="2023-01-09T09:46:55.397" v="168" actId="207"/>
            <ac:spMkLst>
              <pc:docMk/>
              <pc:sldMasterMk cId="0" sldId="2147493455"/>
              <pc:sldLayoutMk cId="2192703510" sldId="2147493644"/>
              <ac:spMk id="12" creationId="{1181E350-664D-B74F-BC18-EC5488FF6F70}"/>
            </ac:spMkLst>
          </pc:spChg>
          <pc:spChg chg="add mod">
            <ac:chgData name="Francesca MAINO - ESMO" userId="0e04cdf6-27b3-4e1e-8a38-161a3a714cd4" providerId="ADAL" clId="{797D599F-4937-4FA6-AA1B-00F398D6227D}" dt="2023-01-09T09:46:58.087" v="170"/>
            <ac:spMkLst>
              <pc:docMk/>
              <pc:sldMasterMk cId="0" sldId="2147493455"/>
              <pc:sldLayoutMk cId="2192703510" sldId="2147493644"/>
              <ac:spMk id="14" creationId="{8EBC5F67-31EF-43DA-BE93-53ABF14386C1}"/>
            </ac:spMkLst>
          </pc:spChg>
          <pc:spChg chg="add mod">
            <ac:chgData name="Francesca MAINO - ESMO" userId="0e04cdf6-27b3-4e1e-8a38-161a3a714cd4" providerId="ADAL" clId="{797D599F-4937-4FA6-AA1B-00F398D6227D}" dt="2023-01-09T09:46:58.087" v="170"/>
            <ac:spMkLst>
              <pc:docMk/>
              <pc:sldMasterMk cId="0" sldId="2147493455"/>
              <pc:sldLayoutMk cId="2192703510" sldId="2147493644"/>
              <ac:spMk id="15" creationId="{6BF9FD8F-A73C-434F-A053-B148DE67BEC2}"/>
            </ac:spMkLst>
          </pc:spChg>
          <pc:picChg chg="del">
            <ac:chgData name="Francesca MAINO - ESMO" userId="0e04cdf6-27b3-4e1e-8a38-161a3a714cd4" providerId="ADAL" clId="{797D599F-4937-4FA6-AA1B-00F398D6227D}" dt="2023-01-09T09:46:57.854" v="169" actId="478"/>
            <ac:picMkLst>
              <pc:docMk/>
              <pc:sldMasterMk cId="0" sldId="2147493455"/>
              <pc:sldLayoutMk cId="2192703510" sldId="2147493644"/>
              <ac:picMk id="8" creationId="{FFA47B61-D774-CA45-9307-86DE8E0F2127}"/>
            </ac:picMkLst>
          </pc:picChg>
          <pc:picChg chg="add mod">
            <ac:chgData name="Francesca MAINO - ESMO" userId="0e04cdf6-27b3-4e1e-8a38-161a3a714cd4" providerId="ADAL" clId="{797D599F-4937-4FA6-AA1B-00F398D6227D}" dt="2023-01-09T09:46:58.087" v="170"/>
            <ac:picMkLst>
              <pc:docMk/>
              <pc:sldMasterMk cId="0" sldId="2147493455"/>
              <pc:sldLayoutMk cId="2192703510" sldId="2147493644"/>
              <ac:picMk id="16" creationId="{7C1ED44A-E5A3-4DCE-8BAD-6A79E333BDCF}"/>
            </ac:picMkLst>
          </pc:picChg>
        </pc:sldLayoutChg>
        <pc:sldLayoutChg chg="addSp delSp modSp mod">
          <pc:chgData name="Francesca MAINO - ESMO" userId="0e04cdf6-27b3-4e1e-8a38-161a3a714cd4" providerId="ADAL" clId="{797D599F-4937-4FA6-AA1B-00F398D6227D}" dt="2023-01-09T09:47:05.373" v="173" actId="207"/>
          <pc:sldLayoutMkLst>
            <pc:docMk/>
            <pc:sldMasterMk cId="0" sldId="2147493455"/>
            <pc:sldLayoutMk cId="3278467359" sldId="2147493645"/>
          </pc:sldLayoutMkLst>
          <pc:spChg chg="del">
            <ac:chgData name="Francesca MAINO - ESMO" userId="0e04cdf6-27b3-4e1e-8a38-161a3a714cd4" providerId="ADAL" clId="{797D599F-4937-4FA6-AA1B-00F398D6227D}" dt="2023-01-09T09:47:02.242" v="171" actId="478"/>
            <ac:spMkLst>
              <pc:docMk/>
              <pc:sldMasterMk cId="0" sldId="2147493455"/>
              <pc:sldLayoutMk cId="3278467359" sldId="2147493645"/>
              <ac:spMk id="8" creationId="{48B0A8EF-9AEF-9148-BDEB-AD973C5FD477}"/>
            </ac:spMkLst>
          </pc:spChg>
          <pc:spChg chg="mod">
            <ac:chgData name="Francesca MAINO - ESMO" userId="0e04cdf6-27b3-4e1e-8a38-161a3a714cd4" providerId="ADAL" clId="{797D599F-4937-4FA6-AA1B-00F398D6227D}" dt="2023-01-09T09:47:05.373" v="173" actId="207"/>
            <ac:spMkLst>
              <pc:docMk/>
              <pc:sldMasterMk cId="0" sldId="2147493455"/>
              <pc:sldLayoutMk cId="3278467359" sldId="2147493645"/>
              <ac:spMk id="9" creationId="{8C288732-EB0A-AF40-8B00-28C2C3A92668}"/>
            </ac:spMkLst>
          </pc:spChg>
          <pc:spChg chg="del">
            <ac:chgData name="Francesca MAINO - ESMO" userId="0e04cdf6-27b3-4e1e-8a38-161a3a714cd4" providerId="ADAL" clId="{797D599F-4937-4FA6-AA1B-00F398D6227D}" dt="2023-01-09T09:47:02.242" v="171" actId="478"/>
            <ac:spMkLst>
              <pc:docMk/>
              <pc:sldMasterMk cId="0" sldId="2147493455"/>
              <pc:sldLayoutMk cId="3278467359" sldId="2147493645"/>
              <ac:spMk id="10" creationId="{620D4B04-5869-E440-AE05-208B069478B8}"/>
            </ac:spMkLst>
          </pc:spChg>
          <pc:spChg chg="mod">
            <ac:chgData name="Francesca MAINO - ESMO" userId="0e04cdf6-27b3-4e1e-8a38-161a3a714cd4" providerId="ADAL" clId="{797D599F-4937-4FA6-AA1B-00F398D6227D}" dt="2023-01-09T09:47:05.373" v="173" actId="207"/>
            <ac:spMkLst>
              <pc:docMk/>
              <pc:sldMasterMk cId="0" sldId="2147493455"/>
              <pc:sldLayoutMk cId="3278467359" sldId="2147493645"/>
              <ac:spMk id="11" creationId="{8FEDD8DF-DD02-1242-9795-AE505DBDACEA}"/>
            </ac:spMkLst>
          </pc:spChg>
          <pc:spChg chg="add mod">
            <ac:chgData name="Francesca MAINO - ESMO" userId="0e04cdf6-27b3-4e1e-8a38-161a3a714cd4" providerId="ADAL" clId="{797D599F-4937-4FA6-AA1B-00F398D6227D}" dt="2023-01-09T09:47:02.426" v="172"/>
            <ac:spMkLst>
              <pc:docMk/>
              <pc:sldMasterMk cId="0" sldId="2147493455"/>
              <pc:sldLayoutMk cId="3278467359" sldId="2147493645"/>
              <ac:spMk id="12" creationId="{28D5FD06-F09A-434A-AAFD-ABAAAC21E2CF}"/>
            </ac:spMkLst>
          </pc:spChg>
          <pc:spChg chg="add mod">
            <ac:chgData name="Francesca MAINO - ESMO" userId="0e04cdf6-27b3-4e1e-8a38-161a3a714cd4" providerId="ADAL" clId="{797D599F-4937-4FA6-AA1B-00F398D6227D}" dt="2023-01-09T09:47:02.426" v="172"/>
            <ac:spMkLst>
              <pc:docMk/>
              <pc:sldMasterMk cId="0" sldId="2147493455"/>
              <pc:sldLayoutMk cId="3278467359" sldId="2147493645"/>
              <ac:spMk id="13" creationId="{C306D197-CCE7-4C1B-8F20-23666D965335}"/>
            </ac:spMkLst>
          </pc:spChg>
          <pc:picChg chg="del">
            <ac:chgData name="Francesca MAINO - ESMO" userId="0e04cdf6-27b3-4e1e-8a38-161a3a714cd4" providerId="ADAL" clId="{797D599F-4937-4FA6-AA1B-00F398D6227D}" dt="2023-01-09T09:47:02.242" v="171" actId="478"/>
            <ac:picMkLst>
              <pc:docMk/>
              <pc:sldMasterMk cId="0" sldId="2147493455"/>
              <pc:sldLayoutMk cId="3278467359" sldId="2147493645"/>
              <ac:picMk id="7" creationId="{5A6DDD15-3BA4-434C-90BD-5018AB45D462}"/>
            </ac:picMkLst>
          </pc:picChg>
          <pc:picChg chg="add mod">
            <ac:chgData name="Francesca MAINO - ESMO" userId="0e04cdf6-27b3-4e1e-8a38-161a3a714cd4" providerId="ADAL" clId="{797D599F-4937-4FA6-AA1B-00F398D6227D}" dt="2023-01-09T09:47:02.426" v="172"/>
            <ac:picMkLst>
              <pc:docMk/>
              <pc:sldMasterMk cId="0" sldId="2147493455"/>
              <pc:sldLayoutMk cId="3278467359" sldId="2147493645"/>
              <ac:picMk id="14" creationId="{09A92E3A-5DA7-4B28-AB90-5CB43C913116}"/>
            </ac:picMkLst>
          </pc:picChg>
        </pc:sldLayoutChg>
        <pc:sldLayoutChg chg="addSp delSp modSp mod">
          <pc:chgData name="Francesca MAINO - ESMO" userId="0e04cdf6-27b3-4e1e-8a38-161a3a714cd4" providerId="ADAL" clId="{797D599F-4937-4FA6-AA1B-00F398D6227D}" dt="2023-01-09T09:47:09.331" v="175"/>
          <pc:sldLayoutMkLst>
            <pc:docMk/>
            <pc:sldMasterMk cId="0" sldId="2147493455"/>
            <pc:sldLayoutMk cId="2599831872" sldId="2147493646"/>
          </pc:sldLayoutMkLst>
          <pc:spChg chg="del">
            <ac:chgData name="Francesca MAINO - ESMO" userId="0e04cdf6-27b3-4e1e-8a38-161a3a714cd4" providerId="ADAL" clId="{797D599F-4937-4FA6-AA1B-00F398D6227D}" dt="2023-01-09T09:47:09.157" v="174" actId="478"/>
            <ac:spMkLst>
              <pc:docMk/>
              <pc:sldMasterMk cId="0" sldId="2147493455"/>
              <pc:sldLayoutMk cId="2599831872" sldId="2147493646"/>
              <ac:spMk id="7" creationId="{0DAED527-54F8-054E-9166-28EA5DB53B4B}"/>
            </ac:spMkLst>
          </pc:spChg>
          <pc:spChg chg="del">
            <ac:chgData name="Francesca MAINO - ESMO" userId="0e04cdf6-27b3-4e1e-8a38-161a3a714cd4" providerId="ADAL" clId="{797D599F-4937-4FA6-AA1B-00F398D6227D}" dt="2023-01-09T09:47:09.157" v="174" actId="478"/>
            <ac:spMkLst>
              <pc:docMk/>
              <pc:sldMasterMk cId="0" sldId="2147493455"/>
              <pc:sldLayoutMk cId="2599831872" sldId="2147493646"/>
              <ac:spMk id="9" creationId="{65DF9F76-1574-9B40-A253-FE45001CF737}"/>
            </ac:spMkLst>
          </pc:spChg>
          <pc:spChg chg="add mod">
            <ac:chgData name="Francesca MAINO - ESMO" userId="0e04cdf6-27b3-4e1e-8a38-161a3a714cd4" providerId="ADAL" clId="{797D599F-4937-4FA6-AA1B-00F398D6227D}" dt="2023-01-09T09:47:09.331" v="175"/>
            <ac:spMkLst>
              <pc:docMk/>
              <pc:sldMasterMk cId="0" sldId="2147493455"/>
              <pc:sldLayoutMk cId="2599831872" sldId="2147493646"/>
              <ac:spMk id="10" creationId="{9E7C08F8-28AA-40E5-9D82-9BD2E193DF4C}"/>
            </ac:spMkLst>
          </pc:spChg>
          <pc:spChg chg="add mod">
            <ac:chgData name="Francesca MAINO - ESMO" userId="0e04cdf6-27b3-4e1e-8a38-161a3a714cd4" providerId="ADAL" clId="{797D599F-4937-4FA6-AA1B-00F398D6227D}" dt="2023-01-09T09:47:09.331" v="175"/>
            <ac:spMkLst>
              <pc:docMk/>
              <pc:sldMasterMk cId="0" sldId="2147493455"/>
              <pc:sldLayoutMk cId="2599831872" sldId="2147493646"/>
              <ac:spMk id="11" creationId="{7D2F2F0E-BFD1-4607-8A4B-BDBE8E4E8D86}"/>
            </ac:spMkLst>
          </pc:spChg>
          <pc:picChg chg="del">
            <ac:chgData name="Francesca MAINO - ESMO" userId="0e04cdf6-27b3-4e1e-8a38-161a3a714cd4" providerId="ADAL" clId="{797D599F-4937-4FA6-AA1B-00F398D6227D}" dt="2023-01-09T09:42:22.047" v="85" actId="478"/>
            <ac:picMkLst>
              <pc:docMk/>
              <pc:sldMasterMk cId="0" sldId="2147493455"/>
              <pc:sldLayoutMk cId="2599831872" sldId="2147493646"/>
              <ac:picMk id="4" creationId="{96D02A85-41C7-684F-8734-EC5F1F26010C}"/>
            </ac:picMkLst>
          </pc:picChg>
          <pc:picChg chg="del">
            <ac:chgData name="Francesca MAINO - ESMO" userId="0e04cdf6-27b3-4e1e-8a38-161a3a714cd4" providerId="ADAL" clId="{797D599F-4937-4FA6-AA1B-00F398D6227D}" dt="2023-01-09T09:42:21.527" v="84" actId="478"/>
            <ac:picMkLst>
              <pc:docMk/>
              <pc:sldMasterMk cId="0" sldId="2147493455"/>
              <pc:sldLayoutMk cId="2599831872" sldId="2147493646"/>
              <ac:picMk id="5" creationId="{65C110E3-EB70-4A4F-8728-7FEEB58FFAE4}"/>
            </ac:picMkLst>
          </pc:picChg>
          <pc:picChg chg="del">
            <ac:chgData name="Francesca MAINO - ESMO" userId="0e04cdf6-27b3-4e1e-8a38-161a3a714cd4" providerId="ADAL" clId="{797D599F-4937-4FA6-AA1B-00F398D6227D}" dt="2023-01-09T09:47:09.157" v="174" actId="478"/>
            <ac:picMkLst>
              <pc:docMk/>
              <pc:sldMasterMk cId="0" sldId="2147493455"/>
              <pc:sldLayoutMk cId="2599831872" sldId="2147493646"/>
              <ac:picMk id="6" creationId="{0D2E8FA8-0621-7C4C-BA3C-E9697E8F2DCC}"/>
            </ac:picMkLst>
          </pc:picChg>
          <pc:picChg chg="add mod">
            <ac:chgData name="Francesca MAINO - ESMO" userId="0e04cdf6-27b3-4e1e-8a38-161a3a714cd4" providerId="ADAL" clId="{797D599F-4937-4FA6-AA1B-00F398D6227D}" dt="2023-01-09T09:42:22.977" v="86"/>
            <ac:picMkLst>
              <pc:docMk/>
              <pc:sldMasterMk cId="0" sldId="2147493455"/>
              <pc:sldLayoutMk cId="2599831872" sldId="2147493646"/>
              <ac:picMk id="8" creationId="{85CF58BB-4134-4D17-AD73-7364ADBB5855}"/>
            </ac:picMkLst>
          </pc:picChg>
          <pc:picChg chg="add mod">
            <ac:chgData name="Francesca MAINO - ESMO" userId="0e04cdf6-27b3-4e1e-8a38-161a3a714cd4" providerId="ADAL" clId="{797D599F-4937-4FA6-AA1B-00F398D6227D}" dt="2023-01-09T09:47:09.331" v="175"/>
            <ac:picMkLst>
              <pc:docMk/>
              <pc:sldMasterMk cId="0" sldId="2147493455"/>
              <pc:sldLayoutMk cId="2599831872" sldId="2147493646"/>
              <ac:picMk id="12" creationId="{51583262-0FD2-4FF2-BC6E-F60F77E80967}"/>
            </ac:picMkLst>
          </pc:picChg>
        </pc:sldLayoutChg>
        <pc:sldLayoutChg chg="addSp delSp modSp mod">
          <pc:chgData name="Francesca MAINO - ESMO" userId="0e04cdf6-27b3-4e1e-8a38-161a3a714cd4" providerId="ADAL" clId="{797D599F-4937-4FA6-AA1B-00F398D6227D}" dt="2023-01-09T09:47:23.817" v="178" actId="207"/>
          <pc:sldLayoutMkLst>
            <pc:docMk/>
            <pc:sldMasterMk cId="0" sldId="2147493455"/>
            <pc:sldLayoutMk cId="2229668312" sldId="2147493648"/>
          </pc:sldLayoutMkLst>
          <pc:spChg chg="mod">
            <ac:chgData name="Francesca MAINO - ESMO" userId="0e04cdf6-27b3-4e1e-8a38-161a3a714cd4" providerId="ADAL" clId="{797D599F-4937-4FA6-AA1B-00F398D6227D}" dt="2023-01-09T09:47:23.817" v="178" actId="207"/>
            <ac:spMkLst>
              <pc:docMk/>
              <pc:sldMasterMk cId="0" sldId="2147493455"/>
              <pc:sldLayoutMk cId="2229668312" sldId="2147493648"/>
              <ac:spMk id="12" creationId="{9C41762A-FB87-4D8B-8DB4-D9EEF6C059C3}"/>
            </ac:spMkLst>
          </pc:spChg>
          <pc:spChg chg="mod">
            <ac:chgData name="Francesca MAINO - ESMO" userId="0e04cdf6-27b3-4e1e-8a38-161a3a714cd4" providerId="ADAL" clId="{797D599F-4937-4FA6-AA1B-00F398D6227D}" dt="2023-01-09T09:47:23.817" v="178" actId="207"/>
            <ac:spMkLst>
              <pc:docMk/>
              <pc:sldMasterMk cId="0" sldId="2147493455"/>
              <pc:sldLayoutMk cId="2229668312" sldId="2147493648"/>
              <ac:spMk id="21" creationId="{A380C87E-3021-6640-B9B2-029B67F78CED}"/>
            </ac:spMkLst>
          </pc:spChg>
          <pc:picChg chg="del">
            <ac:chgData name="Francesca MAINO - ESMO" userId="0e04cdf6-27b3-4e1e-8a38-161a3a714cd4" providerId="ADAL" clId="{797D599F-4937-4FA6-AA1B-00F398D6227D}" dt="2023-01-09T09:42:42.269" v="90" actId="478"/>
            <ac:picMkLst>
              <pc:docMk/>
              <pc:sldMasterMk cId="0" sldId="2147493455"/>
              <pc:sldLayoutMk cId="2229668312" sldId="2147493648"/>
              <ac:picMk id="7" creationId="{16291A3F-B011-4021-9252-D363EE5A36D5}"/>
            </ac:picMkLst>
          </pc:picChg>
          <pc:picChg chg="del">
            <ac:chgData name="Francesca MAINO - ESMO" userId="0e04cdf6-27b3-4e1e-8a38-161a3a714cd4" providerId="ADAL" clId="{797D599F-4937-4FA6-AA1B-00F398D6227D}" dt="2023-01-09T09:42:42.990" v="91" actId="478"/>
            <ac:picMkLst>
              <pc:docMk/>
              <pc:sldMasterMk cId="0" sldId="2147493455"/>
              <pc:sldLayoutMk cId="2229668312" sldId="2147493648"/>
              <ac:picMk id="8" creationId="{9E33F32C-7159-E04A-8E26-279EC4F5ABF4}"/>
            </ac:picMkLst>
          </pc:picChg>
          <pc:picChg chg="del">
            <ac:chgData name="Francesca MAINO - ESMO" userId="0e04cdf6-27b3-4e1e-8a38-161a3a714cd4" providerId="ADAL" clId="{797D599F-4937-4FA6-AA1B-00F398D6227D}" dt="2023-01-09T09:42:43.752" v="92" actId="478"/>
            <ac:picMkLst>
              <pc:docMk/>
              <pc:sldMasterMk cId="0" sldId="2147493455"/>
              <pc:sldLayoutMk cId="2229668312" sldId="2147493648"/>
              <ac:picMk id="9" creationId="{97115CEF-922F-E84A-AE1B-25FDD68F6046}"/>
            </ac:picMkLst>
          </pc:picChg>
          <pc:picChg chg="add mod">
            <ac:chgData name="Francesca MAINO - ESMO" userId="0e04cdf6-27b3-4e1e-8a38-161a3a714cd4" providerId="ADAL" clId="{797D599F-4937-4FA6-AA1B-00F398D6227D}" dt="2023-01-09T09:42:49.670" v="116"/>
            <ac:picMkLst>
              <pc:docMk/>
              <pc:sldMasterMk cId="0" sldId="2147493455"/>
              <pc:sldLayoutMk cId="2229668312" sldId="2147493648"/>
              <ac:picMk id="10" creationId="{6073C8F5-A811-4E9E-A88D-6B1A9FDAD82E}"/>
            </ac:picMkLst>
          </pc:picChg>
          <pc:picChg chg="add mod">
            <ac:chgData name="Francesca MAINO - ESMO" userId="0e04cdf6-27b3-4e1e-8a38-161a3a714cd4" providerId="ADAL" clId="{797D599F-4937-4FA6-AA1B-00F398D6227D}" dt="2023-01-09T09:42:49.670" v="116"/>
            <ac:picMkLst>
              <pc:docMk/>
              <pc:sldMasterMk cId="0" sldId="2147493455"/>
              <pc:sldLayoutMk cId="2229668312" sldId="2147493648"/>
              <ac:picMk id="11" creationId="{73062A8E-ADA3-4B79-8F42-97A13B8A7991}"/>
            </ac:picMkLst>
          </pc:picChg>
          <pc:picChg chg="add mod">
            <ac:chgData name="Francesca MAINO - ESMO" userId="0e04cdf6-27b3-4e1e-8a38-161a3a714cd4" providerId="ADAL" clId="{797D599F-4937-4FA6-AA1B-00F398D6227D}" dt="2023-01-09T09:42:49.670" v="116"/>
            <ac:picMkLst>
              <pc:docMk/>
              <pc:sldMasterMk cId="0" sldId="2147493455"/>
              <pc:sldLayoutMk cId="2229668312" sldId="2147493648"/>
              <ac:picMk id="13" creationId="{DBEB3A9F-03A2-41A1-BC16-AC2A1BBA703A}"/>
            </ac:picMkLst>
          </pc:picChg>
        </pc:sldLayoutChg>
        <pc:sldLayoutChg chg="addSp delSp modSp mod">
          <pc:chgData name="Francesca MAINO - ESMO" userId="0e04cdf6-27b3-4e1e-8a38-161a3a714cd4" providerId="ADAL" clId="{797D599F-4937-4FA6-AA1B-00F398D6227D}" dt="2023-01-09T09:47:58.826" v="182"/>
          <pc:sldLayoutMkLst>
            <pc:docMk/>
            <pc:sldMasterMk cId="0" sldId="2147493455"/>
            <pc:sldLayoutMk cId="624001690" sldId="2147493649"/>
          </pc:sldLayoutMkLst>
          <pc:spChg chg="add mod">
            <ac:chgData name="Francesca MAINO - ESMO" userId="0e04cdf6-27b3-4e1e-8a38-161a3a714cd4" providerId="ADAL" clId="{797D599F-4937-4FA6-AA1B-00F398D6227D}" dt="2023-01-09T09:47:58.826" v="182"/>
            <ac:spMkLst>
              <pc:docMk/>
              <pc:sldMasterMk cId="0" sldId="2147493455"/>
              <pc:sldLayoutMk cId="624001690" sldId="2147493649"/>
              <ac:spMk id="12" creationId="{4142A946-2747-4E1F-9894-D24B4C452452}"/>
            </ac:spMkLst>
          </pc:spChg>
          <pc:spChg chg="add mod">
            <ac:chgData name="Francesca MAINO - ESMO" userId="0e04cdf6-27b3-4e1e-8a38-161a3a714cd4" providerId="ADAL" clId="{797D599F-4937-4FA6-AA1B-00F398D6227D}" dt="2023-01-09T09:47:58.826" v="182"/>
            <ac:spMkLst>
              <pc:docMk/>
              <pc:sldMasterMk cId="0" sldId="2147493455"/>
              <pc:sldLayoutMk cId="624001690" sldId="2147493649"/>
              <ac:spMk id="13" creationId="{1C7DFDBB-8026-40A9-A91C-54D7AAC49E05}"/>
            </ac:spMkLst>
          </pc:spChg>
          <pc:spChg chg="del">
            <ac:chgData name="Francesca MAINO - ESMO" userId="0e04cdf6-27b3-4e1e-8a38-161a3a714cd4" providerId="ADAL" clId="{797D599F-4937-4FA6-AA1B-00F398D6227D}" dt="2023-01-09T09:47:53.132" v="181" actId="478"/>
            <ac:spMkLst>
              <pc:docMk/>
              <pc:sldMasterMk cId="0" sldId="2147493455"/>
              <pc:sldLayoutMk cId="624001690" sldId="2147493649"/>
              <ac:spMk id="17" creationId="{AFC72EBA-B0C4-D443-A6BD-5873D63C0F3D}"/>
            </ac:spMkLst>
          </pc:spChg>
          <pc:spChg chg="del">
            <ac:chgData name="Francesca MAINO - ESMO" userId="0e04cdf6-27b3-4e1e-8a38-161a3a714cd4" providerId="ADAL" clId="{797D599F-4937-4FA6-AA1B-00F398D6227D}" dt="2023-01-09T09:47:53.132" v="181" actId="478"/>
            <ac:spMkLst>
              <pc:docMk/>
              <pc:sldMasterMk cId="0" sldId="2147493455"/>
              <pc:sldLayoutMk cId="624001690" sldId="2147493649"/>
              <ac:spMk id="18" creationId="{F92C0E05-3816-894C-B4B3-7FBBFA805BC0}"/>
            </ac:spMkLst>
          </pc:spChg>
          <pc:picChg chg="del">
            <ac:chgData name="Francesca MAINO - ESMO" userId="0e04cdf6-27b3-4e1e-8a38-161a3a714cd4" providerId="ADAL" clId="{797D599F-4937-4FA6-AA1B-00F398D6227D}" dt="2023-01-09T09:46:04.278" v="156" actId="478"/>
            <ac:picMkLst>
              <pc:docMk/>
              <pc:sldMasterMk cId="0" sldId="2147493455"/>
              <pc:sldLayoutMk cId="624001690" sldId="2147493649"/>
              <ac:picMk id="5" creationId="{A2FE9224-9C9B-E649-9C5D-95766ECE2A4E}"/>
            </ac:picMkLst>
          </pc:picChg>
          <pc:picChg chg="add mod ord">
            <ac:chgData name="Francesca MAINO - ESMO" userId="0e04cdf6-27b3-4e1e-8a38-161a3a714cd4" providerId="ADAL" clId="{797D599F-4937-4FA6-AA1B-00F398D6227D}" dt="2023-01-09T09:42:02.596" v="79" actId="167"/>
            <ac:picMkLst>
              <pc:docMk/>
              <pc:sldMasterMk cId="0" sldId="2147493455"/>
              <pc:sldLayoutMk cId="624001690" sldId="2147493649"/>
              <ac:picMk id="8" creationId="{7A935A85-68AD-477D-9510-DB76F3A54490}"/>
            </ac:picMkLst>
          </pc:picChg>
          <pc:picChg chg="del">
            <ac:chgData name="Francesca MAINO - ESMO" userId="0e04cdf6-27b3-4e1e-8a38-161a3a714cd4" providerId="ADAL" clId="{797D599F-4937-4FA6-AA1B-00F398D6227D}" dt="2023-01-09T09:41:58.925" v="77" actId="478"/>
            <ac:picMkLst>
              <pc:docMk/>
              <pc:sldMasterMk cId="0" sldId="2147493455"/>
              <pc:sldLayoutMk cId="624001690" sldId="2147493649"/>
              <ac:picMk id="9" creationId="{130E15F8-D2E7-C548-BE1B-DC3BA293B597}"/>
            </ac:picMkLst>
          </pc:picChg>
          <pc:picChg chg="del">
            <ac:chgData name="Francesca MAINO - ESMO" userId="0e04cdf6-27b3-4e1e-8a38-161a3a714cd4" providerId="ADAL" clId="{797D599F-4937-4FA6-AA1B-00F398D6227D}" dt="2023-01-09T09:41:57.676" v="76" actId="478"/>
            <ac:picMkLst>
              <pc:docMk/>
              <pc:sldMasterMk cId="0" sldId="2147493455"/>
              <pc:sldLayoutMk cId="624001690" sldId="2147493649"/>
              <ac:picMk id="10" creationId="{0C119A7F-19A5-574B-91A1-A54D7920368D}"/>
            </ac:picMkLst>
          </pc:picChg>
          <pc:picChg chg="add mod">
            <ac:chgData name="Francesca MAINO - ESMO" userId="0e04cdf6-27b3-4e1e-8a38-161a3a714cd4" providerId="ADAL" clId="{797D599F-4937-4FA6-AA1B-00F398D6227D}" dt="2023-01-09T09:46:04.449" v="157"/>
            <ac:picMkLst>
              <pc:docMk/>
              <pc:sldMasterMk cId="0" sldId="2147493455"/>
              <pc:sldLayoutMk cId="624001690" sldId="2147493649"/>
              <ac:picMk id="11" creationId="{02312BD0-69D9-479F-BC28-5F9F9C96E130}"/>
            </ac:picMkLst>
          </pc:picChg>
        </pc:sldLayoutChg>
        <pc:sldLayoutChg chg="addSp delSp modSp mod">
          <pc:chgData name="Francesca MAINO - ESMO" userId="0e04cdf6-27b3-4e1e-8a38-161a3a714cd4" providerId="ADAL" clId="{797D599F-4937-4FA6-AA1B-00F398D6227D}" dt="2023-01-09T09:46:42.165" v="164" actId="207"/>
          <pc:sldLayoutMkLst>
            <pc:docMk/>
            <pc:sldMasterMk cId="0" sldId="2147493455"/>
            <pc:sldLayoutMk cId="1439202276" sldId="2147493650"/>
          </pc:sldLayoutMkLst>
          <pc:spChg chg="add mod">
            <ac:chgData name="Francesca MAINO - ESMO" userId="0e04cdf6-27b3-4e1e-8a38-161a3a714cd4" providerId="ADAL" clId="{797D599F-4937-4FA6-AA1B-00F398D6227D}" dt="2023-01-09T09:46:38.459" v="163"/>
            <ac:spMkLst>
              <pc:docMk/>
              <pc:sldMasterMk cId="0" sldId="2147493455"/>
              <pc:sldLayoutMk cId="1439202276" sldId="2147493650"/>
              <ac:spMk id="9" creationId="{EF9238A4-4A44-4327-9066-EF1A406A17A8}"/>
            </ac:spMkLst>
          </pc:spChg>
          <pc:spChg chg="mod">
            <ac:chgData name="Francesca MAINO - ESMO" userId="0e04cdf6-27b3-4e1e-8a38-161a3a714cd4" providerId="ADAL" clId="{797D599F-4937-4FA6-AA1B-00F398D6227D}" dt="2023-01-09T09:46:42.165" v="164" actId="207"/>
            <ac:spMkLst>
              <pc:docMk/>
              <pc:sldMasterMk cId="0" sldId="2147493455"/>
              <pc:sldLayoutMk cId="1439202276" sldId="2147493650"/>
              <ac:spMk id="10" creationId="{FE623330-BFFB-F448-AA2F-26160B58BDC3}"/>
            </ac:spMkLst>
          </pc:spChg>
          <pc:spChg chg="mod">
            <ac:chgData name="Francesca MAINO - ESMO" userId="0e04cdf6-27b3-4e1e-8a38-161a3a714cd4" providerId="ADAL" clId="{797D599F-4937-4FA6-AA1B-00F398D6227D}" dt="2023-01-09T09:46:42.165" v="164" actId="207"/>
            <ac:spMkLst>
              <pc:docMk/>
              <pc:sldMasterMk cId="0" sldId="2147493455"/>
              <pc:sldLayoutMk cId="1439202276" sldId="2147493650"/>
              <ac:spMk id="11" creationId="{F292DDDC-1EEA-5646-B219-7866C459EC59}"/>
            </ac:spMkLst>
          </pc:spChg>
          <pc:spChg chg="add mod">
            <ac:chgData name="Francesca MAINO - ESMO" userId="0e04cdf6-27b3-4e1e-8a38-161a3a714cd4" providerId="ADAL" clId="{797D599F-4937-4FA6-AA1B-00F398D6227D}" dt="2023-01-09T09:46:38.459" v="163"/>
            <ac:spMkLst>
              <pc:docMk/>
              <pc:sldMasterMk cId="0" sldId="2147493455"/>
              <pc:sldLayoutMk cId="1439202276" sldId="2147493650"/>
              <ac:spMk id="12" creationId="{A3437DFF-200B-4D6D-8479-8560AD778D7A}"/>
            </ac:spMkLst>
          </pc:spChg>
          <pc:picChg chg="del">
            <ac:chgData name="Francesca MAINO - ESMO" userId="0e04cdf6-27b3-4e1e-8a38-161a3a714cd4" providerId="ADAL" clId="{797D599F-4937-4FA6-AA1B-00F398D6227D}" dt="2023-01-09T09:46:38.254" v="162" actId="478"/>
            <ac:picMkLst>
              <pc:docMk/>
              <pc:sldMasterMk cId="0" sldId="2147493455"/>
              <pc:sldLayoutMk cId="1439202276" sldId="2147493650"/>
              <ac:picMk id="7" creationId="{ADB41C0F-2E83-4940-B7F3-CD2D357C6E95}"/>
            </ac:picMkLst>
          </pc:picChg>
          <pc:picChg chg="add mod ord">
            <ac:chgData name="Francesca MAINO - ESMO" userId="0e04cdf6-27b3-4e1e-8a38-161a3a714cd4" providerId="ADAL" clId="{797D599F-4937-4FA6-AA1B-00F398D6227D}" dt="2023-01-09T09:42:10.538" v="83" actId="167"/>
            <ac:picMkLst>
              <pc:docMk/>
              <pc:sldMasterMk cId="0" sldId="2147493455"/>
              <pc:sldLayoutMk cId="1439202276" sldId="2147493650"/>
              <ac:picMk id="8" creationId="{9B88F0F4-8D78-4E54-A9B3-A1E0D0AF25FA}"/>
            </ac:picMkLst>
          </pc:picChg>
          <pc:picChg chg="del">
            <ac:chgData name="Francesca MAINO - ESMO" userId="0e04cdf6-27b3-4e1e-8a38-161a3a714cd4" providerId="ADAL" clId="{797D599F-4937-4FA6-AA1B-00F398D6227D}" dt="2023-01-09T09:42:06.243" v="81" actId="478"/>
            <ac:picMkLst>
              <pc:docMk/>
              <pc:sldMasterMk cId="0" sldId="2147493455"/>
              <pc:sldLayoutMk cId="1439202276" sldId="2147493650"/>
              <ac:picMk id="14" creationId="{D358D2D8-97FB-4AAE-BC7F-8B74CEB2E1FE}"/>
            </ac:picMkLst>
          </pc:picChg>
          <pc:picChg chg="del">
            <ac:chgData name="Francesca MAINO - ESMO" userId="0e04cdf6-27b3-4e1e-8a38-161a3a714cd4" providerId="ADAL" clId="{797D599F-4937-4FA6-AA1B-00F398D6227D}" dt="2023-01-09T09:42:05.115" v="80" actId="478"/>
            <ac:picMkLst>
              <pc:docMk/>
              <pc:sldMasterMk cId="0" sldId="2147493455"/>
              <pc:sldLayoutMk cId="1439202276" sldId="2147493650"/>
              <ac:picMk id="15" creationId="{FA1B22F9-42BC-45C9-959B-37041EE82C6F}"/>
            </ac:picMkLst>
          </pc:picChg>
          <pc:picChg chg="add mod">
            <ac:chgData name="Francesca MAINO - ESMO" userId="0e04cdf6-27b3-4e1e-8a38-161a3a714cd4" providerId="ADAL" clId="{797D599F-4937-4FA6-AA1B-00F398D6227D}" dt="2023-01-09T09:46:38.459" v="163"/>
            <ac:picMkLst>
              <pc:docMk/>
              <pc:sldMasterMk cId="0" sldId="2147493455"/>
              <pc:sldLayoutMk cId="1439202276" sldId="2147493650"/>
              <ac:picMk id="16" creationId="{846C8F76-63FF-4971-A8FB-67F5472CBCCA}"/>
            </ac:picMkLst>
          </pc:picChg>
        </pc:sldLayoutChg>
        <pc:sldLayoutChg chg="addSp delSp modSp mod">
          <pc:chgData name="Francesca MAINO - ESMO" userId="0e04cdf6-27b3-4e1e-8a38-161a3a714cd4" providerId="ADAL" clId="{797D599F-4937-4FA6-AA1B-00F398D6227D}" dt="2023-01-09T09:47:17.295" v="177"/>
          <pc:sldLayoutMkLst>
            <pc:docMk/>
            <pc:sldMasterMk cId="0" sldId="2147493455"/>
            <pc:sldLayoutMk cId="1957747522" sldId="2147493651"/>
          </pc:sldLayoutMkLst>
          <pc:picChg chg="del">
            <ac:chgData name="Francesca MAINO - ESMO" userId="0e04cdf6-27b3-4e1e-8a38-161a3a714cd4" providerId="ADAL" clId="{797D599F-4937-4FA6-AA1B-00F398D6227D}" dt="2023-01-09T09:42:26.716" v="88" actId="478"/>
            <ac:picMkLst>
              <pc:docMk/>
              <pc:sldMasterMk cId="0" sldId="2147493455"/>
              <pc:sldLayoutMk cId="1957747522" sldId="2147493651"/>
              <ac:picMk id="4" creationId="{96D02A85-41C7-684F-8734-EC5F1F26010C}"/>
            </ac:picMkLst>
          </pc:picChg>
          <pc:picChg chg="del">
            <ac:chgData name="Francesca MAINO - ESMO" userId="0e04cdf6-27b3-4e1e-8a38-161a3a714cd4" providerId="ADAL" clId="{797D599F-4937-4FA6-AA1B-00F398D6227D}" dt="2023-01-09T09:42:26.264" v="87" actId="478"/>
            <ac:picMkLst>
              <pc:docMk/>
              <pc:sldMasterMk cId="0" sldId="2147493455"/>
              <pc:sldLayoutMk cId="1957747522" sldId="2147493651"/>
              <ac:picMk id="5" creationId="{65C110E3-EB70-4A4F-8728-7FEEB58FFAE4}"/>
            </ac:picMkLst>
          </pc:picChg>
          <pc:picChg chg="del">
            <ac:chgData name="Francesca MAINO - ESMO" userId="0e04cdf6-27b3-4e1e-8a38-161a3a714cd4" providerId="ADAL" clId="{797D599F-4937-4FA6-AA1B-00F398D6227D}" dt="2023-01-09T09:47:14.614" v="176" actId="478"/>
            <ac:picMkLst>
              <pc:docMk/>
              <pc:sldMasterMk cId="0" sldId="2147493455"/>
              <pc:sldLayoutMk cId="1957747522" sldId="2147493651"/>
              <ac:picMk id="6" creationId="{0D2E8FA8-0621-7C4C-BA3C-E9697E8F2DCC}"/>
            </ac:picMkLst>
          </pc:picChg>
          <pc:picChg chg="add mod">
            <ac:chgData name="Francesca MAINO - ESMO" userId="0e04cdf6-27b3-4e1e-8a38-161a3a714cd4" providerId="ADAL" clId="{797D599F-4937-4FA6-AA1B-00F398D6227D}" dt="2023-01-09T09:42:27.415" v="89"/>
            <ac:picMkLst>
              <pc:docMk/>
              <pc:sldMasterMk cId="0" sldId="2147493455"/>
              <pc:sldLayoutMk cId="1957747522" sldId="2147493651"/>
              <ac:picMk id="7" creationId="{ADD059DC-58EB-48E1-A02D-73B2928DC5E9}"/>
            </ac:picMkLst>
          </pc:picChg>
          <pc:picChg chg="add mod">
            <ac:chgData name="Francesca MAINO - ESMO" userId="0e04cdf6-27b3-4e1e-8a38-161a3a714cd4" providerId="ADAL" clId="{797D599F-4937-4FA6-AA1B-00F398D6227D}" dt="2023-01-09T09:47:17.295" v="177"/>
            <ac:picMkLst>
              <pc:docMk/>
              <pc:sldMasterMk cId="0" sldId="2147493455"/>
              <pc:sldLayoutMk cId="1957747522" sldId="2147493651"/>
              <ac:picMk id="8" creationId="{2C73E228-3846-47B0-A7A0-85D2442587E8}"/>
            </ac:picMkLst>
          </pc:picChg>
        </pc:sldLayoutChg>
        <pc:sldLayoutChg chg="delSp add mod modTransition">
          <pc:chgData name="Francesca MAINO - ESMO" userId="0e04cdf6-27b3-4e1e-8a38-161a3a714cd4" providerId="ADAL" clId="{797D599F-4937-4FA6-AA1B-00F398D6227D}" dt="2023-01-09T09:48:24.997" v="187" actId="478"/>
          <pc:sldLayoutMkLst>
            <pc:docMk/>
            <pc:sldMasterMk cId="0" sldId="2147493455"/>
            <pc:sldLayoutMk cId="3671583562" sldId="2147493652"/>
          </pc:sldLayoutMkLst>
          <pc:spChg chg="del">
            <ac:chgData name="Francesca MAINO - ESMO" userId="0e04cdf6-27b3-4e1e-8a38-161a3a714cd4" providerId="ADAL" clId="{797D599F-4937-4FA6-AA1B-00F398D6227D}" dt="2023-01-09T09:48:24.997" v="187" actId="478"/>
            <ac:spMkLst>
              <pc:docMk/>
              <pc:sldMasterMk cId="0" sldId="2147493455"/>
              <pc:sldLayoutMk cId="3671583562" sldId="2147493652"/>
              <ac:spMk id="12" creationId="{71211730-CDF2-47C8-A380-2BCC4EAC1772}"/>
            </ac:spMkLst>
          </pc:spChg>
          <pc:spChg chg="del">
            <ac:chgData name="Francesca MAINO - ESMO" userId="0e04cdf6-27b3-4e1e-8a38-161a3a714cd4" providerId="ADAL" clId="{797D599F-4937-4FA6-AA1B-00F398D6227D}" dt="2023-01-09T09:48:24.997" v="187" actId="478"/>
            <ac:spMkLst>
              <pc:docMk/>
              <pc:sldMasterMk cId="0" sldId="2147493455"/>
              <pc:sldLayoutMk cId="3671583562" sldId="2147493652"/>
              <ac:spMk id="14" creationId="{A7C2793A-08E8-4EC6-88E0-377E2EBD5848}"/>
            </ac:spMkLst>
          </pc:spChg>
        </pc:sldLayoutChg>
      </pc:sldMasterChg>
    </pc:docChg>
  </pc:docChgLst>
  <pc:docChgLst>
    <pc:chgData name="Alexandre SCHIFFER" userId="8f28390f-5a5f-4efd-a760-7656bfa7277a" providerId="ADAL" clId="{3C03B1BB-2887-2948-A374-7BCA4BA65381}"/>
    <pc:docChg chg="undo custSel modMainMaster">
      <pc:chgData name="Alexandre SCHIFFER" userId="8f28390f-5a5f-4efd-a760-7656bfa7277a" providerId="ADAL" clId="{3C03B1BB-2887-2948-A374-7BCA4BA65381}" dt="2021-11-17T10:03:59.176" v="98" actId="478"/>
      <pc:docMkLst>
        <pc:docMk/>
      </pc:docMkLst>
      <pc:sldMasterChg chg="modSldLayout">
        <pc:chgData name="Alexandre SCHIFFER" userId="8f28390f-5a5f-4efd-a760-7656bfa7277a" providerId="ADAL" clId="{3C03B1BB-2887-2948-A374-7BCA4BA65381}" dt="2021-11-17T10:03:59.176" v="98" actId="478"/>
        <pc:sldMasterMkLst>
          <pc:docMk/>
          <pc:sldMasterMk cId="0" sldId="2147493455"/>
        </pc:sldMasterMkLst>
        <pc:sldLayoutChg chg="addSp delSp modSp mod">
          <pc:chgData name="Alexandre SCHIFFER" userId="8f28390f-5a5f-4efd-a760-7656bfa7277a" providerId="ADAL" clId="{3C03B1BB-2887-2948-A374-7BCA4BA65381}" dt="2021-11-17T10:03:35.626" v="93" actId="1076"/>
          <pc:sldLayoutMkLst>
            <pc:docMk/>
            <pc:sldMasterMk cId="0" sldId="2147493455"/>
            <pc:sldLayoutMk cId="1522699082" sldId="2147493640"/>
          </pc:sldLayoutMkLst>
          <pc:picChg chg="del">
            <ac:chgData name="Alexandre SCHIFFER" userId="8f28390f-5a5f-4efd-a760-7656bfa7277a" providerId="ADAL" clId="{3C03B1BB-2887-2948-A374-7BCA4BA65381}" dt="2021-11-17T09:54:06.701" v="6" actId="478"/>
            <ac:picMkLst>
              <pc:docMk/>
              <pc:sldMasterMk cId="0" sldId="2147493455"/>
              <pc:sldLayoutMk cId="1522699082" sldId="2147493640"/>
              <ac:picMk id="5" creationId="{4D6111C6-AC62-B84F-912A-CA508901608F}"/>
            </ac:picMkLst>
          </pc:picChg>
          <pc:picChg chg="add mod">
            <ac:chgData name="Alexandre SCHIFFER" userId="8f28390f-5a5f-4efd-a760-7656bfa7277a" providerId="ADAL" clId="{3C03B1BB-2887-2948-A374-7BCA4BA65381}" dt="2021-11-17T09:54:04.882" v="5" actId="1076"/>
            <ac:picMkLst>
              <pc:docMk/>
              <pc:sldMasterMk cId="0" sldId="2147493455"/>
              <pc:sldLayoutMk cId="1522699082" sldId="2147493640"/>
              <ac:picMk id="6" creationId="{C64101AA-9438-0944-94ED-772E9A342577}"/>
            </ac:picMkLst>
          </pc:picChg>
          <pc:picChg chg="add del">
            <ac:chgData name="Alexandre SCHIFFER" userId="8f28390f-5a5f-4efd-a760-7656bfa7277a" providerId="ADAL" clId="{3C03B1BB-2887-2948-A374-7BCA4BA65381}" dt="2021-11-17T10:01:17.752" v="37" actId="478"/>
            <ac:picMkLst>
              <pc:docMk/>
              <pc:sldMasterMk cId="0" sldId="2147493455"/>
              <pc:sldLayoutMk cId="1522699082" sldId="2147493640"/>
              <ac:picMk id="8" creationId="{BD6690FA-FC67-E34C-AC55-BE4DFEDAF22F}"/>
            </ac:picMkLst>
          </pc:picChg>
          <pc:picChg chg="add del mod modCrop">
            <ac:chgData name="Alexandre SCHIFFER" userId="8f28390f-5a5f-4efd-a760-7656bfa7277a" providerId="ADAL" clId="{3C03B1BB-2887-2948-A374-7BCA4BA65381}" dt="2021-11-17T10:00:49.521" v="27" actId="478"/>
            <ac:picMkLst>
              <pc:docMk/>
              <pc:sldMasterMk cId="0" sldId="2147493455"/>
              <pc:sldLayoutMk cId="1522699082" sldId="2147493640"/>
              <ac:picMk id="9" creationId="{2C8A2922-BDA7-C74A-BFBC-D91ABAE2704A}"/>
            </ac:picMkLst>
          </pc:picChg>
          <pc:picChg chg="add del mod">
            <ac:chgData name="Alexandre SCHIFFER" userId="8f28390f-5a5f-4efd-a760-7656bfa7277a" providerId="ADAL" clId="{3C03B1BB-2887-2948-A374-7BCA4BA65381}" dt="2021-11-17T10:03:35.626" v="93" actId="1076"/>
            <ac:picMkLst>
              <pc:docMk/>
              <pc:sldMasterMk cId="0" sldId="2147493455"/>
              <pc:sldLayoutMk cId="1522699082" sldId="2147493640"/>
              <ac:picMk id="10" creationId="{62DDBD59-73DE-0243-AC7A-82D586484AD7}"/>
            </ac:picMkLst>
          </pc:picChg>
          <pc:picChg chg="add mod">
            <ac:chgData name="Alexandre SCHIFFER" userId="8f28390f-5a5f-4efd-a760-7656bfa7277a" providerId="ADAL" clId="{3C03B1BB-2887-2948-A374-7BCA4BA65381}" dt="2021-11-17T10:01:19.899" v="38" actId="1076"/>
            <ac:picMkLst>
              <pc:docMk/>
              <pc:sldMasterMk cId="0" sldId="2147493455"/>
              <pc:sldLayoutMk cId="1522699082" sldId="2147493640"/>
              <ac:picMk id="12" creationId="{E5B6A735-B176-424F-AA2B-572A3E58B456}"/>
            </ac:picMkLst>
          </pc:picChg>
        </pc:sldLayoutChg>
        <pc:sldLayoutChg chg="addSp delSp modSp mod">
          <pc:chgData name="Alexandre SCHIFFER" userId="8f28390f-5a5f-4efd-a760-7656bfa7277a" providerId="ADAL" clId="{3C03B1BB-2887-2948-A374-7BCA4BA65381}" dt="2021-11-17T10:02:38.716" v="75" actId="1036"/>
          <pc:sldLayoutMkLst>
            <pc:docMk/>
            <pc:sldMasterMk cId="0" sldId="2147493455"/>
            <pc:sldLayoutMk cId="115419589" sldId="2147493641"/>
          </pc:sldLayoutMkLst>
          <pc:picChg chg="del">
            <ac:chgData name="Alexandre SCHIFFER" userId="8f28390f-5a5f-4efd-a760-7656bfa7277a" providerId="ADAL" clId="{3C03B1BB-2887-2948-A374-7BCA4BA65381}" dt="2021-11-17T10:02:35.516" v="65" actId="478"/>
            <ac:picMkLst>
              <pc:docMk/>
              <pc:sldMasterMk cId="0" sldId="2147493455"/>
              <pc:sldLayoutMk cId="115419589" sldId="2147493641"/>
              <ac:picMk id="4" creationId="{8B4348F9-AF02-DD49-9FE1-8DE35E173022}"/>
            </ac:picMkLst>
          </pc:picChg>
          <pc:picChg chg="add mod">
            <ac:chgData name="Alexandre SCHIFFER" userId="8f28390f-5a5f-4efd-a760-7656bfa7277a" providerId="ADAL" clId="{3C03B1BB-2887-2948-A374-7BCA4BA65381}" dt="2021-11-17T10:02:38.716" v="75" actId="1036"/>
            <ac:picMkLst>
              <pc:docMk/>
              <pc:sldMasterMk cId="0" sldId="2147493455"/>
              <pc:sldLayoutMk cId="115419589" sldId="2147493641"/>
              <ac:picMk id="5" creationId="{A2FE9224-9C9B-E649-9C5D-95766ECE2A4E}"/>
            </ac:picMkLst>
          </pc:picChg>
          <pc:picChg chg="del">
            <ac:chgData name="Alexandre SCHIFFER" userId="8f28390f-5a5f-4efd-a760-7656bfa7277a" providerId="ADAL" clId="{3C03B1BB-2887-2948-A374-7BCA4BA65381}" dt="2021-11-17T10:01:48.624" v="46" actId="478"/>
            <ac:picMkLst>
              <pc:docMk/>
              <pc:sldMasterMk cId="0" sldId="2147493455"/>
              <pc:sldLayoutMk cId="115419589" sldId="2147493641"/>
              <ac:picMk id="8" creationId="{77566AEE-8379-2948-BA3D-EA4401982756}"/>
            </ac:picMkLst>
          </pc:picChg>
          <pc:picChg chg="add mod">
            <ac:chgData name="Alexandre SCHIFFER" userId="8f28390f-5a5f-4efd-a760-7656bfa7277a" providerId="ADAL" clId="{3C03B1BB-2887-2948-A374-7BCA4BA65381}" dt="2021-11-17T10:01:54.013" v="48" actId="167"/>
            <ac:picMkLst>
              <pc:docMk/>
              <pc:sldMasterMk cId="0" sldId="2147493455"/>
              <pc:sldLayoutMk cId="115419589" sldId="2147493641"/>
              <ac:picMk id="9" creationId="{130E15F8-D2E7-C548-BE1B-DC3BA293B597}"/>
            </ac:picMkLst>
          </pc:picChg>
        </pc:sldLayoutChg>
        <pc:sldLayoutChg chg="addSp delSp modSp mod">
          <pc:chgData name="Alexandre SCHIFFER" userId="8f28390f-5a5f-4efd-a760-7656bfa7277a" providerId="ADAL" clId="{3C03B1BB-2887-2948-A374-7BCA4BA65381}" dt="2021-11-17T10:02:48.613" v="79" actId="20577"/>
          <pc:sldLayoutMkLst>
            <pc:docMk/>
            <pc:sldMasterMk cId="0" sldId="2147493455"/>
            <pc:sldLayoutMk cId="309067468" sldId="2147493642"/>
          </pc:sldLayoutMkLst>
          <pc:spChg chg="mod">
            <ac:chgData name="Alexandre SCHIFFER" userId="8f28390f-5a5f-4efd-a760-7656bfa7277a" providerId="ADAL" clId="{3C03B1BB-2887-2948-A374-7BCA4BA65381}" dt="2021-11-17T10:02:48.613" v="79" actId="20577"/>
            <ac:spMkLst>
              <pc:docMk/>
              <pc:sldMasterMk cId="0" sldId="2147493455"/>
              <pc:sldLayoutMk cId="309067468" sldId="2147493642"/>
              <ac:spMk id="13" creationId="{00000000-0000-0000-0000-000000000000}"/>
            </ac:spMkLst>
          </pc:spChg>
          <pc:picChg chg="add mod">
            <ac:chgData name="Alexandre SCHIFFER" userId="8f28390f-5a5f-4efd-a760-7656bfa7277a" providerId="ADAL" clId="{3C03B1BB-2887-2948-A374-7BCA4BA65381}" dt="2021-11-17T10:02:44.625" v="77"/>
            <ac:picMkLst>
              <pc:docMk/>
              <pc:sldMasterMk cId="0" sldId="2147493455"/>
              <pc:sldLayoutMk cId="309067468" sldId="2147493642"/>
              <ac:picMk id="6" creationId="{E9BCF9E7-FC4B-5A45-A5A8-08A4A008FB30}"/>
            </ac:picMkLst>
          </pc:picChg>
          <pc:picChg chg="del">
            <ac:chgData name="Alexandre SCHIFFER" userId="8f28390f-5a5f-4efd-a760-7656bfa7277a" providerId="ADAL" clId="{3C03B1BB-2887-2948-A374-7BCA4BA65381}" dt="2021-11-17T10:02:44.449" v="76" actId="478"/>
            <ac:picMkLst>
              <pc:docMk/>
              <pc:sldMasterMk cId="0" sldId="2147493455"/>
              <pc:sldLayoutMk cId="309067468" sldId="2147493642"/>
              <ac:picMk id="7" creationId="{6A870493-F2B3-FF4B-B415-61351BC6658F}"/>
            </ac:picMkLst>
          </pc:picChg>
        </pc:sldLayoutChg>
        <pc:sldLayoutChg chg="addSp delSp modSp mod">
          <pc:chgData name="Alexandre SCHIFFER" userId="8f28390f-5a5f-4efd-a760-7656bfa7277a" providerId="ADAL" clId="{3C03B1BB-2887-2948-A374-7BCA4BA65381}" dt="2021-11-17T10:02:52" v="81"/>
          <pc:sldLayoutMkLst>
            <pc:docMk/>
            <pc:sldMasterMk cId="0" sldId="2147493455"/>
            <pc:sldLayoutMk cId="1840261251" sldId="2147493643"/>
          </pc:sldLayoutMkLst>
          <pc:picChg chg="add mod">
            <ac:chgData name="Alexandre SCHIFFER" userId="8f28390f-5a5f-4efd-a760-7656bfa7277a" providerId="ADAL" clId="{3C03B1BB-2887-2948-A374-7BCA4BA65381}" dt="2021-11-17T10:02:52" v="81"/>
            <ac:picMkLst>
              <pc:docMk/>
              <pc:sldMasterMk cId="0" sldId="2147493455"/>
              <pc:sldLayoutMk cId="1840261251" sldId="2147493643"/>
              <ac:picMk id="8" creationId="{EA0FBA39-1948-384D-8FF4-031AD9D606BA}"/>
            </ac:picMkLst>
          </pc:picChg>
          <pc:picChg chg="del">
            <ac:chgData name="Alexandre SCHIFFER" userId="8f28390f-5a5f-4efd-a760-7656bfa7277a" providerId="ADAL" clId="{3C03B1BB-2887-2948-A374-7BCA4BA65381}" dt="2021-11-17T10:02:51.832" v="80" actId="478"/>
            <ac:picMkLst>
              <pc:docMk/>
              <pc:sldMasterMk cId="0" sldId="2147493455"/>
              <pc:sldLayoutMk cId="1840261251" sldId="2147493643"/>
              <ac:picMk id="9" creationId="{259D8DBF-6DC9-7E4E-9F60-56276A1A0F01}"/>
            </ac:picMkLst>
          </pc:picChg>
        </pc:sldLayoutChg>
        <pc:sldLayoutChg chg="addSp delSp modSp mod">
          <pc:chgData name="Alexandre SCHIFFER" userId="8f28390f-5a5f-4efd-a760-7656bfa7277a" providerId="ADAL" clId="{3C03B1BB-2887-2948-A374-7BCA4BA65381}" dt="2021-11-17T10:02:54.631" v="83"/>
          <pc:sldLayoutMkLst>
            <pc:docMk/>
            <pc:sldMasterMk cId="0" sldId="2147493455"/>
            <pc:sldLayoutMk cId="2192703510" sldId="2147493644"/>
          </pc:sldLayoutMkLst>
          <pc:picChg chg="add mod">
            <ac:chgData name="Alexandre SCHIFFER" userId="8f28390f-5a5f-4efd-a760-7656bfa7277a" providerId="ADAL" clId="{3C03B1BB-2887-2948-A374-7BCA4BA65381}" dt="2021-11-17T10:02:54.631" v="83"/>
            <ac:picMkLst>
              <pc:docMk/>
              <pc:sldMasterMk cId="0" sldId="2147493455"/>
              <pc:sldLayoutMk cId="2192703510" sldId="2147493644"/>
              <ac:picMk id="7" creationId="{9EBE9E89-6660-344B-BD56-BA73967E086C}"/>
            </ac:picMkLst>
          </pc:picChg>
          <pc:picChg chg="del">
            <ac:chgData name="Alexandre SCHIFFER" userId="8f28390f-5a5f-4efd-a760-7656bfa7277a" providerId="ADAL" clId="{3C03B1BB-2887-2948-A374-7BCA4BA65381}" dt="2021-11-17T10:02:54.463" v="82" actId="478"/>
            <ac:picMkLst>
              <pc:docMk/>
              <pc:sldMasterMk cId="0" sldId="2147493455"/>
              <pc:sldLayoutMk cId="2192703510" sldId="2147493644"/>
              <ac:picMk id="8" creationId="{53B5C386-20AE-F242-8283-AB13EE5A2C0A}"/>
            </ac:picMkLst>
          </pc:picChg>
        </pc:sldLayoutChg>
        <pc:sldLayoutChg chg="addSp delSp modSp mod">
          <pc:chgData name="Alexandre SCHIFFER" userId="8f28390f-5a5f-4efd-a760-7656bfa7277a" providerId="ADAL" clId="{3C03B1BB-2887-2948-A374-7BCA4BA65381}" dt="2021-11-17T10:02:57.598" v="85"/>
          <pc:sldLayoutMkLst>
            <pc:docMk/>
            <pc:sldMasterMk cId="0" sldId="2147493455"/>
            <pc:sldLayoutMk cId="3278467359" sldId="2147493645"/>
          </pc:sldLayoutMkLst>
          <pc:picChg chg="add mod">
            <ac:chgData name="Alexandre SCHIFFER" userId="8f28390f-5a5f-4efd-a760-7656bfa7277a" providerId="ADAL" clId="{3C03B1BB-2887-2948-A374-7BCA4BA65381}" dt="2021-11-17T10:02:57.598" v="85"/>
            <ac:picMkLst>
              <pc:docMk/>
              <pc:sldMasterMk cId="0" sldId="2147493455"/>
              <pc:sldLayoutMk cId="3278467359" sldId="2147493645"/>
              <ac:picMk id="6" creationId="{8088D48E-434E-8243-8F0A-DAFD1BE59B3A}"/>
            </ac:picMkLst>
          </pc:picChg>
          <pc:picChg chg="del">
            <ac:chgData name="Alexandre SCHIFFER" userId="8f28390f-5a5f-4efd-a760-7656bfa7277a" providerId="ADAL" clId="{3C03B1BB-2887-2948-A374-7BCA4BA65381}" dt="2021-11-17T10:02:57.477" v="84" actId="478"/>
            <ac:picMkLst>
              <pc:docMk/>
              <pc:sldMasterMk cId="0" sldId="2147493455"/>
              <pc:sldLayoutMk cId="3278467359" sldId="2147493645"/>
              <ac:picMk id="7" creationId="{919A94AC-FF1F-0A48-8705-18B71B694B4A}"/>
            </ac:picMkLst>
          </pc:picChg>
        </pc:sldLayoutChg>
        <pc:sldLayoutChg chg="addSp delSp modSp mod">
          <pc:chgData name="Alexandre SCHIFFER" userId="8f28390f-5a5f-4efd-a760-7656bfa7277a" providerId="ADAL" clId="{3C03B1BB-2887-2948-A374-7BCA4BA65381}" dt="2021-11-17T10:03:06.680" v="87"/>
          <pc:sldLayoutMkLst>
            <pc:docMk/>
            <pc:sldMasterMk cId="0" sldId="2147493455"/>
            <pc:sldLayoutMk cId="2599831872" sldId="2147493646"/>
          </pc:sldLayoutMkLst>
          <pc:picChg chg="add mod">
            <ac:chgData name="Alexandre SCHIFFER" userId="8f28390f-5a5f-4efd-a760-7656bfa7277a" providerId="ADAL" clId="{3C03B1BB-2887-2948-A374-7BCA4BA65381}" dt="2021-11-17T10:03:06.680" v="87"/>
            <ac:picMkLst>
              <pc:docMk/>
              <pc:sldMasterMk cId="0" sldId="2147493455"/>
              <pc:sldLayoutMk cId="2599831872" sldId="2147493646"/>
              <ac:picMk id="4" creationId="{96D02A85-41C7-684F-8734-EC5F1F26010C}"/>
            </ac:picMkLst>
          </pc:picChg>
          <pc:picChg chg="add mod">
            <ac:chgData name="Alexandre SCHIFFER" userId="8f28390f-5a5f-4efd-a760-7656bfa7277a" providerId="ADAL" clId="{3C03B1BB-2887-2948-A374-7BCA4BA65381}" dt="2021-11-17T10:03:06.680" v="87"/>
            <ac:picMkLst>
              <pc:docMk/>
              <pc:sldMasterMk cId="0" sldId="2147493455"/>
              <pc:sldLayoutMk cId="2599831872" sldId="2147493646"/>
              <ac:picMk id="5" creationId="{65C110E3-EB70-4A4F-8728-7FEEB58FFAE4}"/>
            </ac:picMkLst>
          </pc:picChg>
          <pc:picChg chg="del">
            <ac:chgData name="Alexandre SCHIFFER" userId="8f28390f-5a5f-4efd-a760-7656bfa7277a" providerId="ADAL" clId="{3C03B1BB-2887-2948-A374-7BCA4BA65381}" dt="2021-11-17T10:03:06.479" v="86" actId="478"/>
            <ac:picMkLst>
              <pc:docMk/>
              <pc:sldMasterMk cId="0" sldId="2147493455"/>
              <pc:sldLayoutMk cId="2599831872" sldId="2147493646"/>
              <ac:picMk id="6" creationId="{02DAA1DB-FDFD-3149-9945-FE4B6D87E7AB}"/>
            </ac:picMkLst>
          </pc:picChg>
          <pc:picChg chg="del">
            <ac:chgData name="Alexandre SCHIFFER" userId="8f28390f-5a5f-4efd-a760-7656bfa7277a" providerId="ADAL" clId="{3C03B1BB-2887-2948-A374-7BCA4BA65381}" dt="2021-11-17T10:03:06.479" v="86" actId="478"/>
            <ac:picMkLst>
              <pc:docMk/>
              <pc:sldMasterMk cId="0" sldId="2147493455"/>
              <pc:sldLayoutMk cId="2599831872" sldId="2147493646"/>
              <ac:picMk id="7" creationId="{5BA84855-0A86-C84A-80A6-74A12EA828CD}"/>
            </ac:picMkLst>
          </pc:picChg>
          <pc:picChg chg="add mod">
            <ac:chgData name="Alexandre SCHIFFER" userId="8f28390f-5a5f-4efd-a760-7656bfa7277a" providerId="ADAL" clId="{3C03B1BB-2887-2948-A374-7BCA4BA65381}" dt="2021-11-17T10:03:06.680" v="87"/>
            <ac:picMkLst>
              <pc:docMk/>
              <pc:sldMasterMk cId="0" sldId="2147493455"/>
              <pc:sldLayoutMk cId="2599831872" sldId="2147493646"/>
              <ac:picMk id="8" creationId="{1FC048E0-2E2D-1A42-ADF3-989ED18B03BB}"/>
            </ac:picMkLst>
          </pc:picChg>
        </pc:sldLayoutChg>
        <pc:sldLayoutChg chg="addSp delSp modSp mod">
          <pc:chgData name="Alexandre SCHIFFER" userId="8f28390f-5a5f-4efd-a760-7656bfa7277a" providerId="ADAL" clId="{3C03B1BB-2887-2948-A374-7BCA4BA65381}" dt="2021-11-17T10:03:59.176" v="98" actId="478"/>
          <pc:sldLayoutMkLst>
            <pc:docMk/>
            <pc:sldMasterMk cId="0" sldId="2147493455"/>
            <pc:sldLayoutMk cId="2229668312" sldId="2147493648"/>
          </pc:sldLayoutMkLst>
          <pc:picChg chg="del">
            <ac:chgData name="Alexandre SCHIFFER" userId="8f28390f-5a5f-4efd-a760-7656bfa7277a" providerId="ADAL" clId="{3C03B1BB-2887-2948-A374-7BCA4BA65381}" dt="2021-11-17T10:03:59.176" v="98" actId="478"/>
            <ac:picMkLst>
              <pc:docMk/>
              <pc:sldMasterMk cId="0" sldId="2147493455"/>
              <pc:sldLayoutMk cId="2229668312" sldId="2147493648"/>
              <ac:picMk id="7" creationId="{0CC90C60-B787-A74E-B9A7-8195A7D3EED0}"/>
            </ac:picMkLst>
          </pc:picChg>
          <pc:picChg chg="mod">
            <ac:chgData name="Alexandre SCHIFFER" userId="8f28390f-5a5f-4efd-a760-7656bfa7277a" providerId="ADAL" clId="{3C03B1BB-2887-2948-A374-7BCA4BA65381}" dt="2021-11-17T10:03:52.069" v="96" actId="1076"/>
            <ac:picMkLst>
              <pc:docMk/>
              <pc:sldMasterMk cId="0" sldId="2147493455"/>
              <pc:sldLayoutMk cId="2229668312" sldId="2147493648"/>
              <ac:picMk id="8" creationId="{9E33F32C-7159-E04A-8E26-279EC4F5ABF4}"/>
            </ac:picMkLst>
          </pc:picChg>
          <pc:picChg chg="add mod">
            <ac:chgData name="Alexandre SCHIFFER" userId="8f28390f-5a5f-4efd-a760-7656bfa7277a" providerId="ADAL" clId="{3C03B1BB-2887-2948-A374-7BCA4BA65381}" dt="2021-11-17T10:03:38.276" v="94"/>
            <ac:picMkLst>
              <pc:docMk/>
              <pc:sldMasterMk cId="0" sldId="2147493455"/>
              <pc:sldLayoutMk cId="2229668312" sldId="2147493648"/>
              <ac:picMk id="9" creationId="{97115CEF-922F-E84A-AE1B-25FDD68F6046}"/>
            </ac:picMkLst>
          </pc:picChg>
          <pc:picChg chg="del">
            <ac:chgData name="Alexandre SCHIFFER" userId="8f28390f-5a5f-4efd-a760-7656bfa7277a" providerId="ADAL" clId="{3C03B1BB-2887-2948-A374-7BCA4BA65381}" dt="2021-11-17T10:03:30.216" v="91" actId="478"/>
            <ac:picMkLst>
              <pc:docMk/>
              <pc:sldMasterMk cId="0" sldId="2147493455"/>
              <pc:sldLayoutMk cId="2229668312" sldId="2147493648"/>
              <ac:picMk id="10" creationId="{D8BD3FC2-32E4-A04F-B6F1-FEE266810521}"/>
            </ac:picMkLst>
          </pc:picChg>
          <pc:picChg chg="add mod">
            <ac:chgData name="Alexandre SCHIFFER" userId="8f28390f-5a5f-4efd-a760-7656bfa7277a" providerId="ADAL" clId="{3C03B1BB-2887-2948-A374-7BCA4BA65381}" dt="2021-11-17T10:03:56.991" v="97"/>
            <ac:picMkLst>
              <pc:docMk/>
              <pc:sldMasterMk cId="0" sldId="2147493455"/>
              <pc:sldLayoutMk cId="2229668312" sldId="2147493648"/>
              <ac:picMk id="11" creationId="{3EDB5277-785F-0047-813A-CAB7963AACEB}"/>
            </ac:picMkLst>
          </pc:picChg>
        </pc:sldLayoutChg>
      </pc:sldMasterChg>
    </pc:docChg>
  </pc:docChgLst>
  <pc:docChgLst>
    <pc:chgData name="Roberta FERRANDINO - ESMO" userId="f3ee550b-2eb4-4329-988e-6df4d84fbf3e" providerId="ADAL" clId="{34659A8A-C309-4DFA-BB39-E022B9DDBDFB}"/>
    <pc:docChg chg="undo custSel modSld modMainMaster">
      <pc:chgData name="Roberta FERRANDINO - ESMO" userId="f3ee550b-2eb4-4329-988e-6df4d84fbf3e" providerId="ADAL" clId="{34659A8A-C309-4DFA-BB39-E022B9DDBDFB}" dt="2023-04-20T08:11:18.162" v="85" actId="207"/>
      <pc:docMkLst>
        <pc:docMk/>
      </pc:docMkLst>
      <pc:sldChg chg="modSp mod">
        <pc:chgData name="Roberta FERRANDINO - ESMO" userId="f3ee550b-2eb4-4329-988e-6df4d84fbf3e" providerId="ADAL" clId="{34659A8A-C309-4DFA-BB39-E022B9DDBDFB}" dt="2023-04-20T08:10:06.117" v="79" actId="207"/>
        <pc:sldMkLst>
          <pc:docMk/>
          <pc:sldMk cId="1058147871" sldId="278"/>
        </pc:sldMkLst>
        <pc:spChg chg="mod">
          <ac:chgData name="Roberta FERRANDINO - ESMO" userId="f3ee550b-2eb4-4329-988e-6df4d84fbf3e" providerId="ADAL" clId="{34659A8A-C309-4DFA-BB39-E022B9DDBDFB}" dt="2023-04-20T08:10:06.117" v="79" actId="207"/>
          <ac:spMkLst>
            <pc:docMk/>
            <pc:sldMk cId="1058147871" sldId="278"/>
            <ac:spMk id="2" creationId="{F8FF8A95-2EA8-BC40-B221-25798D1A9889}"/>
          </ac:spMkLst>
        </pc:spChg>
        <pc:spChg chg="mod">
          <ac:chgData name="Roberta FERRANDINO - ESMO" userId="f3ee550b-2eb4-4329-988e-6df4d84fbf3e" providerId="ADAL" clId="{34659A8A-C309-4DFA-BB39-E022B9DDBDFB}" dt="2023-04-20T08:09:33.229" v="73" actId="207"/>
          <ac:spMkLst>
            <pc:docMk/>
            <pc:sldMk cId="1058147871" sldId="278"/>
            <ac:spMk id="3" creationId="{3FB0B8B3-7D78-924A-A229-FA47A12D9B5C}"/>
          </ac:spMkLst>
        </pc:spChg>
        <pc:spChg chg="mod">
          <ac:chgData name="Roberta FERRANDINO - ESMO" userId="f3ee550b-2eb4-4329-988e-6df4d84fbf3e" providerId="ADAL" clId="{34659A8A-C309-4DFA-BB39-E022B9DDBDFB}" dt="2023-04-20T08:09:32.094" v="71" actId="207"/>
          <ac:spMkLst>
            <pc:docMk/>
            <pc:sldMk cId="1058147871" sldId="278"/>
            <ac:spMk id="4" creationId="{4203ED0C-EDB5-B37A-44D7-6642806FC4BB}"/>
          </ac:spMkLst>
        </pc:spChg>
      </pc:sldChg>
      <pc:sldChg chg="modSp mod">
        <pc:chgData name="Roberta FERRANDINO - ESMO" userId="f3ee550b-2eb4-4329-988e-6df4d84fbf3e" providerId="ADAL" clId="{34659A8A-C309-4DFA-BB39-E022B9DDBDFB}" dt="2023-04-20T08:09:55.957" v="77" actId="207"/>
        <pc:sldMkLst>
          <pc:docMk/>
          <pc:sldMk cId="4291841018" sldId="279"/>
        </pc:sldMkLst>
        <pc:spChg chg="mod">
          <ac:chgData name="Roberta FERRANDINO - ESMO" userId="f3ee550b-2eb4-4329-988e-6df4d84fbf3e" providerId="ADAL" clId="{34659A8A-C309-4DFA-BB39-E022B9DDBDFB}" dt="2023-04-20T08:09:55.957" v="77" actId="207"/>
          <ac:spMkLst>
            <pc:docMk/>
            <pc:sldMk cId="4291841018" sldId="279"/>
            <ac:spMk id="2" creationId="{F8FF8A95-2EA8-BC40-B221-25798D1A9889}"/>
          </ac:spMkLst>
        </pc:spChg>
        <pc:spChg chg="mod">
          <ac:chgData name="Roberta FERRANDINO - ESMO" userId="f3ee550b-2eb4-4329-988e-6df4d84fbf3e" providerId="ADAL" clId="{34659A8A-C309-4DFA-BB39-E022B9DDBDFB}" dt="2023-04-20T08:09:33.505" v="74" actId="207"/>
          <ac:spMkLst>
            <pc:docMk/>
            <pc:sldMk cId="4291841018" sldId="279"/>
            <ac:spMk id="3" creationId="{3FB0B8B3-7D78-924A-A229-FA47A12D9B5C}"/>
          </ac:spMkLst>
        </pc:spChg>
        <pc:spChg chg="mod">
          <ac:chgData name="Roberta FERRANDINO - ESMO" userId="f3ee550b-2eb4-4329-988e-6df4d84fbf3e" providerId="ADAL" clId="{34659A8A-C309-4DFA-BB39-E022B9DDBDFB}" dt="2023-04-20T08:09:32.944" v="72" actId="207"/>
          <ac:spMkLst>
            <pc:docMk/>
            <pc:sldMk cId="4291841018" sldId="279"/>
            <ac:spMk id="4" creationId="{EB69B3B4-6893-0863-BBB1-B02929AB8BB3}"/>
          </ac:spMkLst>
        </pc:spChg>
      </pc:sldChg>
      <pc:sldChg chg="modSp mod">
        <pc:chgData name="Roberta FERRANDINO - ESMO" userId="f3ee550b-2eb4-4329-988e-6df4d84fbf3e" providerId="ADAL" clId="{34659A8A-C309-4DFA-BB39-E022B9DDBDFB}" dt="2023-04-20T08:09:59.603" v="78" actId="207"/>
        <pc:sldMkLst>
          <pc:docMk/>
          <pc:sldMk cId="2684920857" sldId="280"/>
        </pc:sldMkLst>
        <pc:spChg chg="mod">
          <ac:chgData name="Roberta FERRANDINO - ESMO" userId="f3ee550b-2eb4-4329-988e-6df4d84fbf3e" providerId="ADAL" clId="{34659A8A-C309-4DFA-BB39-E022B9DDBDFB}" dt="2023-04-20T08:09:59.603" v="78" actId="207"/>
          <ac:spMkLst>
            <pc:docMk/>
            <pc:sldMk cId="2684920857" sldId="280"/>
            <ac:spMk id="2" creationId="{F8FF8A95-2EA8-BC40-B221-25798D1A9889}"/>
          </ac:spMkLst>
        </pc:spChg>
      </pc:sldChg>
      <pc:sldChg chg="modSp mod">
        <pc:chgData name="Roberta FERRANDINO - ESMO" userId="f3ee550b-2eb4-4329-988e-6df4d84fbf3e" providerId="ADAL" clId="{34659A8A-C309-4DFA-BB39-E022B9DDBDFB}" dt="2023-04-20T08:09:35.310" v="76" actId="207"/>
        <pc:sldMkLst>
          <pc:docMk/>
          <pc:sldMk cId="2112591934" sldId="281"/>
        </pc:sldMkLst>
        <pc:spChg chg="mod">
          <ac:chgData name="Roberta FERRANDINO - ESMO" userId="f3ee550b-2eb4-4329-988e-6df4d84fbf3e" providerId="ADAL" clId="{34659A8A-C309-4DFA-BB39-E022B9DDBDFB}" dt="2023-04-20T08:09:35.310" v="76" actId="207"/>
          <ac:spMkLst>
            <pc:docMk/>
            <pc:sldMk cId="2112591934" sldId="281"/>
            <ac:spMk id="2" creationId="{B0979B08-2D34-4BF5-A2E8-79E1366E2879}"/>
          </ac:spMkLst>
        </pc:spChg>
        <pc:spChg chg="mod">
          <ac:chgData name="Roberta FERRANDINO - ESMO" userId="f3ee550b-2eb4-4329-988e-6df4d84fbf3e" providerId="ADAL" clId="{34659A8A-C309-4DFA-BB39-E022B9DDBDFB}" dt="2023-04-20T08:09:34.239" v="75" actId="207"/>
          <ac:spMkLst>
            <pc:docMk/>
            <pc:sldMk cId="2112591934" sldId="281"/>
            <ac:spMk id="3" creationId="{1D2B40F9-0018-4D4A-A672-75140755876D}"/>
          </ac:spMkLst>
        </pc:spChg>
      </pc:sldChg>
      <pc:sldChg chg="modSp mod">
        <pc:chgData name="Roberta FERRANDINO - ESMO" userId="f3ee550b-2eb4-4329-988e-6df4d84fbf3e" providerId="ADAL" clId="{34659A8A-C309-4DFA-BB39-E022B9DDBDFB}" dt="2023-04-20T08:06:22.202" v="70" actId="207"/>
        <pc:sldMkLst>
          <pc:docMk/>
          <pc:sldMk cId="638979882" sldId="282"/>
        </pc:sldMkLst>
        <pc:spChg chg="mod">
          <ac:chgData name="Roberta FERRANDINO - ESMO" userId="f3ee550b-2eb4-4329-988e-6df4d84fbf3e" providerId="ADAL" clId="{34659A8A-C309-4DFA-BB39-E022B9DDBDFB}" dt="2023-04-20T08:06:22.202" v="70" actId="207"/>
          <ac:spMkLst>
            <pc:docMk/>
            <pc:sldMk cId="638979882" sldId="282"/>
            <ac:spMk id="2" creationId="{65564A52-5276-4D7F-8207-31D3E9C51C50}"/>
          </ac:spMkLst>
        </pc:spChg>
        <pc:spChg chg="mod">
          <ac:chgData name="Roberta FERRANDINO - ESMO" userId="f3ee550b-2eb4-4329-988e-6df4d84fbf3e" providerId="ADAL" clId="{34659A8A-C309-4DFA-BB39-E022B9DDBDFB}" dt="2023-04-20T08:06:21.739" v="68" actId="20577"/>
          <ac:spMkLst>
            <pc:docMk/>
            <pc:sldMk cId="638979882" sldId="282"/>
            <ac:spMk id="3" creationId="{54216E56-1BED-414A-ADAE-75813B1C63F4}"/>
          </ac:spMkLst>
        </pc:spChg>
      </pc:sldChg>
      <pc:sldChg chg="modSp mod">
        <pc:chgData name="Roberta FERRANDINO - ESMO" userId="f3ee550b-2eb4-4329-988e-6df4d84fbf3e" providerId="ADAL" clId="{34659A8A-C309-4DFA-BB39-E022B9DDBDFB}" dt="2023-04-20T08:10:18.538" v="80" actId="207"/>
        <pc:sldMkLst>
          <pc:docMk/>
          <pc:sldMk cId="2731678907" sldId="283"/>
        </pc:sldMkLst>
        <pc:spChg chg="mod">
          <ac:chgData name="Roberta FERRANDINO - ESMO" userId="f3ee550b-2eb4-4329-988e-6df4d84fbf3e" providerId="ADAL" clId="{34659A8A-C309-4DFA-BB39-E022B9DDBDFB}" dt="2023-04-20T08:10:18.538" v="80" actId="207"/>
          <ac:spMkLst>
            <pc:docMk/>
            <pc:sldMk cId="2731678907" sldId="283"/>
            <ac:spMk id="8" creationId="{B9017311-2E0D-3286-7863-4FD73C2F3FE0}"/>
          </ac:spMkLst>
        </pc:spChg>
      </pc:sldChg>
      <pc:sldChg chg="modSp mod">
        <pc:chgData name="Roberta FERRANDINO - ESMO" userId="f3ee550b-2eb4-4329-988e-6df4d84fbf3e" providerId="ADAL" clId="{34659A8A-C309-4DFA-BB39-E022B9DDBDFB}" dt="2023-04-20T08:10:41.477" v="81" actId="207"/>
        <pc:sldMkLst>
          <pc:docMk/>
          <pc:sldMk cId="806693550" sldId="284"/>
        </pc:sldMkLst>
        <pc:spChg chg="mod">
          <ac:chgData name="Roberta FERRANDINO - ESMO" userId="f3ee550b-2eb4-4329-988e-6df4d84fbf3e" providerId="ADAL" clId="{34659A8A-C309-4DFA-BB39-E022B9DDBDFB}" dt="2023-04-20T08:10:41.477" v="81" actId="207"/>
          <ac:spMkLst>
            <pc:docMk/>
            <pc:sldMk cId="806693550" sldId="284"/>
            <ac:spMk id="8" creationId="{B2BD3565-C9E7-C801-082E-B5E294DB263E}"/>
          </ac:spMkLst>
        </pc:spChg>
      </pc:sldChg>
      <pc:sldChg chg="modSp mod">
        <pc:chgData name="Roberta FERRANDINO - ESMO" userId="f3ee550b-2eb4-4329-988e-6df4d84fbf3e" providerId="ADAL" clId="{34659A8A-C309-4DFA-BB39-E022B9DDBDFB}" dt="2023-04-20T08:10:47.369" v="82" actId="207"/>
        <pc:sldMkLst>
          <pc:docMk/>
          <pc:sldMk cId="864191660" sldId="285"/>
        </pc:sldMkLst>
        <pc:spChg chg="mod">
          <ac:chgData name="Roberta FERRANDINO - ESMO" userId="f3ee550b-2eb4-4329-988e-6df4d84fbf3e" providerId="ADAL" clId="{34659A8A-C309-4DFA-BB39-E022B9DDBDFB}" dt="2023-04-20T08:10:47.369" v="82" actId="207"/>
          <ac:spMkLst>
            <pc:docMk/>
            <pc:sldMk cId="864191660" sldId="285"/>
            <ac:spMk id="10" creationId="{95DB6A5B-81EC-4E90-72EE-178A4E7A7446}"/>
          </ac:spMkLst>
        </pc:spChg>
      </pc:sldChg>
      <pc:sldChg chg="modSp mod">
        <pc:chgData name="Roberta FERRANDINO - ESMO" userId="f3ee550b-2eb4-4329-988e-6df4d84fbf3e" providerId="ADAL" clId="{34659A8A-C309-4DFA-BB39-E022B9DDBDFB}" dt="2023-04-20T08:10:55.765" v="83" actId="207"/>
        <pc:sldMkLst>
          <pc:docMk/>
          <pc:sldMk cId="1375013745" sldId="287"/>
        </pc:sldMkLst>
        <pc:spChg chg="mod">
          <ac:chgData name="Roberta FERRANDINO - ESMO" userId="f3ee550b-2eb4-4329-988e-6df4d84fbf3e" providerId="ADAL" clId="{34659A8A-C309-4DFA-BB39-E022B9DDBDFB}" dt="2023-04-20T08:10:55.765" v="83" actId="207"/>
          <ac:spMkLst>
            <pc:docMk/>
            <pc:sldMk cId="1375013745" sldId="287"/>
            <ac:spMk id="3" creationId="{F6CCF2F9-F1DB-074A-D254-3607E746F83F}"/>
          </ac:spMkLst>
        </pc:spChg>
      </pc:sldChg>
      <pc:sldMasterChg chg="modSldLayout">
        <pc:chgData name="Roberta FERRANDINO - ESMO" userId="f3ee550b-2eb4-4329-988e-6df4d84fbf3e" providerId="ADAL" clId="{34659A8A-C309-4DFA-BB39-E022B9DDBDFB}" dt="2023-04-20T08:11:18.162" v="85" actId="207"/>
        <pc:sldMasterMkLst>
          <pc:docMk/>
          <pc:sldMasterMk cId="0" sldId="2147493455"/>
        </pc:sldMasterMkLst>
        <pc:sldLayoutChg chg="addSp delSp modSp mod">
          <pc:chgData name="Roberta FERRANDINO - ESMO" userId="f3ee550b-2eb4-4329-988e-6df4d84fbf3e" providerId="ADAL" clId="{34659A8A-C309-4DFA-BB39-E022B9DDBDFB}" dt="2023-04-20T08:01:33.361" v="29" actId="478"/>
          <pc:sldLayoutMkLst>
            <pc:docMk/>
            <pc:sldMasterMk cId="0" sldId="2147493455"/>
            <pc:sldLayoutMk cId="115419589" sldId="2147493641"/>
          </pc:sldLayoutMkLst>
          <pc:picChg chg="del">
            <ac:chgData name="Roberta FERRANDINO - ESMO" userId="f3ee550b-2eb4-4329-988e-6df4d84fbf3e" providerId="ADAL" clId="{34659A8A-C309-4DFA-BB39-E022B9DDBDFB}" dt="2023-04-20T08:01:33.361" v="29" actId="478"/>
            <ac:picMkLst>
              <pc:docMk/>
              <pc:sldMasterMk cId="0" sldId="2147493455"/>
              <pc:sldLayoutMk cId="115419589" sldId="2147493641"/>
              <ac:picMk id="4" creationId="{1D20B7E4-8EA0-9D73-7206-C33F9E209D13}"/>
            </ac:picMkLst>
          </pc:picChg>
          <pc:picChg chg="add del mod">
            <ac:chgData name="Roberta FERRANDINO - ESMO" userId="f3ee550b-2eb4-4329-988e-6df4d84fbf3e" providerId="ADAL" clId="{34659A8A-C309-4DFA-BB39-E022B9DDBDFB}" dt="2023-04-20T07:59:43.551" v="6" actId="478"/>
            <ac:picMkLst>
              <pc:docMk/>
              <pc:sldMasterMk cId="0" sldId="2147493455"/>
              <pc:sldLayoutMk cId="115419589" sldId="2147493641"/>
              <ac:picMk id="6" creationId="{0DDDC3DE-45C7-964E-93FE-5C24C6673BAD}"/>
            </ac:picMkLst>
          </pc:picChg>
          <pc:picChg chg="add del mod">
            <ac:chgData name="Roberta FERRANDINO - ESMO" userId="f3ee550b-2eb4-4329-988e-6df4d84fbf3e" providerId="ADAL" clId="{34659A8A-C309-4DFA-BB39-E022B9DDBDFB}" dt="2023-04-20T08:00:00.012" v="11" actId="478"/>
            <ac:picMkLst>
              <pc:docMk/>
              <pc:sldMasterMk cId="0" sldId="2147493455"/>
              <pc:sldLayoutMk cId="115419589" sldId="2147493641"/>
              <ac:picMk id="8" creationId="{F1210D62-E07F-B1F8-BD17-39908E8F9AE9}"/>
            </ac:picMkLst>
          </pc:picChg>
          <pc:picChg chg="add mod ord modCrop">
            <ac:chgData name="Roberta FERRANDINO - ESMO" userId="f3ee550b-2eb4-4329-988e-6df4d84fbf3e" providerId="ADAL" clId="{34659A8A-C309-4DFA-BB39-E022B9DDBDFB}" dt="2023-04-20T08:01:31.509" v="28" actId="167"/>
            <ac:picMkLst>
              <pc:docMk/>
              <pc:sldMasterMk cId="0" sldId="2147493455"/>
              <pc:sldLayoutMk cId="115419589" sldId="2147493641"/>
              <ac:picMk id="10" creationId="{50538329-35CD-C47A-78E1-5F2896C49CB8}"/>
            </ac:picMkLst>
          </pc:picChg>
        </pc:sldLayoutChg>
        <pc:sldLayoutChg chg="addSp delSp modSp mod">
          <pc:chgData name="Roberta FERRANDINO - ESMO" userId="f3ee550b-2eb4-4329-988e-6df4d84fbf3e" providerId="ADAL" clId="{34659A8A-C309-4DFA-BB39-E022B9DDBDFB}" dt="2023-04-20T08:01:41.188" v="33"/>
          <pc:sldLayoutMkLst>
            <pc:docMk/>
            <pc:sldMasterMk cId="0" sldId="2147493455"/>
            <pc:sldLayoutMk cId="309067468" sldId="2147493642"/>
          </pc:sldLayoutMkLst>
          <pc:picChg chg="del">
            <ac:chgData name="Roberta FERRANDINO - ESMO" userId="f3ee550b-2eb4-4329-988e-6df4d84fbf3e" providerId="ADAL" clId="{34659A8A-C309-4DFA-BB39-E022B9DDBDFB}" dt="2023-04-20T08:01:40.922" v="32" actId="478"/>
            <ac:picMkLst>
              <pc:docMk/>
              <pc:sldMasterMk cId="0" sldId="2147493455"/>
              <pc:sldLayoutMk cId="309067468" sldId="2147493642"/>
              <ac:picMk id="2" creationId="{3D8C8395-EA42-21E1-F023-65E5B5820F68}"/>
            </ac:picMkLst>
          </pc:picChg>
          <pc:picChg chg="add mod">
            <ac:chgData name="Roberta FERRANDINO - ESMO" userId="f3ee550b-2eb4-4329-988e-6df4d84fbf3e" providerId="ADAL" clId="{34659A8A-C309-4DFA-BB39-E022B9DDBDFB}" dt="2023-04-20T08:01:41.188" v="33"/>
            <ac:picMkLst>
              <pc:docMk/>
              <pc:sldMasterMk cId="0" sldId="2147493455"/>
              <pc:sldLayoutMk cId="309067468" sldId="2147493642"/>
              <ac:picMk id="5" creationId="{1AAAA6FB-72B8-E8E3-2929-8937ACCD6B50}"/>
            </ac:picMkLst>
          </pc:picChg>
        </pc:sldLayoutChg>
        <pc:sldLayoutChg chg="addSp delSp modSp mod">
          <pc:chgData name="Roberta FERRANDINO - ESMO" userId="f3ee550b-2eb4-4329-988e-6df4d84fbf3e" providerId="ADAL" clId="{34659A8A-C309-4DFA-BB39-E022B9DDBDFB}" dt="2023-04-20T08:01:52.467" v="39"/>
          <pc:sldLayoutMkLst>
            <pc:docMk/>
            <pc:sldMasterMk cId="0" sldId="2147493455"/>
            <pc:sldLayoutMk cId="1840261251" sldId="2147493643"/>
          </pc:sldLayoutMkLst>
          <pc:picChg chg="del">
            <ac:chgData name="Roberta FERRANDINO - ESMO" userId="f3ee550b-2eb4-4329-988e-6df4d84fbf3e" providerId="ADAL" clId="{34659A8A-C309-4DFA-BB39-E022B9DDBDFB}" dt="2023-04-20T08:01:52.242" v="38" actId="478"/>
            <ac:picMkLst>
              <pc:docMk/>
              <pc:sldMasterMk cId="0" sldId="2147493455"/>
              <pc:sldLayoutMk cId="1840261251" sldId="2147493643"/>
              <ac:picMk id="2" creationId="{C28E247A-0FF6-069A-3915-30DAC4340005}"/>
            </ac:picMkLst>
          </pc:picChg>
          <pc:picChg chg="add mod">
            <ac:chgData name="Roberta FERRANDINO - ESMO" userId="f3ee550b-2eb4-4329-988e-6df4d84fbf3e" providerId="ADAL" clId="{34659A8A-C309-4DFA-BB39-E022B9DDBDFB}" dt="2023-04-20T08:01:52.467" v="39"/>
            <ac:picMkLst>
              <pc:docMk/>
              <pc:sldMasterMk cId="0" sldId="2147493455"/>
              <pc:sldLayoutMk cId="1840261251" sldId="2147493643"/>
              <ac:picMk id="6" creationId="{95C2E43E-74E3-DF38-C6D0-4F9C64EF8422}"/>
            </ac:picMkLst>
          </pc:picChg>
        </pc:sldLayoutChg>
        <pc:sldLayoutChg chg="addSp delSp modSp mod">
          <pc:chgData name="Roberta FERRANDINO - ESMO" userId="f3ee550b-2eb4-4329-988e-6df4d84fbf3e" providerId="ADAL" clId="{34659A8A-C309-4DFA-BB39-E022B9DDBDFB}" dt="2023-04-20T08:11:18.162" v="85" actId="207"/>
          <pc:sldLayoutMkLst>
            <pc:docMk/>
            <pc:sldMasterMk cId="0" sldId="2147493455"/>
            <pc:sldLayoutMk cId="2599831872" sldId="2147493646"/>
          </pc:sldLayoutMkLst>
          <pc:spChg chg="mod">
            <ac:chgData name="Roberta FERRANDINO - ESMO" userId="f3ee550b-2eb4-4329-988e-6df4d84fbf3e" providerId="ADAL" clId="{34659A8A-C309-4DFA-BB39-E022B9DDBDFB}" dt="2023-04-20T08:11:18.162" v="85" actId="207"/>
            <ac:spMkLst>
              <pc:docMk/>
              <pc:sldMasterMk cId="0" sldId="2147493455"/>
              <pc:sldLayoutMk cId="2599831872" sldId="2147493646"/>
              <ac:spMk id="5" creationId="{266380B7-58CF-14C3-5417-EC805604B511}"/>
            </ac:spMkLst>
          </pc:spChg>
          <pc:picChg chg="del">
            <ac:chgData name="Roberta FERRANDINO - ESMO" userId="f3ee550b-2eb4-4329-988e-6df4d84fbf3e" providerId="ADAL" clId="{34659A8A-C309-4DFA-BB39-E022B9DDBDFB}" dt="2023-04-20T08:01:54.690" v="40" actId="478"/>
            <ac:picMkLst>
              <pc:docMk/>
              <pc:sldMasterMk cId="0" sldId="2147493455"/>
              <pc:sldLayoutMk cId="2599831872" sldId="2147493646"/>
              <ac:picMk id="3" creationId="{EF4BE2B6-B3FF-5136-DB51-638AE485D774}"/>
            </ac:picMkLst>
          </pc:picChg>
          <pc:picChg chg="add mod">
            <ac:chgData name="Roberta FERRANDINO - ESMO" userId="f3ee550b-2eb4-4329-988e-6df4d84fbf3e" providerId="ADAL" clId="{34659A8A-C309-4DFA-BB39-E022B9DDBDFB}" dt="2023-04-20T08:01:54.936" v="41"/>
            <ac:picMkLst>
              <pc:docMk/>
              <pc:sldMasterMk cId="0" sldId="2147493455"/>
              <pc:sldLayoutMk cId="2599831872" sldId="2147493646"/>
              <ac:picMk id="6" creationId="{A86C504D-BE96-BBB5-D443-14ABFC565E59}"/>
            </ac:picMkLst>
          </pc:picChg>
        </pc:sldLayoutChg>
        <pc:sldLayoutChg chg="modSp">
          <pc:chgData name="Roberta FERRANDINO - ESMO" userId="f3ee550b-2eb4-4329-988e-6df4d84fbf3e" providerId="ADAL" clId="{34659A8A-C309-4DFA-BB39-E022B9DDBDFB}" dt="2023-04-20T08:11:07.248" v="84" actId="207"/>
          <pc:sldLayoutMkLst>
            <pc:docMk/>
            <pc:sldMasterMk cId="0" sldId="2147493455"/>
            <pc:sldLayoutMk cId="2229668312" sldId="2147493648"/>
          </pc:sldLayoutMkLst>
          <pc:spChg chg="mod">
            <ac:chgData name="Roberta FERRANDINO - ESMO" userId="f3ee550b-2eb4-4329-988e-6df4d84fbf3e" providerId="ADAL" clId="{34659A8A-C309-4DFA-BB39-E022B9DDBDFB}" dt="2023-04-20T08:11:07.248" v="84" actId="207"/>
            <ac:spMkLst>
              <pc:docMk/>
              <pc:sldMasterMk cId="0" sldId="2147493455"/>
              <pc:sldLayoutMk cId="2229668312" sldId="2147493648"/>
              <ac:spMk id="6" creationId="{BDB58A0C-C26D-83A6-6335-ADEEC863CADC}"/>
            </ac:spMkLst>
          </pc:spChg>
        </pc:sldLayoutChg>
        <pc:sldLayoutChg chg="addSp delSp modSp mod">
          <pc:chgData name="Roberta FERRANDINO - ESMO" userId="f3ee550b-2eb4-4329-988e-6df4d84fbf3e" providerId="ADAL" clId="{34659A8A-C309-4DFA-BB39-E022B9DDBDFB}" dt="2023-04-20T08:01:49.451" v="37"/>
          <pc:sldLayoutMkLst>
            <pc:docMk/>
            <pc:sldMasterMk cId="0" sldId="2147493455"/>
            <pc:sldLayoutMk cId="1439202276" sldId="2147493650"/>
          </pc:sldLayoutMkLst>
          <pc:picChg chg="del">
            <ac:chgData name="Roberta FERRANDINO - ESMO" userId="f3ee550b-2eb4-4329-988e-6df4d84fbf3e" providerId="ADAL" clId="{34659A8A-C309-4DFA-BB39-E022B9DDBDFB}" dt="2023-04-20T08:01:49.224" v="36" actId="478"/>
            <ac:picMkLst>
              <pc:docMk/>
              <pc:sldMasterMk cId="0" sldId="2147493455"/>
              <pc:sldLayoutMk cId="1439202276" sldId="2147493650"/>
              <ac:picMk id="3" creationId="{E6CE1B03-19A1-302B-28A9-432E323FDDA5}"/>
            </ac:picMkLst>
          </pc:picChg>
          <pc:picChg chg="add mod">
            <ac:chgData name="Roberta FERRANDINO - ESMO" userId="f3ee550b-2eb4-4329-988e-6df4d84fbf3e" providerId="ADAL" clId="{34659A8A-C309-4DFA-BB39-E022B9DDBDFB}" dt="2023-04-20T08:01:49.451" v="37"/>
            <ac:picMkLst>
              <pc:docMk/>
              <pc:sldMasterMk cId="0" sldId="2147493455"/>
              <pc:sldLayoutMk cId="1439202276" sldId="2147493650"/>
              <ac:picMk id="6" creationId="{397A50C4-A23E-D022-A3F5-AACA120EBE0B}"/>
            </ac:picMkLst>
          </pc:picChg>
        </pc:sldLayoutChg>
        <pc:sldLayoutChg chg="addSp delSp modSp mod">
          <pc:chgData name="Roberta FERRANDINO - ESMO" userId="f3ee550b-2eb4-4329-988e-6df4d84fbf3e" providerId="ADAL" clId="{34659A8A-C309-4DFA-BB39-E022B9DDBDFB}" dt="2023-04-20T08:01:37.849" v="31"/>
          <pc:sldLayoutMkLst>
            <pc:docMk/>
            <pc:sldMasterMk cId="0" sldId="2147493455"/>
            <pc:sldLayoutMk cId="3059004157" sldId="2147493653"/>
          </pc:sldLayoutMkLst>
          <pc:picChg chg="del">
            <ac:chgData name="Roberta FERRANDINO - ESMO" userId="f3ee550b-2eb4-4329-988e-6df4d84fbf3e" providerId="ADAL" clId="{34659A8A-C309-4DFA-BB39-E022B9DDBDFB}" dt="2023-04-20T08:01:37.544" v="30" actId="478"/>
            <ac:picMkLst>
              <pc:docMk/>
              <pc:sldMasterMk cId="0" sldId="2147493455"/>
              <pc:sldLayoutMk cId="3059004157" sldId="2147493653"/>
              <ac:picMk id="4" creationId="{1D20B7E4-8EA0-9D73-7206-C33F9E209D13}"/>
            </ac:picMkLst>
          </pc:picChg>
          <pc:picChg chg="add mod">
            <ac:chgData name="Roberta FERRANDINO - ESMO" userId="f3ee550b-2eb4-4329-988e-6df4d84fbf3e" providerId="ADAL" clId="{34659A8A-C309-4DFA-BB39-E022B9DDBDFB}" dt="2023-04-20T08:01:37.849" v="31"/>
            <ac:picMkLst>
              <pc:docMk/>
              <pc:sldMasterMk cId="0" sldId="2147493455"/>
              <pc:sldLayoutMk cId="3059004157" sldId="2147493653"/>
              <ac:picMk id="5" creationId="{580D5CD1-5ABF-C6E3-2C47-9BAC8EE03A4A}"/>
            </ac:picMkLst>
          </pc:picChg>
        </pc:sldLayoutChg>
        <pc:sldLayoutChg chg="addSp delSp modSp mod">
          <pc:chgData name="Roberta FERRANDINO - ESMO" userId="f3ee550b-2eb4-4329-988e-6df4d84fbf3e" providerId="ADAL" clId="{34659A8A-C309-4DFA-BB39-E022B9DDBDFB}" dt="2023-04-20T08:01:46.664" v="35"/>
          <pc:sldLayoutMkLst>
            <pc:docMk/>
            <pc:sldMasterMk cId="0" sldId="2147493455"/>
            <pc:sldLayoutMk cId="2884803658" sldId="2147493654"/>
          </pc:sldLayoutMkLst>
          <pc:picChg chg="del">
            <ac:chgData name="Roberta FERRANDINO - ESMO" userId="f3ee550b-2eb4-4329-988e-6df4d84fbf3e" providerId="ADAL" clId="{34659A8A-C309-4DFA-BB39-E022B9DDBDFB}" dt="2023-04-20T08:01:46.426" v="34" actId="478"/>
            <ac:picMkLst>
              <pc:docMk/>
              <pc:sldMasterMk cId="0" sldId="2147493455"/>
              <pc:sldLayoutMk cId="2884803658" sldId="2147493654"/>
              <ac:picMk id="2" creationId="{3D8C8395-EA42-21E1-F023-65E5B5820F68}"/>
            </ac:picMkLst>
          </pc:picChg>
          <pc:picChg chg="add mod">
            <ac:chgData name="Roberta FERRANDINO - ESMO" userId="f3ee550b-2eb4-4329-988e-6df4d84fbf3e" providerId="ADAL" clId="{34659A8A-C309-4DFA-BB39-E022B9DDBDFB}" dt="2023-04-20T08:01:46.664" v="35"/>
            <ac:picMkLst>
              <pc:docMk/>
              <pc:sldMasterMk cId="0" sldId="2147493455"/>
              <pc:sldLayoutMk cId="2884803658" sldId="2147493654"/>
              <ac:picMk id="3" creationId="{25C82B02-0EB2-A3A0-BCED-C6B414F4EE05}"/>
            </ac:picMkLst>
          </pc:picChg>
        </pc:sldLayoutChg>
        <pc:sldLayoutChg chg="addSp delSp modSp mod">
          <pc:chgData name="Roberta FERRANDINO - ESMO" userId="f3ee550b-2eb4-4329-988e-6df4d84fbf3e" providerId="ADAL" clId="{34659A8A-C309-4DFA-BB39-E022B9DDBDFB}" dt="2023-04-20T08:01:59.372" v="43"/>
          <pc:sldLayoutMkLst>
            <pc:docMk/>
            <pc:sldMasterMk cId="0" sldId="2147493455"/>
            <pc:sldLayoutMk cId="459122748" sldId="2147493655"/>
          </pc:sldLayoutMkLst>
          <pc:picChg chg="del">
            <ac:chgData name="Roberta FERRANDINO - ESMO" userId="f3ee550b-2eb4-4329-988e-6df4d84fbf3e" providerId="ADAL" clId="{34659A8A-C309-4DFA-BB39-E022B9DDBDFB}" dt="2023-04-20T08:01:59.153" v="42" actId="478"/>
            <ac:picMkLst>
              <pc:docMk/>
              <pc:sldMasterMk cId="0" sldId="2147493455"/>
              <pc:sldLayoutMk cId="459122748" sldId="2147493655"/>
              <ac:picMk id="3" creationId="{EF4BE2B6-B3FF-5136-DB51-638AE485D774}"/>
            </ac:picMkLst>
          </pc:picChg>
          <pc:picChg chg="add mod">
            <ac:chgData name="Roberta FERRANDINO - ESMO" userId="f3ee550b-2eb4-4329-988e-6df4d84fbf3e" providerId="ADAL" clId="{34659A8A-C309-4DFA-BB39-E022B9DDBDFB}" dt="2023-04-20T08:01:59.372" v="43"/>
            <ac:picMkLst>
              <pc:docMk/>
              <pc:sldMasterMk cId="0" sldId="2147493455"/>
              <pc:sldLayoutMk cId="459122748" sldId="2147493655"/>
              <ac:picMk id="4" creationId="{F6ADF1B4-5059-A546-BBD0-F8EBF41029D0}"/>
            </ac:picMkLst>
          </pc:picChg>
        </pc:sldLayoutChg>
      </pc:sldMasterChg>
    </pc:docChg>
  </pc:docChgLst>
  <pc:docChgLst>
    <pc:chgData name="Francesca MAINO - ESMO" userId="0e04cdf6-27b3-4e1e-8a38-161a3a714cd4" providerId="ADAL" clId="{19B6A0EC-1F98-490C-BA99-9D5DC5620AF0}"/>
    <pc:docChg chg="custSel modSld modMainMaster">
      <pc:chgData name="Francesca MAINO - ESMO" userId="0e04cdf6-27b3-4e1e-8a38-161a3a714cd4" providerId="ADAL" clId="{19B6A0EC-1F98-490C-BA99-9D5DC5620AF0}" dt="2022-02-21T16:46:31.358" v="147" actId="207"/>
      <pc:docMkLst>
        <pc:docMk/>
      </pc:docMkLst>
      <pc:sldChg chg="modSp mod">
        <pc:chgData name="Francesca MAINO - ESMO" userId="0e04cdf6-27b3-4e1e-8a38-161a3a714cd4" providerId="ADAL" clId="{19B6A0EC-1F98-490C-BA99-9D5DC5620AF0}" dt="2022-02-21T16:42:10.094" v="16" actId="207"/>
        <pc:sldMkLst>
          <pc:docMk/>
          <pc:sldMk cId="4279849403" sldId="271"/>
        </pc:sldMkLst>
        <pc:spChg chg="mod">
          <ac:chgData name="Francesca MAINO - ESMO" userId="0e04cdf6-27b3-4e1e-8a38-161a3a714cd4" providerId="ADAL" clId="{19B6A0EC-1F98-490C-BA99-9D5DC5620AF0}" dt="2022-02-21T16:42:10.094" v="16" actId="207"/>
          <ac:spMkLst>
            <pc:docMk/>
            <pc:sldMk cId="4279849403" sldId="271"/>
            <ac:spMk id="3" creationId="{7A8C315D-B54D-B14C-A4AA-C793F1CB00B6}"/>
          </ac:spMkLst>
        </pc:spChg>
      </pc:sldChg>
      <pc:sldChg chg="modSp mod">
        <pc:chgData name="Francesca MAINO - ESMO" userId="0e04cdf6-27b3-4e1e-8a38-161a3a714cd4" providerId="ADAL" clId="{19B6A0EC-1F98-490C-BA99-9D5DC5620AF0}" dt="2022-02-21T16:42:23.876" v="18" actId="207"/>
        <pc:sldMkLst>
          <pc:docMk/>
          <pc:sldMk cId="427651307" sldId="272"/>
        </pc:sldMkLst>
        <pc:spChg chg="mod">
          <ac:chgData name="Francesca MAINO - ESMO" userId="0e04cdf6-27b3-4e1e-8a38-161a3a714cd4" providerId="ADAL" clId="{19B6A0EC-1F98-490C-BA99-9D5DC5620AF0}" dt="2022-02-21T16:42:23.876" v="18" actId="207"/>
          <ac:spMkLst>
            <pc:docMk/>
            <pc:sldMk cId="427651307" sldId="272"/>
            <ac:spMk id="2" creationId="{6148EE18-136F-F442-A7CC-476A3BEFE2F2}"/>
          </ac:spMkLst>
        </pc:spChg>
        <pc:spChg chg="mod">
          <ac:chgData name="Francesca MAINO - ESMO" userId="0e04cdf6-27b3-4e1e-8a38-161a3a714cd4" providerId="ADAL" clId="{19B6A0EC-1F98-490C-BA99-9D5DC5620AF0}" dt="2022-02-21T16:42:13.676" v="17" actId="207"/>
          <ac:spMkLst>
            <pc:docMk/>
            <pc:sldMk cId="427651307" sldId="272"/>
            <ac:spMk id="4" creationId="{9888315F-FD72-3249-BA2E-FCB07E31B19C}"/>
          </ac:spMkLst>
        </pc:spChg>
      </pc:sldChg>
      <pc:sldChg chg="modSp mod">
        <pc:chgData name="Francesca MAINO - ESMO" userId="0e04cdf6-27b3-4e1e-8a38-161a3a714cd4" providerId="ADAL" clId="{19B6A0EC-1F98-490C-BA99-9D5DC5620AF0}" dt="2022-02-21T16:42:28.764" v="19" actId="207"/>
        <pc:sldMkLst>
          <pc:docMk/>
          <pc:sldMk cId="3271639059" sldId="273"/>
        </pc:sldMkLst>
        <pc:spChg chg="mod">
          <ac:chgData name="Francesca MAINO - ESMO" userId="0e04cdf6-27b3-4e1e-8a38-161a3a714cd4" providerId="ADAL" clId="{19B6A0EC-1F98-490C-BA99-9D5DC5620AF0}" dt="2022-02-21T16:42:28.764" v="19" actId="207"/>
          <ac:spMkLst>
            <pc:docMk/>
            <pc:sldMk cId="3271639059" sldId="273"/>
            <ac:spMk id="5" creationId="{81A1F862-683B-6A4F-9908-8AAB377D023B}"/>
          </ac:spMkLst>
        </pc:spChg>
      </pc:sldChg>
      <pc:sldChg chg="modSp mod">
        <pc:chgData name="Francesca MAINO - ESMO" userId="0e04cdf6-27b3-4e1e-8a38-161a3a714cd4" providerId="ADAL" clId="{19B6A0EC-1F98-490C-BA99-9D5DC5620AF0}" dt="2022-02-21T16:42:32.570" v="20" actId="207"/>
        <pc:sldMkLst>
          <pc:docMk/>
          <pc:sldMk cId="2716391758" sldId="274"/>
        </pc:sldMkLst>
        <pc:spChg chg="mod">
          <ac:chgData name="Francesca MAINO - ESMO" userId="0e04cdf6-27b3-4e1e-8a38-161a3a714cd4" providerId="ADAL" clId="{19B6A0EC-1F98-490C-BA99-9D5DC5620AF0}" dt="2022-02-21T16:42:32.570" v="20" actId="207"/>
          <ac:spMkLst>
            <pc:docMk/>
            <pc:sldMk cId="2716391758" sldId="274"/>
            <ac:spMk id="4" creationId="{C129EDFA-ED0E-8F48-A230-08ACB41FD4D6}"/>
          </ac:spMkLst>
        </pc:spChg>
      </pc:sldChg>
      <pc:sldChg chg="modSp mod">
        <pc:chgData name="Francesca MAINO - ESMO" userId="0e04cdf6-27b3-4e1e-8a38-161a3a714cd4" providerId="ADAL" clId="{19B6A0EC-1F98-490C-BA99-9D5DC5620AF0}" dt="2022-02-21T16:42:42.166" v="22" actId="207"/>
        <pc:sldMkLst>
          <pc:docMk/>
          <pc:sldMk cId="3385921794" sldId="275"/>
        </pc:sldMkLst>
        <pc:spChg chg="mod">
          <ac:chgData name="Francesca MAINO - ESMO" userId="0e04cdf6-27b3-4e1e-8a38-161a3a714cd4" providerId="ADAL" clId="{19B6A0EC-1F98-490C-BA99-9D5DC5620AF0}" dt="2022-02-21T16:42:42.166" v="22" actId="207"/>
          <ac:spMkLst>
            <pc:docMk/>
            <pc:sldMk cId="3385921794" sldId="275"/>
            <ac:spMk id="2" creationId="{87131F08-1B3E-194B-87D8-B2E72B4B582D}"/>
          </ac:spMkLst>
        </pc:spChg>
        <pc:spChg chg="mod">
          <ac:chgData name="Francesca MAINO - ESMO" userId="0e04cdf6-27b3-4e1e-8a38-161a3a714cd4" providerId="ADAL" clId="{19B6A0EC-1F98-490C-BA99-9D5DC5620AF0}" dt="2022-02-21T16:42:36.730" v="21" actId="207"/>
          <ac:spMkLst>
            <pc:docMk/>
            <pc:sldMk cId="3385921794" sldId="275"/>
            <ac:spMk id="4" creationId="{C3DB10FC-A707-F44B-8609-AE45C7B11D5D}"/>
          </ac:spMkLst>
        </pc:spChg>
      </pc:sldChg>
      <pc:sldChg chg="modSp mod">
        <pc:chgData name="Francesca MAINO - ESMO" userId="0e04cdf6-27b3-4e1e-8a38-161a3a714cd4" providerId="ADAL" clId="{19B6A0EC-1F98-490C-BA99-9D5DC5620AF0}" dt="2022-02-21T16:42:51.793" v="24" actId="207"/>
        <pc:sldMkLst>
          <pc:docMk/>
          <pc:sldMk cId="4291841018" sldId="279"/>
        </pc:sldMkLst>
        <pc:spChg chg="mod">
          <ac:chgData name="Francesca MAINO - ESMO" userId="0e04cdf6-27b3-4e1e-8a38-161a3a714cd4" providerId="ADAL" clId="{19B6A0EC-1F98-490C-BA99-9D5DC5620AF0}" dt="2022-02-21T16:42:51.793" v="24" actId="207"/>
          <ac:spMkLst>
            <pc:docMk/>
            <pc:sldMk cId="4291841018" sldId="279"/>
            <ac:spMk id="2" creationId="{F8FF8A95-2EA8-BC40-B221-25798D1A9889}"/>
          </ac:spMkLst>
        </pc:spChg>
      </pc:sldChg>
      <pc:sldChg chg="modSp mod">
        <pc:chgData name="Francesca MAINO - ESMO" userId="0e04cdf6-27b3-4e1e-8a38-161a3a714cd4" providerId="ADAL" clId="{19B6A0EC-1F98-490C-BA99-9D5DC5620AF0}" dt="2022-02-21T16:42:47.599" v="23" actId="207"/>
        <pc:sldMkLst>
          <pc:docMk/>
          <pc:sldMk cId="2684920857" sldId="280"/>
        </pc:sldMkLst>
        <pc:spChg chg="mod">
          <ac:chgData name="Francesca MAINO - ESMO" userId="0e04cdf6-27b3-4e1e-8a38-161a3a714cd4" providerId="ADAL" clId="{19B6A0EC-1F98-490C-BA99-9D5DC5620AF0}" dt="2022-02-21T16:42:47.599" v="23" actId="207"/>
          <ac:spMkLst>
            <pc:docMk/>
            <pc:sldMk cId="2684920857" sldId="280"/>
            <ac:spMk id="2" creationId="{F8FF8A95-2EA8-BC40-B221-25798D1A9889}"/>
          </ac:spMkLst>
        </pc:spChg>
      </pc:sldChg>
      <pc:sldMasterChg chg="modSldLayout">
        <pc:chgData name="Francesca MAINO - ESMO" userId="0e04cdf6-27b3-4e1e-8a38-161a3a714cd4" providerId="ADAL" clId="{19B6A0EC-1F98-490C-BA99-9D5DC5620AF0}" dt="2022-02-21T16:46:31.358" v="147" actId="207"/>
        <pc:sldMasterMkLst>
          <pc:docMk/>
          <pc:sldMasterMk cId="0" sldId="2147493455"/>
        </pc:sldMasterMkLst>
        <pc:sldLayoutChg chg="addSp delSp modSp mod">
          <pc:chgData name="Francesca MAINO - ESMO" userId="0e04cdf6-27b3-4e1e-8a38-161a3a714cd4" providerId="ADAL" clId="{19B6A0EC-1F98-490C-BA99-9D5DC5620AF0}" dt="2022-02-21T16:46:31.358" v="147" actId="207"/>
          <pc:sldLayoutMkLst>
            <pc:docMk/>
            <pc:sldMasterMk cId="0" sldId="2147493455"/>
            <pc:sldLayoutMk cId="1522699082" sldId="2147493640"/>
          </pc:sldLayoutMkLst>
          <pc:spChg chg="mod">
            <ac:chgData name="Francesca MAINO - ESMO" userId="0e04cdf6-27b3-4e1e-8a38-161a3a714cd4" providerId="ADAL" clId="{19B6A0EC-1F98-490C-BA99-9D5DC5620AF0}" dt="2022-02-21T16:46:31.358" v="147" actId="207"/>
            <ac:spMkLst>
              <pc:docMk/>
              <pc:sldMasterMk cId="0" sldId="2147493455"/>
              <pc:sldLayoutMk cId="1522699082" sldId="2147493640"/>
              <ac:spMk id="20" creationId="{00000000-0000-0000-0000-000000000000}"/>
            </ac:spMkLst>
          </pc:spChg>
          <pc:graphicFrameChg chg="add del mod">
            <ac:chgData name="Francesca MAINO - ESMO" userId="0e04cdf6-27b3-4e1e-8a38-161a3a714cd4" providerId="ADAL" clId="{19B6A0EC-1F98-490C-BA99-9D5DC5620AF0}" dt="2022-02-21T16:41:00.442" v="3" actId="478"/>
            <ac:graphicFrameMkLst>
              <pc:docMk/>
              <pc:sldMasterMk cId="0" sldId="2147493455"/>
              <pc:sldLayoutMk cId="1522699082" sldId="2147493640"/>
              <ac:graphicFrameMk id="4" creationId="{C477559B-96B9-4BCC-9DE6-9706A4FC9E2D}"/>
            </ac:graphicFrameMkLst>
          </pc:graphicFrameChg>
          <pc:picChg chg="del mod modCrop">
            <ac:chgData name="Francesca MAINO - ESMO" userId="0e04cdf6-27b3-4e1e-8a38-161a3a714cd4" providerId="ADAL" clId="{19B6A0EC-1F98-490C-BA99-9D5DC5620AF0}" dt="2022-02-21T16:41:21.563" v="11" actId="478"/>
            <ac:picMkLst>
              <pc:docMk/>
              <pc:sldMasterMk cId="0" sldId="2147493455"/>
              <pc:sldLayoutMk cId="1522699082" sldId="2147493640"/>
              <ac:picMk id="6" creationId="{C64101AA-9438-0944-94ED-772E9A342577}"/>
            </ac:picMkLst>
          </pc:picChg>
          <pc:picChg chg="add mod">
            <ac:chgData name="Francesca MAINO - ESMO" userId="0e04cdf6-27b3-4e1e-8a38-161a3a714cd4" providerId="ADAL" clId="{19B6A0EC-1F98-490C-BA99-9D5DC5620AF0}" dt="2022-02-21T16:41:19.114" v="10" actId="14100"/>
            <ac:picMkLst>
              <pc:docMk/>
              <pc:sldMasterMk cId="0" sldId="2147493455"/>
              <pc:sldLayoutMk cId="1522699082" sldId="2147493640"/>
              <ac:picMk id="7" creationId="{3ADBDDFE-97DC-4C99-8392-B6D98B9CA4D0}"/>
            </ac:picMkLst>
          </pc:picChg>
        </pc:sldLayoutChg>
        <pc:sldLayoutChg chg="modSp">
          <pc:chgData name="Francesca MAINO - ESMO" userId="0e04cdf6-27b3-4e1e-8a38-161a3a714cd4" providerId="ADAL" clId="{19B6A0EC-1F98-490C-BA99-9D5DC5620AF0}" dt="2022-02-21T16:43:10.112" v="25" actId="207"/>
          <pc:sldLayoutMkLst>
            <pc:docMk/>
            <pc:sldMasterMk cId="0" sldId="2147493455"/>
            <pc:sldLayoutMk cId="115419589" sldId="2147493641"/>
          </pc:sldLayoutMkLst>
          <pc:spChg chg="mod">
            <ac:chgData name="Francesca MAINO - ESMO" userId="0e04cdf6-27b3-4e1e-8a38-161a3a714cd4" providerId="ADAL" clId="{19B6A0EC-1F98-490C-BA99-9D5DC5620AF0}" dt="2022-02-21T16:43:10.112" v="25" actId="207"/>
            <ac:spMkLst>
              <pc:docMk/>
              <pc:sldMasterMk cId="0" sldId="2147493455"/>
              <pc:sldLayoutMk cId="115419589" sldId="2147493641"/>
              <ac:spMk id="18" creationId="{F92C0E05-3816-894C-B4B3-7FBBFA805BC0}"/>
            </ac:spMkLst>
          </pc:spChg>
        </pc:sldLayoutChg>
        <pc:sldLayoutChg chg="modSp mod">
          <pc:chgData name="Francesca MAINO - ESMO" userId="0e04cdf6-27b3-4e1e-8a38-161a3a714cd4" providerId="ADAL" clId="{19B6A0EC-1F98-490C-BA99-9D5DC5620AF0}" dt="2022-02-21T16:45:59.923" v="142" actId="404"/>
          <pc:sldLayoutMkLst>
            <pc:docMk/>
            <pc:sldMasterMk cId="0" sldId="2147493455"/>
            <pc:sldLayoutMk cId="309067468" sldId="2147493642"/>
          </pc:sldLayoutMkLst>
          <pc:spChg chg="mod">
            <ac:chgData name="Francesca MAINO - ESMO" userId="0e04cdf6-27b3-4e1e-8a38-161a3a714cd4" providerId="ADAL" clId="{19B6A0EC-1F98-490C-BA99-9D5DC5620AF0}" dt="2022-02-21T16:45:56.835" v="141" actId="404"/>
            <ac:spMkLst>
              <pc:docMk/>
              <pc:sldMasterMk cId="0" sldId="2147493455"/>
              <pc:sldLayoutMk cId="309067468" sldId="2147493642"/>
              <ac:spMk id="10" creationId="{FE623330-BFFB-F448-AA2F-26160B58BDC3}"/>
            </ac:spMkLst>
          </pc:spChg>
          <pc:spChg chg="mod">
            <ac:chgData name="Francesca MAINO - ESMO" userId="0e04cdf6-27b3-4e1e-8a38-161a3a714cd4" providerId="ADAL" clId="{19B6A0EC-1F98-490C-BA99-9D5DC5620AF0}" dt="2022-02-21T16:45:59.923" v="142" actId="404"/>
            <ac:spMkLst>
              <pc:docMk/>
              <pc:sldMasterMk cId="0" sldId="2147493455"/>
              <pc:sldLayoutMk cId="309067468" sldId="2147493642"/>
              <ac:spMk id="11" creationId="{F292DDDC-1EEA-5646-B219-7866C459EC59}"/>
            </ac:spMkLst>
          </pc:spChg>
          <pc:spChg chg="mod">
            <ac:chgData name="Francesca MAINO - ESMO" userId="0e04cdf6-27b3-4e1e-8a38-161a3a714cd4" providerId="ADAL" clId="{19B6A0EC-1F98-490C-BA99-9D5DC5620AF0}" dt="2022-02-21T16:45:48.967" v="140" actId="14100"/>
            <ac:spMkLst>
              <pc:docMk/>
              <pc:sldMasterMk cId="0" sldId="2147493455"/>
              <pc:sldLayoutMk cId="309067468" sldId="2147493642"/>
              <ac:spMk id="13" creationId="{00000000-0000-0000-0000-000000000000}"/>
            </ac:spMkLst>
          </pc:spChg>
        </pc:sldLayoutChg>
        <pc:sldLayoutChg chg="modSp mod">
          <pc:chgData name="Francesca MAINO - ESMO" userId="0e04cdf6-27b3-4e1e-8a38-161a3a714cd4" providerId="ADAL" clId="{19B6A0EC-1F98-490C-BA99-9D5DC5620AF0}" dt="2022-02-21T16:46:08.941" v="143" actId="404"/>
          <pc:sldLayoutMkLst>
            <pc:docMk/>
            <pc:sldMasterMk cId="0" sldId="2147493455"/>
            <pc:sldLayoutMk cId="1840261251" sldId="2147493643"/>
          </pc:sldLayoutMkLst>
          <pc:spChg chg="mod">
            <ac:chgData name="Francesca MAINO - ESMO" userId="0e04cdf6-27b3-4e1e-8a38-161a3a714cd4" providerId="ADAL" clId="{19B6A0EC-1F98-490C-BA99-9D5DC5620AF0}" dt="2022-02-21T16:45:35.338" v="138" actId="14100"/>
            <ac:spMkLst>
              <pc:docMk/>
              <pc:sldMasterMk cId="0" sldId="2147493455"/>
              <pc:sldLayoutMk cId="1840261251" sldId="2147493643"/>
              <ac:spMk id="5" creationId="{00000000-0000-0000-0000-000000000000}"/>
            </ac:spMkLst>
          </pc:spChg>
          <pc:spChg chg="mod">
            <ac:chgData name="Francesca MAINO - ESMO" userId="0e04cdf6-27b3-4e1e-8a38-161a3a714cd4" providerId="ADAL" clId="{19B6A0EC-1F98-490C-BA99-9D5DC5620AF0}" dt="2022-02-21T16:45:39.900" v="139" actId="14100"/>
            <ac:spMkLst>
              <pc:docMk/>
              <pc:sldMasterMk cId="0" sldId="2147493455"/>
              <pc:sldLayoutMk cId="1840261251" sldId="2147493643"/>
              <ac:spMk id="7" creationId="{00000000-0000-0000-0000-000000000000}"/>
            </ac:spMkLst>
          </pc:spChg>
          <pc:spChg chg="mod">
            <ac:chgData name="Francesca MAINO - ESMO" userId="0e04cdf6-27b3-4e1e-8a38-161a3a714cd4" providerId="ADAL" clId="{19B6A0EC-1F98-490C-BA99-9D5DC5620AF0}" dt="2022-02-21T16:46:08.941" v="143" actId="404"/>
            <ac:spMkLst>
              <pc:docMk/>
              <pc:sldMasterMk cId="0" sldId="2147493455"/>
              <pc:sldLayoutMk cId="1840261251" sldId="2147493643"/>
              <ac:spMk id="12" creationId="{C682912B-9D64-B94C-9A5C-32A715E7D1A3}"/>
            </ac:spMkLst>
          </pc:spChg>
          <pc:spChg chg="mod">
            <ac:chgData name="Francesca MAINO - ESMO" userId="0e04cdf6-27b3-4e1e-8a38-161a3a714cd4" providerId="ADAL" clId="{19B6A0EC-1F98-490C-BA99-9D5DC5620AF0}" dt="2022-02-21T16:46:08.941" v="143" actId="404"/>
            <ac:spMkLst>
              <pc:docMk/>
              <pc:sldMasterMk cId="0" sldId="2147493455"/>
              <pc:sldLayoutMk cId="1840261251" sldId="2147493643"/>
              <ac:spMk id="13" creationId="{507AD564-F74B-5F48-A178-810FBAC66F63}"/>
            </ac:spMkLst>
          </pc:spChg>
        </pc:sldLayoutChg>
        <pc:sldLayoutChg chg="modSp mod">
          <pc:chgData name="Francesca MAINO - ESMO" userId="0e04cdf6-27b3-4e1e-8a38-161a3a714cd4" providerId="ADAL" clId="{19B6A0EC-1F98-490C-BA99-9D5DC5620AF0}" dt="2022-02-21T16:46:16.319" v="145" actId="207"/>
          <pc:sldLayoutMkLst>
            <pc:docMk/>
            <pc:sldMasterMk cId="0" sldId="2147493455"/>
            <pc:sldLayoutMk cId="2192703510" sldId="2147493644"/>
          </pc:sldLayoutMkLst>
          <pc:spChg chg="mod">
            <ac:chgData name="Francesca MAINO - ESMO" userId="0e04cdf6-27b3-4e1e-8a38-161a3a714cd4" providerId="ADAL" clId="{19B6A0EC-1F98-490C-BA99-9D5DC5620AF0}" dt="2022-02-21T16:45:26.325" v="136" actId="14100"/>
            <ac:spMkLst>
              <pc:docMk/>
              <pc:sldMasterMk cId="0" sldId="2147493455"/>
              <pc:sldLayoutMk cId="2192703510" sldId="2147493644"/>
              <ac:spMk id="5" creationId="{00000000-0000-0000-0000-000000000000}"/>
            </ac:spMkLst>
          </pc:spChg>
          <pc:spChg chg="mod">
            <ac:chgData name="Francesca MAINO - ESMO" userId="0e04cdf6-27b3-4e1e-8a38-161a3a714cd4" providerId="ADAL" clId="{19B6A0EC-1F98-490C-BA99-9D5DC5620AF0}" dt="2022-02-21T16:46:13.951" v="144" actId="404"/>
            <ac:spMkLst>
              <pc:docMk/>
              <pc:sldMasterMk cId="0" sldId="2147493455"/>
              <pc:sldLayoutMk cId="2192703510" sldId="2147493644"/>
              <ac:spMk id="9" creationId="{9565B337-2BB0-464E-93A5-A2DD46984BA7}"/>
            </ac:spMkLst>
          </pc:spChg>
          <pc:spChg chg="mod">
            <ac:chgData name="Francesca MAINO - ESMO" userId="0e04cdf6-27b3-4e1e-8a38-161a3a714cd4" providerId="ADAL" clId="{19B6A0EC-1F98-490C-BA99-9D5DC5620AF0}" dt="2022-02-21T16:46:16.319" v="145" actId="207"/>
            <ac:spMkLst>
              <pc:docMk/>
              <pc:sldMasterMk cId="0" sldId="2147493455"/>
              <pc:sldLayoutMk cId="2192703510" sldId="2147493644"/>
              <ac:spMk id="12" creationId="{1181E350-664D-B74F-BC18-EC5488FF6F70}"/>
            </ac:spMkLst>
          </pc:spChg>
          <pc:spChg chg="mod">
            <ac:chgData name="Francesca MAINO - ESMO" userId="0e04cdf6-27b3-4e1e-8a38-161a3a714cd4" providerId="ADAL" clId="{19B6A0EC-1F98-490C-BA99-9D5DC5620AF0}" dt="2022-02-21T16:45:20.846" v="135" actId="14100"/>
            <ac:spMkLst>
              <pc:docMk/>
              <pc:sldMasterMk cId="0" sldId="2147493455"/>
              <pc:sldLayoutMk cId="2192703510" sldId="2147493644"/>
              <ac:spMk id="13" creationId="{C5C35293-ECC7-C64B-B3A9-CA64DE4E3139}"/>
            </ac:spMkLst>
          </pc:spChg>
        </pc:sldLayoutChg>
        <pc:sldLayoutChg chg="modSp mod">
          <pc:chgData name="Francesca MAINO - ESMO" userId="0e04cdf6-27b3-4e1e-8a38-161a3a714cd4" providerId="ADAL" clId="{19B6A0EC-1F98-490C-BA99-9D5DC5620AF0}" dt="2022-02-21T16:46:20.734" v="146" actId="404"/>
          <pc:sldLayoutMkLst>
            <pc:docMk/>
            <pc:sldMasterMk cId="0" sldId="2147493455"/>
            <pc:sldLayoutMk cId="3278467359" sldId="2147493645"/>
          </pc:sldLayoutMkLst>
          <pc:spChg chg="mod">
            <ac:chgData name="Francesca MAINO - ESMO" userId="0e04cdf6-27b3-4e1e-8a38-161a3a714cd4" providerId="ADAL" clId="{19B6A0EC-1F98-490C-BA99-9D5DC5620AF0}" dt="2022-02-21T16:45:01.109" v="112" actId="14100"/>
            <ac:spMkLst>
              <pc:docMk/>
              <pc:sldMasterMk cId="0" sldId="2147493455"/>
              <pc:sldLayoutMk cId="3278467359" sldId="2147493645"/>
              <ac:spMk id="4" creationId="{00000000-0000-0000-0000-000000000000}"/>
            </ac:spMkLst>
          </pc:spChg>
          <pc:spChg chg="mod">
            <ac:chgData name="Francesca MAINO - ESMO" userId="0e04cdf6-27b3-4e1e-8a38-161a3a714cd4" providerId="ADAL" clId="{19B6A0EC-1F98-490C-BA99-9D5DC5620AF0}" dt="2022-02-21T16:46:20.734" v="146" actId="404"/>
            <ac:spMkLst>
              <pc:docMk/>
              <pc:sldMasterMk cId="0" sldId="2147493455"/>
              <pc:sldLayoutMk cId="3278467359" sldId="2147493645"/>
              <ac:spMk id="9" creationId="{8C288732-EB0A-AF40-8B00-28C2C3A92668}"/>
            </ac:spMkLst>
          </pc:spChg>
          <pc:spChg chg="mod">
            <ac:chgData name="Francesca MAINO - ESMO" userId="0e04cdf6-27b3-4e1e-8a38-161a3a714cd4" providerId="ADAL" clId="{19B6A0EC-1F98-490C-BA99-9D5DC5620AF0}" dt="2022-02-21T16:46:20.734" v="146" actId="404"/>
            <ac:spMkLst>
              <pc:docMk/>
              <pc:sldMasterMk cId="0" sldId="2147493455"/>
              <pc:sldLayoutMk cId="3278467359" sldId="2147493645"/>
              <ac:spMk id="11" creationId="{8FEDD8DF-DD02-1242-9795-AE505DBDACEA}"/>
            </ac:spMkLst>
          </pc:spChg>
        </pc:sldLayoutChg>
        <pc:sldLayoutChg chg="addSp delSp modSp mod">
          <pc:chgData name="Francesca MAINO - ESMO" userId="0e04cdf6-27b3-4e1e-8a38-161a3a714cd4" providerId="ADAL" clId="{19B6A0EC-1F98-490C-BA99-9D5DC5620AF0}" dt="2022-02-21T16:41:26.722" v="13"/>
          <pc:sldLayoutMkLst>
            <pc:docMk/>
            <pc:sldMasterMk cId="0" sldId="2147493455"/>
            <pc:sldLayoutMk cId="2229668312" sldId="2147493648"/>
          </pc:sldLayoutMkLst>
          <pc:picChg chg="add mod">
            <ac:chgData name="Francesca MAINO - ESMO" userId="0e04cdf6-27b3-4e1e-8a38-161a3a714cd4" providerId="ADAL" clId="{19B6A0EC-1F98-490C-BA99-9D5DC5620AF0}" dt="2022-02-21T16:41:26.722" v="13"/>
            <ac:picMkLst>
              <pc:docMk/>
              <pc:sldMasterMk cId="0" sldId="2147493455"/>
              <pc:sldLayoutMk cId="2229668312" sldId="2147493648"/>
              <ac:picMk id="7" creationId="{16291A3F-B011-4021-9252-D363EE5A36D5}"/>
            </ac:picMkLst>
          </pc:picChg>
          <pc:picChg chg="del mod modCrop">
            <ac:chgData name="Francesca MAINO - ESMO" userId="0e04cdf6-27b3-4e1e-8a38-161a3a714cd4" providerId="ADAL" clId="{19B6A0EC-1F98-490C-BA99-9D5DC5620AF0}" dt="2022-02-21T16:41:26.499" v="12" actId="478"/>
            <ac:picMkLst>
              <pc:docMk/>
              <pc:sldMasterMk cId="0" sldId="2147493455"/>
              <pc:sldLayoutMk cId="2229668312" sldId="2147493648"/>
              <ac:picMk id="11" creationId="{3EDB5277-785F-0047-813A-CAB7963AACEB}"/>
            </ac:picMkLst>
          </pc:picChg>
        </pc:sldLayoutChg>
      </pc:sldMasterChg>
    </pc:docChg>
  </pc:docChgLst>
  <pc:docChgLst>
    <pc:chgData name="Francesca MAINO - ESMO" userId="0e04cdf6-27b3-4e1e-8a38-161a3a714cd4" providerId="ADAL" clId="{184B5562-4179-49AE-9F16-18377E943788}"/>
    <pc:docChg chg="custSel modSld modMainMaster">
      <pc:chgData name="Francesca MAINO - ESMO" userId="0e04cdf6-27b3-4e1e-8a38-161a3a714cd4" providerId="ADAL" clId="{184B5562-4179-49AE-9F16-18377E943788}" dt="2022-05-24T13:31:33.379" v="11"/>
      <pc:docMkLst>
        <pc:docMk/>
      </pc:docMkLst>
      <pc:sldMasterChg chg="addSldLayout modSldLayout">
        <pc:chgData name="Francesca MAINO - ESMO" userId="0e04cdf6-27b3-4e1e-8a38-161a3a714cd4" providerId="ADAL" clId="{184B5562-4179-49AE-9F16-18377E943788}" dt="2022-05-24T13:31:33.379" v="11"/>
        <pc:sldMasterMkLst>
          <pc:docMk/>
          <pc:sldMasterMk cId="0" sldId="2147493455"/>
        </pc:sldMasterMkLst>
        <pc:sldLayoutChg chg="delSp add mod modTransition">
          <pc:chgData name="Francesca MAINO - ESMO" userId="0e04cdf6-27b3-4e1e-8a38-161a3a714cd4" providerId="ADAL" clId="{184B5562-4179-49AE-9F16-18377E943788}" dt="2022-05-24T13:31:01.500" v="2" actId="478"/>
          <pc:sldLayoutMkLst>
            <pc:docMk/>
            <pc:sldMasterMk cId="0" sldId="2147493455"/>
            <pc:sldLayoutMk cId="624001690" sldId="2147493649"/>
          </pc:sldLayoutMkLst>
          <pc:spChg chg="del">
            <ac:chgData name="Francesca MAINO - ESMO" userId="0e04cdf6-27b3-4e1e-8a38-161a3a714cd4" providerId="ADAL" clId="{184B5562-4179-49AE-9F16-18377E943788}" dt="2022-05-24T13:31:01.500" v="2" actId="478"/>
            <ac:spMkLst>
              <pc:docMk/>
              <pc:sldMasterMk cId="0" sldId="2147493455"/>
              <pc:sldLayoutMk cId="624001690" sldId="2147493649"/>
              <ac:spMk id="11" creationId="{743FD278-6397-5647-B981-94D31DDEFDAD}"/>
            </ac:spMkLst>
          </pc:spChg>
          <pc:spChg chg="del">
            <ac:chgData name="Francesca MAINO - ESMO" userId="0e04cdf6-27b3-4e1e-8a38-161a3a714cd4" providerId="ADAL" clId="{184B5562-4179-49AE-9F16-18377E943788}" dt="2022-05-24T13:31:00.700" v="1" actId="478"/>
            <ac:spMkLst>
              <pc:docMk/>
              <pc:sldMasterMk cId="0" sldId="2147493455"/>
              <pc:sldLayoutMk cId="624001690" sldId="2147493649"/>
              <ac:spMk id="12" creationId="{B72BEE1A-8D13-854C-9BAC-E49206D816B3}"/>
            </ac:spMkLst>
          </pc:spChg>
        </pc:sldLayoutChg>
        <pc:sldLayoutChg chg="addSp delSp modSp add mod modTransition">
          <pc:chgData name="Francesca MAINO - ESMO" userId="0e04cdf6-27b3-4e1e-8a38-161a3a714cd4" providerId="ADAL" clId="{184B5562-4179-49AE-9F16-18377E943788}" dt="2022-05-24T13:31:33.379" v="11"/>
          <pc:sldLayoutMkLst>
            <pc:docMk/>
            <pc:sldMasterMk cId="0" sldId="2147493455"/>
            <pc:sldLayoutMk cId="1439202276" sldId="2147493650"/>
          </pc:sldLayoutMkLst>
          <pc:spChg chg="del">
            <ac:chgData name="Francesca MAINO - ESMO" userId="0e04cdf6-27b3-4e1e-8a38-161a3a714cd4" providerId="ADAL" clId="{184B5562-4179-49AE-9F16-18377E943788}" dt="2022-05-24T13:31:08.692" v="5" actId="478"/>
            <ac:spMkLst>
              <pc:docMk/>
              <pc:sldMasterMk cId="0" sldId="2147493455"/>
              <pc:sldLayoutMk cId="1439202276" sldId="2147493650"/>
              <ac:spMk id="8" creationId="{894ACB71-49B4-2A4E-8240-3F3D8D2D5B69}"/>
            </ac:spMkLst>
          </pc:spChg>
          <pc:spChg chg="del">
            <ac:chgData name="Francesca MAINO - ESMO" userId="0e04cdf6-27b3-4e1e-8a38-161a3a714cd4" providerId="ADAL" clId="{184B5562-4179-49AE-9F16-18377E943788}" dt="2022-05-24T13:31:07.613" v="4" actId="478"/>
            <ac:spMkLst>
              <pc:docMk/>
              <pc:sldMasterMk cId="0" sldId="2147493455"/>
              <pc:sldLayoutMk cId="1439202276" sldId="2147493650"/>
              <ac:spMk id="9" creationId="{3828B783-C531-CA41-ABA0-8CCC79A8E721}"/>
            </ac:spMkLst>
          </pc:spChg>
          <pc:picChg chg="add del mod">
            <ac:chgData name="Francesca MAINO - ESMO" userId="0e04cdf6-27b3-4e1e-8a38-161a3a714cd4" providerId="ADAL" clId="{184B5562-4179-49AE-9F16-18377E943788}" dt="2022-05-24T13:31:26.660" v="10"/>
            <ac:picMkLst>
              <pc:docMk/>
              <pc:sldMasterMk cId="0" sldId="2147493455"/>
              <pc:sldLayoutMk cId="1439202276" sldId="2147493650"/>
              <ac:picMk id="12" creationId="{9E25E7C8-BA13-437B-9A85-30042B6A7A11}"/>
            </ac:picMkLst>
          </pc:picChg>
          <pc:picChg chg="add mod">
            <ac:chgData name="Francesca MAINO - ESMO" userId="0e04cdf6-27b3-4e1e-8a38-161a3a714cd4" providerId="ADAL" clId="{184B5562-4179-49AE-9F16-18377E943788}" dt="2022-05-24T13:31:33.379" v="11"/>
            <ac:picMkLst>
              <pc:docMk/>
              <pc:sldMasterMk cId="0" sldId="2147493455"/>
              <pc:sldLayoutMk cId="1439202276" sldId="2147493650"/>
              <ac:picMk id="14" creationId="{D358D2D8-97FB-4AAE-BC7F-8B74CEB2E1FE}"/>
            </ac:picMkLst>
          </pc:picChg>
          <pc:picChg chg="add mod">
            <ac:chgData name="Francesca MAINO - ESMO" userId="0e04cdf6-27b3-4e1e-8a38-161a3a714cd4" providerId="ADAL" clId="{184B5562-4179-49AE-9F16-18377E943788}" dt="2022-05-24T13:31:33.379" v="11"/>
            <ac:picMkLst>
              <pc:docMk/>
              <pc:sldMasterMk cId="0" sldId="2147493455"/>
              <pc:sldLayoutMk cId="1439202276" sldId="2147493650"/>
              <ac:picMk id="15" creationId="{FA1B22F9-42BC-45C9-959B-37041EE82C6F}"/>
            </ac:picMkLst>
          </pc:picChg>
        </pc:sldLayoutChg>
        <pc:sldLayoutChg chg="delSp add mod modTransition">
          <pc:chgData name="Francesca MAINO - ESMO" userId="0e04cdf6-27b3-4e1e-8a38-161a3a714cd4" providerId="ADAL" clId="{184B5562-4179-49AE-9F16-18377E943788}" dt="2022-05-24T13:31:19.173" v="8" actId="478"/>
          <pc:sldLayoutMkLst>
            <pc:docMk/>
            <pc:sldMasterMk cId="0" sldId="2147493455"/>
            <pc:sldLayoutMk cId="1957747522" sldId="2147493651"/>
          </pc:sldLayoutMkLst>
          <pc:spChg chg="del">
            <ac:chgData name="Francesca MAINO - ESMO" userId="0e04cdf6-27b3-4e1e-8a38-161a3a714cd4" providerId="ADAL" clId="{184B5562-4179-49AE-9F16-18377E943788}" dt="2022-05-24T13:31:19.173" v="8" actId="478"/>
            <ac:spMkLst>
              <pc:docMk/>
              <pc:sldMasterMk cId="0" sldId="2147493455"/>
              <pc:sldLayoutMk cId="1957747522" sldId="2147493651"/>
              <ac:spMk id="7" creationId="{0DAED527-54F8-054E-9166-28EA5DB53B4B}"/>
            </ac:spMkLst>
          </pc:spChg>
          <pc:spChg chg="del">
            <ac:chgData name="Francesca MAINO - ESMO" userId="0e04cdf6-27b3-4e1e-8a38-161a3a714cd4" providerId="ADAL" clId="{184B5562-4179-49AE-9F16-18377E943788}" dt="2022-05-24T13:31:17.196" v="7" actId="478"/>
            <ac:spMkLst>
              <pc:docMk/>
              <pc:sldMasterMk cId="0" sldId="2147493455"/>
              <pc:sldLayoutMk cId="1957747522" sldId="2147493651"/>
              <ac:spMk id="9" creationId="{65DF9F76-1574-9B40-A253-FE45001CF737}"/>
            </ac:spMkLst>
          </pc:spChg>
        </pc:sldLayoutChg>
      </pc:sldMasterChg>
    </pc:docChg>
  </pc:docChgLst>
  <pc:docChgLst>
    <pc:chgData name="Alexandre SCHIFFER" userId="8f28390f-5a5f-4efd-a760-7656bfa7277a" providerId="ADAL" clId="{432B4182-18D1-DC43-99C8-20B2AF08DED2}"/>
    <pc:docChg chg="undo custSel modSld modMainMaster">
      <pc:chgData name="Alexandre SCHIFFER" userId="8f28390f-5a5f-4efd-a760-7656bfa7277a" providerId="ADAL" clId="{432B4182-18D1-DC43-99C8-20B2AF08DED2}" dt="2021-03-01T10:59:08.889" v="376" actId="20577"/>
      <pc:docMkLst>
        <pc:docMk/>
      </pc:docMkLst>
      <pc:sldChg chg="modSp mod">
        <pc:chgData name="Alexandre SCHIFFER" userId="8f28390f-5a5f-4efd-a760-7656bfa7277a" providerId="ADAL" clId="{432B4182-18D1-DC43-99C8-20B2AF08DED2}" dt="2021-03-01T10:59:08.889" v="376" actId="20577"/>
        <pc:sldMkLst>
          <pc:docMk/>
          <pc:sldMk cId="2948689610" sldId="270"/>
        </pc:sldMkLst>
        <pc:spChg chg="mod">
          <ac:chgData name="Alexandre SCHIFFER" userId="8f28390f-5a5f-4efd-a760-7656bfa7277a" providerId="ADAL" clId="{432B4182-18D1-DC43-99C8-20B2AF08DED2}" dt="2021-03-01T10:58:48.398" v="315" actId="20577"/>
          <ac:spMkLst>
            <pc:docMk/>
            <pc:sldMk cId="2948689610" sldId="270"/>
            <ac:spMk id="2" creationId="{0A950904-5233-EF40-BD18-524477B4A2AA}"/>
          </ac:spMkLst>
        </pc:spChg>
        <pc:spChg chg="mod">
          <ac:chgData name="Alexandre SCHIFFER" userId="8f28390f-5a5f-4efd-a760-7656bfa7277a" providerId="ADAL" clId="{432B4182-18D1-DC43-99C8-20B2AF08DED2}" dt="2021-03-01T10:58:57.337" v="342" actId="20577"/>
          <ac:spMkLst>
            <pc:docMk/>
            <pc:sldMk cId="2948689610" sldId="270"/>
            <ac:spMk id="3" creationId="{CD1A6BC2-00B7-254C-9ED7-850AF3E18472}"/>
          </ac:spMkLst>
        </pc:spChg>
        <pc:spChg chg="mod">
          <ac:chgData name="Alexandre SCHIFFER" userId="8f28390f-5a5f-4efd-a760-7656bfa7277a" providerId="ADAL" clId="{432B4182-18D1-DC43-99C8-20B2AF08DED2}" dt="2021-03-01T10:59:03.518" v="359" actId="20577"/>
          <ac:spMkLst>
            <pc:docMk/>
            <pc:sldMk cId="2948689610" sldId="270"/>
            <ac:spMk id="4" creationId="{58C30850-49E5-7048-9251-3C495DF54518}"/>
          </ac:spMkLst>
        </pc:spChg>
        <pc:spChg chg="mod">
          <ac:chgData name="Alexandre SCHIFFER" userId="8f28390f-5a5f-4efd-a760-7656bfa7277a" providerId="ADAL" clId="{432B4182-18D1-DC43-99C8-20B2AF08DED2}" dt="2021-03-01T10:59:08.889" v="376" actId="20577"/>
          <ac:spMkLst>
            <pc:docMk/>
            <pc:sldMk cId="2948689610" sldId="270"/>
            <ac:spMk id="5" creationId="{F2459249-4652-694E-8BF7-000C262C91FD}"/>
          </ac:spMkLst>
        </pc:spChg>
      </pc:sldChg>
      <pc:sldMasterChg chg="delSldLayout modSldLayout">
        <pc:chgData name="Alexandre SCHIFFER" userId="8f28390f-5a5f-4efd-a760-7656bfa7277a" providerId="ADAL" clId="{432B4182-18D1-DC43-99C8-20B2AF08DED2}" dt="2021-03-01T10:56:28.070" v="289" actId="20577"/>
        <pc:sldMasterMkLst>
          <pc:docMk/>
          <pc:sldMasterMk cId="0" sldId="2147493455"/>
        </pc:sldMasterMkLst>
        <pc:sldLayoutChg chg="addSp delSp modSp mod">
          <pc:chgData name="Alexandre SCHIFFER" userId="8f28390f-5a5f-4efd-a760-7656bfa7277a" providerId="ADAL" clId="{432B4182-18D1-DC43-99C8-20B2AF08DED2}" dt="2021-03-01T10:56:28.070" v="289" actId="20577"/>
          <pc:sldLayoutMkLst>
            <pc:docMk/>
            <pc:sldMasterMk cId="0" sldId="2147493455"/>
            <pc:sldLayoutMk cId="1522699082" sldId="2147493640"/>
          </pc:sldLayoutMkLst>
          <pc:spChg chg="mod">
            <ac:chgData name="Alexandre SCHIFFER" userId="8f28390f-5a5f-4efd-a760-7656bfa7277a" providerId="ADAL" clId="{432B4182-18D1-DC43-99C8-20B2AF08DED2}" dt="2021-03-01T10:55:56.278" v="230"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32B4182-18D1-DC43-99C8-20B2AF08DED2}" dt="2021-03-01T10:56:06.727" v="25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32B4182-18D1-DC43-99C8-20B2AF08DED2}" dt="2021-03-01T10:56:20.663" v="272"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32B4182-18D1-DC43-99C8-20B2AF08DED2}" dt="2021-03-01T10:56:28.070" v="289"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32B4182-18D1-DC43-99C8-20B2AF08DED2}" dt="2021-03-01T09:35:37.437" v="23" actId="1035"/>
            <ac:picMkLst>
              <pc:docMk/>
              <pc:sldMasterMk cId="0" sldId="2147493455"/>
              <pc:sldLayoutMk cId="1522699082" sldId="2147493640"/>
              <ac:picMk id="5" creationId="{4D6111C6-AC62-B84F-912A-CA508901608F}"/>
            </ac:picMkLst>
          </pc:picChg>
          <pc:picChg chg="del">
            <ac:chgData name="Alexandre SCHIFFER" userId="8f28390f-5a5f-4efd-a760-7656bfa7277a" providerId="ADAL" clId="{432B4182-18D1-DC43-99C8-20B2AF08DED2}" dt="2021-03-01T09:35:32.638" v="13" actId="478"/>
            <ac:picMkLst>
              <pc:docMk/>
              <pc:sldMasterMk cId="0" sldId="2147493455"/>
              <pc:sldLayoutMk cId="1522699082" sldId="2147493640"/>
              <ac:picMk id="6" creationId="{65F2E623-F1CE-B34B-B093-A1C9537BC1C7}"/>
            </ac:picMkLst>
          </pc:picChg>
          <pc:picChg chg="add mod">
            <ac:chgData name="Alexandre SCHIFFER" userId="8f28390f-5a5f-4efd-a760-7656bfa7277a" providerId="ADAL" clId="{432B4182-18D1-DC43-99C8-20B2AF08DED2}" dt="2021-03-01T09:37:46.269" v="29" actId="14100"/>
            <ac:picMkLst>
              <pc:docMk/>
              <pc:sldMasterMk cId="0" sldId="2147493455"/>
              <pc:sldLayoutMk cId="1522699082" sldId="2147493640"/>
              <ac:picMk id="8" creationId="{BD6690FA-FC67-E34C-AC55-BE4DFEDAF22F}"/>
            </ac:picMkLst>
          </pc:picChg>
          <pc:picChg chg="add del mod">
            <ac:chgData name="Alexandre SCHIFFER" userId="8f28390f-5a5f-4efd-a760-7656bfa7277a" providerId="ADAL" clId="{432B4182-18D1-DC43-99C8-20B2AF08DED2}" dt="2021-03-01T09:47:31.546" v="124" actId="478"/>
            <ac:picMkLst>
              <pc:docMk/>
              <pc:sldMasterMk cId="0" sldId="2147493455"/>
              <pc:sldLayoutMk cId="1522699082" sldId="2147493640"/>
              <ac:picMk id="10" creationId="{62DDBD59-73DE-0243-AC7A-82D586484AD7}"/>
            </ac:picMkLst>
          </pc:picChg>
          <pc:picChg chg="del">
            <ac:chgData name="Alexandre SCHIFFER" userId="8f28390f-5a5f-4efd-a760-7656bfa7277a" providerId="ADAL" clId="{432B4182-18D1-DC43-99C8-20B2AF08DED2}" dt="2021-03-01T09:37:47.606" v="3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32B4182-18D1-DC43-99C8-20B2AF08DED2}" dt="2021-03-01T09:41:23.735" v="85" actId="1076"/>
          <pc:sldLayoutMkLst>
            <pc:docMk/>
            <pc:sldMasterMk cId="0" sldId="2147493455"/>
            <pc:sldLayoutMk cId="115419589" sldId="2147493641"/>
          </pc:sldLayoutMkLst>
          <pc:spChg chg="add del mod">
            <ac:chgData name="Alexandre SCHIFFER" userId="8f28390f-5a5f-4efd-a760-7656bfa7277a" providerId="ADAL" clId="{432B4182-18D1-DC43-99C8-20B2AF08DED2}" dt="2021-03-01T09:40:24.342" v="73" actId="478"/>
            <ac:spMkLst>
              <pc:docMk/>
              <pc:sldMasterMk cId="0" sldId="2147493455"/>
              <pc:sldLayoutMk cId="115419589" sldId="2147493641"/>
              <ac:spMk id="5" creationId="{FD10D715-CE74-1C45-A168-D11448FBA9B7}"/>
            </ac:spMkLst>
          </pc:spChg>
          <pc:spChg chg="mod">
            <ac:chgData name="Alexandre SCHIFFER" userId="8f28390f-5a5f-4efd-a760-7656bfa7277a" providerId="ADAL" clId="{432B4182-18D1-DC43-99C8-20B2AF08DED2}" dt="2021-03-01T09:40:32.577" v="74" actId="207"/>
            <ac:spMkLst>
              <pc:docMk/>
              <pc:sldMasterMk cId="0" sldId="2147493455"/>
              <pc:sldLayoutMk cId="115419589" sldId="2147493641"/>
              <ac:spMk id="17" creationId="{AFC72EBA-B0C4-D443-A6BD-5873D63C0F3D}"/>
            </ac:spMkLst>
          </pc:spChg>
          <pc:spChg chg="mod">
            <ac:chgData name="Alexandre SCHIFFER" userId="8f28390f-5a5f-4efd-a760-7656bfa7277a" providerId="ADAL" clId="{432B4182-18D1-DC43-99C8-20B2AF08DED2}" dt="2021-03-01T09:40:32.577" v="74" actId="207"/>
            <ac:spMkLst>
              <pc:docMk/>
              <pc:sldMasterMk cId="0" sldId="2147493455"/>
              <pc:sldLayoutMk cId="115419589" sldId="2147493641"/>
              <ac:spMk id="18" creationId="{F92C0E05-3816-894C-B4B3-7FBBFA805BC0}"/>
            </ac:spMkLst>
          </pc:spChg>
          <pc:picChg chg="add mod modCrop">
            <ac:chgData name="Alexandre SCHIFFER" userId="8f28390f-5a5f-4efd-a760-7656bfa7277a" providerId="ADAL" clId="{432B4182-18D1-DC43-99C8-20B2AF08DED2}" dt="2021-03-01T09:40:17.202" v="71" actId="732"/>
            <ac:picMkLst>
              <pc:docMk/>
              <pc:sldMasterMk cId="0" sldId="2147493455"/>
              <pc:sldLayoutMk cId="115419589" sldId="2147493641"/>
              <ac:picMk id="4" creationId="{8B4348F9-AF02-DD49-9FE1-8DE35E173022}"/>
            </ac:picMkLst>
          </pc:picChg>
          <pc:picChg chg="del">
            <ac:chgData name="Alexandre SCHIFFER" userId="8f28390f-5a5f-4efd-a760-7656bfa7277a" providerId="ADAL" clId="{432B4182-18D1-DC43-99C8-20B2AF08DED2}" dt="2021-03-01T09:40:04.702" v="60" actId="478"/>
            <ac:picMkLst>
              <pc:docMk/>
              <pc:sldMasterMk cId="0" sldId="2147493455"/>
              <pc:sldLayoutMk cId="115419589" sldId="2147493641"/>
              <ac:picMk id="7" creationId="{E3D1EB69-5C01-2442-9316-F1AE97429456}"/>
            </ac:picMkLst>
          </pc:picChg>
          <pc:picChg chg="add mod">
            <ac:chgData name="Alexandre SCHIFFER" userId="8f28390f-5a5f-4efd-a760-7656bfa7277a" providerId="ADAL" clId="{432B4182-18D1-DC43-99C8-20B2AF08DED2}" dt="2021-03-01T09:41:07.726" v="82" actId="14100"/>
            <ac:picMkLst>
              <pc:docMk/>
              <pc:sldMasterMk cId="0" sldId="2147493455"/>
              <pc:sldLayoutMk cId="115419589" sldId="2147493641"/>
              <ac:picMk id="8" creationId="{77566AEE-8379-2948-BA3D-EA4401982756}"/>
            </ac:picMkLst>
          </pc:picChg>
          <pc:picChg chg="add mod">
            <ac:chgData name="Alexandre SCHIFFER" userId="8f28390f-5a5f-4efd-a760-7656bfa7277a" providerId="ADAL" clId="{432B4182-18D1-DC43-99C8-20B2AF08DED2}" dt="2021-03-01T09:41:23.735" v="85" actId="1076"/>
            <ac:picMkLst>
              <pc:docMk/>
              <pc:sldMasterMk cId="0" sldId="2147493455"/>
              <pc:sldLayoutMk cId="115419589" sldId="2147493641"/>
              <ac:picMk id="10" creationId="{0C119A7F-19A5-574B-91A1-A54D7920368D}"/>
            </ac:picMkLst>
          </pc:picChg>
          <pc:picChg chg="del">
            <ac:chgData name="Alexandre SCHIFFER" userId="8f28390f-5a5f-4efd-a760-7656bfa7277a" providerId="ADAL" clId="{432B4182-18D1-DC43-99C8-20B2AF08DED2}" dt="2021-03-01T09:40:57.870" v="81"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32B4182-18D1-DC43-99C8-20B2AF08DED2}" dt="2021-03-01T09:42:54.917" v="93"/>
          <pc:sldLayoutMkLst>
            <pc:docMk/>
            <pc:sldMasterMk cId="0" sldId="2147493455"/>
            <pc:sldLayoutMk cId="309067468" sldId="2147493642"/>
          </pc:sldLayoutMkLst>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0" creationId="{FE623330-BFFB-F448-AA2F-26160B58BDC3}"/>
            </ac:spMkLst>
          </pc:spChg>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1" creationId="{F292DDDC-1EEA-5646-B219-7866C459EC59}"/>
            </ac:spMkLst>
          </pc:spChg>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3" creationId="{00000000-0000-0000-0000-000000000000}"/>
            </ac:spMkLst>
          </pc:spChg>
          <pc:picChg chg="del">
            <ac:chgData name="Alexandre SCHIFFER" userId="8f28390f-5a5f-4efd-a760-7656bfa7277a" providerId="ADAL" clId="{432B4182-18D1-DC43-99C8-20B2AF08DED2}" dt="2021-03-01T09:42:52.480" v="92"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32B4182-18D1-DC43-99C8-20B2AF08DED2}" dt="2021-03-01T09:42:54.917" v="93"/>
            <ac:picMkLst>
              <pc:docMk/>
              <pc:sldMasterMk cId="0" sldId="2147493455"/>
              <pc:sldLayoutMk cId="309067468" sldId="2147493642"/>
              <ac:picMk id="7" creationId="{6A870493-F2B3-FF4B-B415-61351BC6658F}"/>
            </ac:picMkLst>
          </pc:picChg>
        </pc:sldLayoutChg>
        <pc:sldLayoutChg chg="addSp delSp modSp mod">
          <pc:chgData name="Alexandre SCHIFFER" userId="8f28390f-5a5f-4efd-a760-7656bfa7277a" providerId="ADAL" clId="{432B4182-18D1-DC43-99C8-20B2AF08DED2}" dt="2021-03-01T09:44:15.427" v="104" actId="207"/>
          <pc:sldLayoutMkLst>
            <pc:docMk/>
            <pc:sldMasterMk cId="0" sldId="2147493455"/>
            <pc:sldLayoutMk cId="1840261251" sldId="2147493643"/>
          </pc:sldLayoutMkLst>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7" creationId="{00000000-0000-0000-0000-000000000000}"/>
            </ac:spMkLst>
          </pc:spChg>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12" creationId="{C682912B-9D64-B94C-9A5C-32A715E7D1A3}"/>
            </ac:spMkLst>
          </pc:spChg>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13" creationId="{507AD564-F74B-5F48-A178-810FBAC66F63}"/>
            </ac:spMkLst>
          </pc:spChg>
          <pc:picChg chg="del">
            <ac:chgData name="Alexandre SCHIFFER" userId="8f28390f-5a5f-4efd-a760-7656bfa7277a" providerId="ADAL" clId="{432B4182-18D1-DC43-99C8-20B2AF08DED2}" dt="2021-03-01T09:42:57.583" v="94"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32B4182-18D1-DC43-99C8-20B2AF08DED2}" dt="2021-03-01T09:43:00.455" v="95"/>
            <ac:picMkLst>
              <pc:docMk/>
              <pc:sldMasterMk cId="0" sldId="2147493455"/>
              <pc:sldLayoutMk cId="1840261251" sldId="2147493643"/>
              <ac:picMk id="9" creationId="{259D8DBF-6DC9-7E4E-9F60-56276A1A0F01}"/>
            </ac:picMkLst>
          </pc:picChg>
        </pc:sldLayoutChg>
        <pc:sldLayoutChg chg="addSp delSp modSp mod">
          <pc:chgData name="Alexandre SCHIFFER" userId="8f28390f-5a5f-4efd-a760-7656bfa7277a" providerId="ADAL" clId="{432B4182-18D1-DC43-99C8-20B2AF08DED2}" dt="2021-03-01T09:44:22.852" v="105" actId="207"/>
          <pc:sldLayoutMkLst>
            <pc:docMk/>
            <pc:sldMasterMk cId="0" sldId="2147493455"/>
            <pc:sldLayoutMk cId="2192703510" sldId="2147493644"/>
          </pc:sldLayoutMkLst>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9" creationId="{9565B337-2BB0-464E-93A5-A2DD46984BA7}"/>
            </ac:spMkLst>
          </pc:spChg>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12" creationId="{1181E350-664D-B74F-BC18-EC5488FF6F70}"/>
            </ac:spMkLst>
          </pc:spChg>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13" creationId="{C5C35293-ECC7-C64B-B3A9-CA64DE4E3139}"/>
            </ac:spMkLst>
          </pc:spChg>
          <pc:picChg chg="del">
            <ac:chgData name="Alexandre SCHIFFER" userId="8f28390f-5a5f-4efd-a760-7656bfa7277a" providerId="ADAL" clId="{432B4182-18D1-DC43-99C8-20B2AF08DED2}" dt="2021-03-01T09:43:02.557" v="96"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32B4182-18D1-DC43-99C8-20B2AF08DED2}" dt="2021-03-01T09:43:05.394" v="97"/>
            <ac:picMkLst>
              <pc:docMk/>
              <pc:sldMasterMk cId="0" sldId="2147493455"/>
              <pc:sldLayoutMk cId="2192703510" sldId="2147493644"/>
              <ac:picMk id="8" creationId="{53B5C386-20AE-F242-8283-AB13EE5A2C0A}"/>
            </ac:picMkLst>
          </pc:picChg>
        </pc:sldLayoutChg>
        <pc:sldLayoutChg chg="addSp delSp modSp mod">
          <pc:chgData name="Alexandre SCHIFFER" userId="8f28390f-5a5f-4efd-a760-7656bfa7277a" providerId="ADAL" clId="{432B4182-18D1-DC43-99C8-20B2AF08DED2}" dt="2021-03-01T09:44:52.423" v="107" actId="12"/>
          <pc:sldLayoutMkLst>
            <pc:docMk/>
            <pc:sldMasterMk cId="0" sldId="2147493455"/>
            <pc:sldLayoutMk cId="3278467359" sldId="2147493645"/>
          </pc:sldLayoutMkLst>
          <pc:spChg chg="mod">
            <ac:chgData name="Alexandre SCHIFFER" userId="8f28390f-5a5f-4efd-a760-7656bfa7277a" providerId="ADAL" clId="{432B4182-18D1-DC43-99C8-20B2AF08DED2}" dt="2021-03-01T09:44:52.423" v="107" actId="12"/>
            <ac:spMkLst>
              <pc:docMk/>
              <pc:sldMasterMk cId="0" sldId="2147493455"/>
              <pc:sldLayoutMk cId="3278467359" sldId="2147493645"/>
              <ac:spMk id="4" creationId="{00000000-0000-0000-0000-000000000000}"/>
            </ac:spMkLst>
          </pc:spChg>
          <pc:spChg chg="mod">
            <ac:chgData name="Alexandre SCHIFFER" userId="8f28390f-5a5f-4efd-a760-7656bfa7277a" providerId="ADAL" clId="{432B4182-18D1-DC43-99C8-20B2AF08DED2}" dt="2021-03-01T09:44:35.039" v="106" actId="207"/>
            <ac:spMkLst>
              <pc:docMk/>
              <pc:sldMasterMk cId="0" sldId="2147493455"/>
              <pc:sldLayoutMk cId="3278467359" sldId="2147493645"/>
              <ac:spMk id="9" creationId="{8C288732-EB0A-AF40-8B00-28C2C3A92668}"/>
            </ac:spMkLst>
          </pc:spChg>
          <pc:spChg chg="mod">
            <ac:chgData name="Alexandre SCHIFFER" userId="8f28390f-5a5f-4efd-a760-7656bfa7277a" providerId="ADAL" clId="{432B4182-18D1-DC43-99C8-20B2AF08DED2}" dt="2021-03-01T09:44:35.039" v="106" actId="207"/>
            <ac:spMkLst>
              <pc:docMk/>
              <pc:sldMasterMk cId="0" sldId="2147493455"/>
              <pc:sldLayoutMk cId="3278467359" sldId="2147493645"/>
              <ac:spMk id="11" creationId="{8FEDD8DF-DD02-1242-9795-AE505DBDACEA}"/>
            </ac:spMkLst>
          </pc:spChg>
          <pc:picChg chg="del">
            <ac:chgData name="Alexandre SCHIFFER" userId="8f28390f-5a5f-4efd-a760-7656bfa7277a" providerId="ADAL" clId="{432B4182-18D1-DC43-99C8-20B2AF08DED2}" dt="2021-03-01T09:43:06.722" v="98"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32B4182-18D1-DC43-99C8-20B2AF08DED2}" dt="2021-03-01T09:43:09.386" v="99"/>
            <ac:picMkLst>
              <pc:docMk/>
              <pc:sldMasterMk cId="0" sldId="2147493455"/>
              <pc:sldLayoutMk cId="3278467359" sldId="2147493645"/>
              <ac:picMk id="7" creationId="{919A94AC-FF1F-0A48-8705-18B71B694B4A}"/>
            </ac:picMkLst>
          </pc:picChg>
        </pc:sldLayoutChg>
        <pc:sldLayoutChg chg="addSp delSp modSp mod">
          <pc:chgData name="Alexandre SCHIFFER" userId="8f28390f-5a5f-4efd-a760-7656bfa7277a" providerId="ADAL" clId="{432B4182-18D1-DC43-99C8-20B2AF08DED2}" dt="2021-03-01T09:43:43.183" v="103" actId="478"/>
          <pc:sldLayoutMkLst>
            <pc:docMk/>
            <pc:sldMasterMk cId="0" sldId="2147493455"/>
            <pc:sldLayoutMk cId="2599831872" sldId="2147493646"/>
          </pc:sldLayoutMkLst>
          <pc:picChg chg="del">
            <ac:chgData name="Alexandre SCHIFFER" userId="8f28390f-5a5f-4efd-a760-7656bfa7277a" providerId="ADAL" clId="{432B4182-18D1-DC43-99C8-20B2AF08DED2}" dt="2021-03-01T09:43:43.183" v="103"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32B4182-18D1-DC43-99C8-20B2AF08DED2}" dt="2021-03-01T09:43:12.841" v="100"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32B4182-18D1-DC43-99C8-20B2AF08DED2}" dt="2021-03-01T09:43:15.930" v="101"/>
            <ac:picMkLst>
              <pc:docMk/>
              <pc:sldMasterMk cId="0" sldId="2147493455"/>
              <pc:sldLayoutMk cId="2599831872" sldId="2147493646"/>
              <ac:picMk id="6" creationId="{02DAA1DB-FDFD-3149-9945-FE4B6D87E7AB}"/>
            </ac:picMkLst>
          </pc:picChg>
          <pc:picChg chg="add mod">
            <ac:chgData name="Alexandre SCHIFFER" userId="8f28390f-5a5f-4efd-a760-7656bfa7277a" providerId="ADAL" clId="{432B4182-18D1-DC43-99C8-20B2AF08DED2}" dt="2021-03-01T09:43:40.096" v="102"/>
            <ac:picMkLst>
              <pc:docMk/>
              <pc:sldMasterMk cId="0" sldId="2147493455"/>
              <pc:sldLayoutMk cId="2599831872" sldId="2147493646"/>
              <ac:picMk id="7" creationId="{5BA84855-0A86-C84A-80A6-74A12EA828CD}"/>
            </ac:picMkLst>
          </pc:picChg>
        </pc:sldLayoutChg>
        <pc:sldLayoutChg chg="addSp delSp modSp mod">
          <pc:chgData name="Alexandre SCHIFFER" userId="8f28390f-5a5f-4efd-a760-7656bfa7277a" providerId="ADAL" clId="{432B4182-18D1-DC43-99C8-20B2AF08DED2}" dt="2021-03-01T09:47:41.520" v="126" actId="167"/>
          <pc:sldLayoutMkLst>
            <pc:docMk/>
            <pc:sldMasterMk cId="0" sldId="2147493455"/>
            <pc:sldLayoutMk cId="2229668312" sldId="2147493648"/>
          </pc:sldLayoutMkLst>
          <pc:spChg chg="mod">
            <ac:chgData name="Alexandre SCHIFFER" userId="8f28390f-5a5f-4efd-a760-7656bfa7277a" providerId="ADAL" clId="{432B4182-18D1-DC43-99C8-20B2AF08DED2}" dt="2021-03-01T09:45:59.215" v="110"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32B4182-18D1-DC43-99C8-20B2AF08DED2}" dt="2021-03-01T09:47:01.627" v="120"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32B4182-18D1-DC43-99C8-20B2AF08DED2}" dt="2021-03-01T09:47:11.081" v="121"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32B4182-18D1-DC43-99C8-20B2AF08DED2}" dt="2021-03-01T09:45:55.096" v="109"/>
            <ac:picMkLst>
              <pc:docMk/>
              <pc:sldMasterMk cId="0" sldId="2147493455"/>
              <pc:sldLayoutMk cId="2229668312" sldId="2147493648"/>
              <ac:picMk id="7" creationId="{0CC90C60-B787-A74E-B9A7-8195A7D3EED0}"/>
            </ac:picMkLst>
          </pc:picChg>
          <pc:picChg chg="add mod">
            <ac:chgData name="Alexandre SCHIFFER" userId="8f28390f-5a5f-4efd-a760-7656bfa7277a" providerId="ADAL" clId="{432B4182-18D1-DC43-99C8-20B2AF08DED2}" dt="2021-03-01T09:47:13.801" v="122"/>
            <ac:picMkLst>
              <pc:docMk/>
              <pc:sldMasterMk cId="0" sldId="2147493455"/>
              <pc:sldLayoutMk cId="2229668312" sldId="2147493648"/>
              <ac:picMk id="8" creationId="{9E33F32C-7159-E04A-8E26-279EC4F5ABF4}"/>
            </ac:picMkLst>
          </pc:picChg>
          <pc:picChg chg="del">
            <ac:chgData name="Alexandre SCHIFFER" userId="8f28390f-5a5f-4efd-a760-7656bfa7277a" providerId="ADAL" clId="{432B4182-18D1-DC43-99C8-20B2AF08DED2}" dt="2021-03-01T09:45:49.170" v="108" actId="478"/>
            <ac:picMkLst>
              <pc:docMk/>
              <pc:sldMasterMk cId="0" sldId="2147493455"/>
              <pc:sldLayoutMk cId="2229668312" sldId="2147493648"/>
              <ac:picMk id="9" creationId="{6125E029-00B5-FE44-8E81-797F240188EF}"/>
            </ac:picMkLst>
          </pc:picChg>
          <pc:picChg chg="add mod">
            <ac:chgData name="Alexandre SCHIFFER" userId="8f28390f-5a5f-4efd-a760-7656bfa7277a" providerId="ADAL" clId="{432B4182-18D1-DC43-99C8-20B2AF08DED2}" dt="2021-03-01T09:47:41.520" v="126" actId="167"/>
            <ac:picMkLst>
              <pc:docMk/>
              <pc:sldMasterMk cId="0" sldId="2147493455"/>
              <pc:sldLayoutMk cId="2229668312" sldId="2147493648"/>
              <ac:picMk id="10" creationId="{D8BD3FC2-32E4-A04F-B6F1-FEE266810521}"/>
            </ac:picMkLst>
          </pc:picChg>
        </pc:sldLayoutChg>
        <pc:sldLayoutChg chg="addSp delSp modSp del mod">
          <pc:chgData name="Alexandre SCHIFFER" userId="8f28390f-5a5f-4efd-a760-7656bfa7277a" providerId="ADAL" clId="{432B4182-18D1-DC43-99C8-20B2AF08DED2}" dt="2021-03-01T09:42:43.403" v="90" actId="2696"/>
          <pc:sldLayoutMkLst>
            <pc:docMk/>
            <pc:sldMasterMk cId="0" sldId="2147493455"/>
            <pc:sldLayoutMk cId="3079577876" sldId="2147493649"/>
          </pc:sldLayoutMkLst>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0" creationId="{FE623330-BFFB-F448-AA2F-26160B58BDC3}"/>
            </ac:spMkLst>
          </pc:spChg>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1" creationId="{F292DDDC-1EEA-5646-B219-7866C459EC59}"/>
            </ac:spMkLst>
          </pc:spChg>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3" creationId="{00000000-0000-0000-0000-000000000000}"/>
            </ac:spMkLst>
          </pc:spChg>
          <pc:picChg chg="add mod">
            <ac:chgData name="Alexandre SCHIFFER" userId="8f28390f-5a5f-4efd-a760-7656bfa7277a" providerId="ADAL" clId="{432B4182-18D1-DC43-99C8-20B2AF08DED2}" dt="2021-03-01T09:42:22.826" v="87"/>
            <ac:picMkLst>
              <pc:docMk/>
              <pc:sldMasterMk cId="0" sldId="2147493455"/>
              <pc:sldLayoutMk cId="3079577876" sldId="2147493649"/>
              <ac:picMk id="6" creationId="{A7344FB9-0283-A047-9FE2-015A5675D4CC}"/>
            </ac:picMkLst>
          </pc:picChg>
          <pc:picChg chg="del">
            <ac:chgData name="Alexandre SCHIFFER" userId="8f28390f-5a5f-4efd-a760-7656bfa7277a" providerId="ADAL" clId="{432B4182-18D1-DC43-99C8-20B2AF08DED2}" dt="2021-03-01T09:41:32.418" v="86"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32B4182-18D1-DC43-99C8-20B2AF08DED2}" dt="2021-03-01T09:42:25.250" v="88" actId="478"/>
            <ac:picMkLst>
              <pc:docMk/>
              <pc:sldMasterMk cId="0" sldId="2147493455"/>
              <pc:sldLayoutMk cId="3079577876" sldId="2147493649"/>
              <ac:picMk id="9" creationId="{403AFF01-64A5-AF40-A173-434569A88237}"/>
            </ac:picMkLst>
          </pc:picChg>
        </pc:sldLayoutChg>
      </pc:sldMasterChg>
    </pc:docChg>
  </pc:docChgLst>
  <pc:docChgLst>
    <pc:chgData name="Roberta FERRANDINO - ESMO" userId="f3ee550b-2eb4-4329-988e-6df4d84fbf3e" providerId="ADAL" clId="{2CC4D84F-9464-42B5-B1A9-1572051FDC54}"/>
    <pc:docChg chg="custSel modMainMaster">
      <pc:chgData name="Roberta FERRANDINO - ESMO" userId="f3ee550b-2eb4-4329-988e-6df4d84fbf3e" providerId="ADAL" clId="{2CC4D84F-9464-42B5-B1A9-1572051FDC54}" dt="2023-06-27T15:25:24.099" v="200" actId="207"/>
      <pc:docMkLst>
        <pc:docMk/>
      </pc:docMkLst>
      <pc:sldMasterChg chg="modSldLayout">
        <pc:chgData name="Roberta FERRANDINO - ESMO" userId="f3ee550b-2eb4-4329-988e-6df4d84fbf3e" providerId="ADAL" clId="{2CC4D84F-9464-42B5-B1A9-1572051FDC54}" dt="2023-06-27T15:25:24.099" v="200" actId="207"/>
        <pc:sldMasterMkLst>
          <pc:docMk/>
          <pc:sldMasterMk cId="0" sldId="2147493455"/>
        </pc:sldMasterMkLst>
        <pc:sldLayoutChg chg="addSp delSp modSp mod">
          <pc:chgData name="Roberta FERRANDINO - ESMO" userId="f3ee550b-2eb4-4329-988e-6df4d84fbf3e" providerId="ADAL" clId="{2CC4D84F-9464-42B5-B1A9-1572051FDC54}" dt="2023-06-27T15:23:38.661" v="187" actId="207"/>
          <pc:sldLayoutMkLst>
            <pc:docMk/>
            <pc:sldMasterMk cId="0" sldId="2147493455"/>
            <pc:sldLayoutMk cId="1522699082" sldId="2147493640"/>
          </pc:sldLayoutMkLst>
          <pc:spChg chg="mod">
            <ac:chgData name="Roberta FERRANDINO - ESMO" userId="f3ee550b-2eb4-4329-988e-6df4d84fbf3e" providerId="ADAL" clId="{2CC4D84F-9464-42B5-B1A9-1572051FDC54}" dt="2023-06-27T15:23:23.774" v="185" actId="207"/>
            <ac:spMkLst>
              <pc:docMk/>
              <pc:sldMasterMk cId="0" sldId="2147493455"/>
              <pc:sldLayoutMk cId="1522699082" sldId="2147493640"/>
              <ac:spMk id="3" creationId="{00000000-0000-0000-0000-000000000000}"/>
            </ac:spMkLst>
          </pc:spChg>
          <pc:spChg chg="mod">
            <ac:chgData name="Roberta FERRANDINO - ESMO" userId="f3ee550b-2eb4-4329-988e-6df4d84fbf3e" providerId="ADAL" clId="{2CC4D84F-9464-42B5-B1A9-1572051FDC54}" dt="2023-06-27T15:23:36.213" v="186" actId="207"/>
            <ac:spMkLst>
              <pc:docMk/>
              <pc:sldMasterMk cId="0" sldId="2147493455"/>
              <pc:sldLayoutMk cId="1522699082" sldId="2147493640"/>
              <ac:spMk id="19" creationId="{00000000-0000-0000-0000-000000000000}"/>
            </ac:spMkLst>
          </pc:spChg>
          <pc:spChg chg="mod">
            <ac:chgData name="Roberta FERRANDINO - ESMO" userId="f3ee550b-2eb4-4329-988e-6df4d84fbf3e" providerId="ADAL" clId="{2CC4D84F-9464-42B5-B1A9-1572051FDC54}" dt="2023-06-27T15:23:38.661" v="187" actId="207"/>
            <ac:spMkLst>
              <pc:docMk/>
              <pc:sldMasterMk cId="0" sldId="2147493455"/>
              <pc:sldLayoutMk cId="1522699082" sldId="2147493640"/>
              <ac:spMk id="20" creationId="{00000000-0000-0000-0000-000000000000}"/>
            </ac:spMkLst>
          </pc:spChg>
          <pc:picChg chg="add mod ord">
            <ac:chgData name="Roberta FERRANDINO - ESMO" userId="f3ee550b-2eb4-4329-988e-6df4d84fbf3e" providerId="ADAL" clId="{2CC4D84F-9464-42B5-B1A9-1572051FDC54}" dt="2023-06-27T15:12:57.435" v="44" actId="167"/>
            <ac:picMkLst>
              <pc:docMk/>
              <pc:sldMasterMk cId="0" sldId="2147493455"/>
              <pc:sldLayoutMk cId="1522699082" sldId="2147493640"/>
              <ac:picMk id="5" creationId="{380089A9-990F-DF38-AAB8-17C731863E9C}"/>
            </ac:picMkLst>
          </pc:picChg>
          <pc:picChg chg="del">
            <ac:chgData name="Roberta FERRANDINO - ESMO" userId="f3ee550b-2eb4-4329-988e-6df4d84fbf3e" providerId="ADAL" clId="{2CC4D84F-9464-42B5-B1A9-1572051FDC54}" dt="2023-06-27T15:12:59.240" v="45" actId="478"/>
            <ac:picMkLst>
              <pc:docMk/>
              <pc:sldMasterMk cId="0" sldId="2147493455"/>
              <pc:sldLayoutMk cId="1522699082" sldId="2147493640"/>
              <ac:picMk id="6" creationId="{8CE916CD-3B7E-D8D3-38C6-0B8AFAF7AF4E}"/>
            </ac:picMkLst>
          </pc:picChg>
          <pc:picChg chg="add del mod modCrop">
            <ac:chgData name="Roberta FERRANDINO - ESMO" userId="f3ee550b-2eb4-4329-988e-6df4d84fbf3e" providerId="ADAL" clId="{2CC4D84F-9464-42B5-B1A9-1572051FDC54}" dt="2023-06-27T15:20:16.731" v="165" actId="478"/>
            <ac:picMkLst>
              <pc:docMk/>
              <pc:sldMasterMk cId="0" sldId="2147493455"/>
              <pc:sldLayoutMk cId="1522699082" sldId="2147493640"/>
              <ac:picMk id="7" creationId="{54D3BC61-9AB3-3CF1-83BD-905E3EBD0EDB}"/>
            </ac:picMkLst>
          </pc:picChg>
          <pc:picChg chg="add mod modCrop">
            <ac:chgData name="Roberta FERRANDINO - ESMO" userId="f3ee550b-2eb4-4329-988e-6df4d84fbf3e" providerId="ADAL" clId="{2CC4D84F-9464-42B5-B1A9-1572051FDC54}" dt="2023-06-27T15:20:27.120" v="168" actId="732"/>
            <ac:picMkLst>
              <pc:docMk/>
              <pc:sldMasterMk cId="0" sldId="2147493455"/>
              <pc:sldLayoutMk cId="1522699082" sldId="2147493640"/>
              <ac:picMk id="8" creationId="{4FA73DD3-4519-2DE7-35A8-DDCD0931EFD5}"/>
            </ac:picMkLst>
          </pc:picChg>
          <pc:picChg chg="del">
            <ac:chgData name="Roberta FERRANDINO - ESMO" userId="f3ee550b-2eb4-4329-988e-6df4d84fbf3e" providerId="ADAL" clId="{2CC4D84F-9464-42B5-B1A9-1572051FDC54}" dt="2023-06-27T15:18:35.132" v="141" actId="478"/>
            <ac:picMkLst>
              <pc:docMk/>
              <pc:sldMasterMk cId="0" sldId="2147493455"/>
              <pc:sldLayoutMk cId="1522699082" sldId="2147493640"/>
              <ac:picMk id="9" creationId="{42C3ECCD-36ED-0090-876F-6E85718A6BCC}"/>
            </ac:picMkLst>
          </pc:picChg>
        </pc:sldLayoutChg>
        <pc:sldLayoutChg chg="addSp delSp modSp mod">
          <pc:chgData name="Roberta FERRANDINO - ESMO" userId="f3ee550b-2eb4-4329-988e-6df4d84fbf3e" providerId="ADAL" clId="{2CC4D84F-9464-42B5-B1A9-1572051FDC54}" dt="2023-06-27T15:22:49.794" v="184" actId="207"/>
          <pc:sldLayoutMkLst>
            <pc:docMk/>
            <pc:sldMasterMk cId="0" sldId="2147493455"/>
            <pc:sldLayoutMk cId="115419589" sldId="2147493641"/>
          </pc:sldLayoutMkLst>
          <pc:spChg chg="mod">
            <ac:chgData name="Roberta FERRANDINO - ESMO" userId="f3ee550b-2eb4-4329-988e-6df4d84fbf3e" providerId="ADAL" clId="{2CC4D84F-9464-42B5-B1A9-1572051FDC54}" dt="2023-06-27T15:22:49.794" v="184" actId="207"/>
            <ac:spMkLst>
              <pc:docMk/>
              <pc:sldMasterMk cId="0" sldId="2147493455"/>
              <pc:sldLayoutMk cId="115419589" sldId="2147493641"/>
              <ac:spMk id="11" creationId="{743FD278-6397-5647-B981-94D31DDEFDAD}"/>
            </ac:spMkLst>
          </pc:spChg>
          <pc:spChg chg="mod">
            <ac:chgData name="Roberta FERRANDINO - ESMO" userId="f3ee550b-2eb4-4329-988e-6df4d84fbf3e" providerId="ADAL" clId="{2CC4D84F-9464-42B5-B1A9-1572051FDC54}" dt="2023-06-27T15:22:44.784" v="183" actId="207"/>
            <ac:spMkLst>
              <pc:docMk/>
              <pc:sldMasterMk cId="0" sldId="2147493455"/>
              <pc:sldLayoutMk cId="115419589" sldId="2147493641"/>
              <ac:spMk id="12" creationId="{B72BEE1A-8D13-854C-9BAC-E49206D816B3}"/>
            </ac:spMkLst>
          </pc:spChg>
          <pc:picChg chg="del">
            <ac:chgData name="Roberta FERRANDINO - ESMO" userId="f3ee550b-2eb4-4329-988e-6df4d84fbf3e" providerId="ADAL" clId="{2CC4D84F-9464-42B5-B1A9-1572051FDC54}" dt="2023-06-27T15:19:40.801" v="156" actId="478"/>
            <ac:picMkLst>
              <pc:docMk/>
              <pc:sldMasterMk cId="0" sldId="2147493455"/>
              <pc:sldLayoutMk cId="115419589" sldId="2147493641"/>
              <ac:picMk id="2" creationId="{A1B1E144-41B1-31D1-ABE5-B841C5D8862E}"/>
            </ac:picMkLst>
          </pc:picChg>
          <pc:picChg chg="add mod">
            <ac:chgData name="Roberta FERRANDINO - ESMO" userId="f3ee550b-2eb4-4329-988e-6df4d84fbf3e" providerId="ADAL" clId="{2CC4D84F-9464-42B5-B1A9-1572051FDC54}" dt="2023-06-27T15:14:51.831" v="104"/>
            <ac:picMkLst>
              <pc:docMk/>
              <pc:sldMasterMk cId="0" sldId="2147493455"/>
              <pc:sldLayoutMk cId="115419589" sldId="2147493641"/>
              <ac:picMk id="4" creationId="{06FA8EC3-074C-29C9-808D-4C40EA512DA1}"/>
            </ac:picMkLst>
          </pc:picChg>
          <pc:picChg chg="add del mod">
            <ac:chgData name="Roberta FERRANDINO - ESMO" userId="f3ee550b-2eb4-4329-988e-6df4d84fbf3e" providerId="ADAL" clId="{2CC4D84F-9464-42B5-B1A9-1572051FDC54}" dt="2023-06-27T15:19:44.723" v="158" actId="478"/>
            <ac:picMkLst>
              <pc:docMk/>
              <pc:sldMasterMk cId="0" sldId="2147493455"/>
              <pc:sldLayoutMk cId="115419589" sldId="2147493641"/>
              <ac:picMk id="5" creationId="{DE1E2B39-FA17-61E9-D06B-071A8223DC70}"/>
            </ac:picMkLst>
          </pc:picChg>
          <pc:picChg chg="add mod modCrop">
            <ac:chgData name="Roberta FERRANDINO - ESMO" userId="f3ee550b-2eb4-4329-988e-6df4d84fbf3e" providerId="ADAL" clId="{2CC4D84F-9464-42B5-B1A9-1572051FDC54}" dt="2023-06-27T15:20:02.282" v="162" actId="732"/>
            <ac:picMkLst>
              <pc:docMk/>
              <pc:sldMasterMk cId="0" sldId="2147493455"/>
              <pc:sldLayoutMk cId="115419589" sldId="2147493641"/>
              <ac:picMk id="6" creationId="{C4A0E77B-5652-A88F-4128-013A5208706F}"/>
            </ac:picMkLst>
          </pc:picChg>
          <pc:picChg chg="del">
            <ac:chgData name="Roberta FERRANDINO - ESMO" userId="f3ee550b-2eb4-4329-988e-6df4d84fbf3e" providerId="ADAL" clId="{2CC4D84F-9464-42B5-B1A9-1572051FDC54}" dt="2023-06-27T15:14:54.065" v="105" actId="478"/>
            <ac:picMkLst>
              <pc:docMk/>
              <pc:sldMasterMk cId="0" sldId="2147493455"/>
              <pc:sldLayoutMk cId="115419589" sldId="2147493641"/>
              <ac:picMk id="10" creationId="{50538329-35CD-C47A-78E1-5F2896C49CB8}"/>
            </ac:picMkLst>
          </pc:picChg>
        </pc:sldLayoutChg>
        <pc:sldLayoutChg chg="addSp delSp modSp mod">
          <pc:chgData name="Roberta FERRANDINO - ESMO" userId="f3ee550b-2eb4-4329-988e-6df4d84fbf3e" providerId="ADAL" clId="{2CC4D84F-9464-42B5-B1A9-1572051FDC54}" dt="2023-06-27T15:24:52.452" v="194" actId="207"/>
          <pc:sldLayoutMkLst>
            <pc:docMk/>
            <pc:sldMasterMk cId="0" sldId="2147493455"/>
            <pc:sldLayoutMk cId="309067468" sldId="2147493642"/>
          </pc:sldLayoutMkLst>
          <pc:spChg chg="mod">
            <ac:chgData name="Roberta FERRANDINO - ESMO" userId="f3ee550b-2eb4-4329-988e-6df4d84fbf3e" providerId="ADAL" clId="{2CC4D84F-9464-42B5-B1A9-1572051FDC54}" dt="2023-06-27T15:22:35.889" v="181" actId="207"/>
            <ac:spMkLst>
              <pc:docMk/>
              <pc:sldMasterMk cId="0" sldId="2147493455"/>
              <pc:sldLayoutMk cId="309067468" sldId="2147493642"/>
              <ac:spMk id="3" creationId="{9ED9BC80-EA57-1D0B-A6D8-56C31E47FEE8}"/>
            </ac:spMkLst>
          </pc:spChg>
          <pc:spChg chg="mod">
            <ac:chgData name="Roberta FERRANDINO - ESMO" userId="f3ee550b-2eb4-4329-988e-6df4d84fbf3e" providerId="ADAL" clId="{2CC4D84F-9464-42B5-B1A9-1572051FDC54}" dt="2023-06-27T15:22:38.142" v="182" actId="207"/>
            <ac:spMkLst>
              <pc:docMk/>
              <pc:sldMasterMk cId="0" sldId="2147493455"/>
              <pc:sldLayoutMk cId="309067468" sldId="2147493642"/>
              <ac:spMk id="4" creationId="{3C5796F6-74E6-90AE-A26E-B7981AFDAE80}"/>
            </ac:spMkLst>
          </pc:spChg>
          <pc:spChg chg="mod">
            <ac:chgData name="Roberta FERRANDINO - ESMO" userId="f3ee550b-2eb4-4329-988e-6df4d84fbf3e" providerId="ADAL" clId="{2CC4D84F-9464-42B5-B1A9-1572051FDC54}" dt="2023-06-27T15:24:11.204" v="189" actId="207"/>
            <ac:spMkLst>
              <pc:docMk/>
              <pc:sldMasterMk cId="0" sldId="2147493455"/>
              <pc:sldLayoutMk cId="309067468" sldId="2147493642"/>
              <ac:spMk id="10" creationId="{FE623330-BFFB-F448-AA2F-26160B58BDC3}"/>
            </ac:spMkLst>
          </pc:spChg>
          <pc:spChg chg="mod">
            <ac:chgData name="Roberta FERRANDINO - ESMO" userId="f3ee550b-2eb4-4329-988e-6df4d84fbf3e" providerId="ADAL" clId="{2CC4D84F-9464-42B5-B1A9-1572051FDC54}" dt="2023-06-27T15:24:52.452" v="194" actId="207"/>
            <ac:spMkLst>
              <pc:docMk/>
              <pc:sldMasterMk cId="0" sldId="2147493455"/>
              <pc:sldLayoutMk cId="309067468" sldId="2147493642"/>
              <ac:spMk id="11" creationId="{F292DDDC-1EEA-5646-B219-7866C459EC59}"/>
            </ac:spMkLst>
          </pc:spChg>
          <pc:picChg chg="add mod">
            <ac:chgData name="Roberta FERRANDINO - ESMO" userId="f3ee550b-2eb4-4329-988e-6df4d84fbf3e" providerId="ADAL" clId="{2CC4D84F-9464-42B5-B1A9-1572051FDC54}" dt="2023-06-27T15:15:03.862" v="107"/>
            <ac:picMkLst>
              <pc:docMk/>
              <pc:sldMasterMk cId="0" sldId="2147493455"/>
              <pc:sldLayoutMk cId="309067468" sldId="2147493642"/>
              <ac:picMk id="2" creationId="{4E4BF376-2FEB-BB8C-BF0D-AC42101EE442}"/>
            </ac:picMkLst>
          </pc:picChg>
          <pc:picChg chg="del">
            <ac:chgData name="Roberta FERRANDINO - ESMO" userId="f3ee550b-2eb4-4329-988e-6df4d84fbf3e" providerId="ADAL" clId="{2CC4D84F-9464-42B5-B1A9-1572051FDC54}" dt="2023-06-27T15:15:03.561" v="106" actId="478"/>
            <ac:picMkLst>
              <pc:docMk/>
              <pc:sldMasterMk cId="0" sldId="2147493455"/>
              <pc:sldLayoutMk cId="309067468" sldId="2147493642"/>
              <ac:picMk id="5" creationId="{1AAAA6FB-72B8-E8E3-2929-8937ACCD6B50}"/>
            </ac:picMkLst>
          </pc:picChg>
        </pc:sldLayoutChg>
        <pc:sldLayoutChg chg="addSp delSp modSp mod">
          <pc:chgData name="Roberta FERRANDINO - ESMO" userId="f3ee550b-2eb4-4329-988e-6df4d84fbf3e" providerId="ADAL" clId="{2CC4D84F-9464-42B5-B1A9-1572051FDC54}" dt="2023-06-27T15:25:02.788" v="197" actId="207"/>
          <pc:sldLayoutMkLst>
            <pc:docMk/>
            <pc:sldMasterMk cId="0" sldId="2147493455"/>
            <pc:sldLayoutMk cId="1840261251" sldId="2147493643"/>
          </pc:sldLayoutMkLst>
          <pc:spChg chg="mod">
            <ac:chgData name="Roberta FERRANDINO - ESMO" userId="f3ee550b-2eb4-4329-988e-6df4d84fbf3e" providerId="ADAL" clId="{2CC4D84F-9464-42B5-B1A9-1572051FDC54}" dt="2023-06-27T15:22:00.330" v="176" actId="207"/>
            <ac:spMkLst>
              <pc:docMk/>
              <pc:sldMasterMk cId="0" sldId="2147493455"/>
              <pc:sldLayoutMk cId="1840261251" sldId="2147493643"/>
              <ac:spMk id="3" creationId="{F394438E-055B-4F90-EE07-9E1080D0B808}"/>
            </ac:spMkLst>
          </pc:spChg>
          <pc:spChg chg="mod">
            <ac:chgData name="Roberta FERRANDINO - ESMO" userId="f3ee550b-2eb4-4329-988e-6df4d84fbf3e" providerId="ADAL" clId="{2CC4D84F-9464-42B5-B1A9-1572051FDC54}" dt="2023-06-27T15:22:03.446" v="177" actId="207"/>
            <ac:spMkLst>
              <pc:docMk/>
              <pc:sldMasterMk cId="0" sldId="2147493455"/>
              <pc:sldLayoutMk cId="1840261251" sldId="2147493643"/>
              <ac:spMk id="4" creationId="{AA97B86B-55F9-F465-166B-920771C9E11B}"/>
            </ac:spMkLst>
          </pc:spChg>
          <pc:spChg chg="mod">
            <ac:chgData name="Roberta FERRANDINO - ESMO" userId="f3ee550b-2eb4-4329-988e-6df4d84fbf3e" providerId="ADAL" clId="{2CC4D84F-9464-42B5-B1A9-1572051FDC54}" dt="2023-06-27T15:24:24.716" v="192" actId="207"/>
            <ac:spMkLst>
              <pc:docMk/>
              <pc:sldMasterMk cId="0" sldId="2147493455"/>
              <pc:sldLayoutMk cId="1840261251" sldId="2147493643"/>
              <ac:spMk id="12" creationId="{C682912B-9D64-B94C-9A5C-32A715E7D1A3}"/>
            </ac:spMkLst>
          </pc:spChg>
          <pc:spChg chg="mod">
            <ac:chgData name="Roberta FERRANDINO - ESMO" userId="f3ee550b-2eb4-4329-988e-6df4d84fbf3e" providerId="ADAL" clId="{2CC4D84F-9464-42B5-B1A9-1572051FDC54}" dt="2023-06-27T15:25:02.788" v="197" actId="207"/>
            <ac:spMkLst>
              <pc:docMk/>
              <pc:sldMasterMk cId="0" sldId="2147493455"/>
              <pc:sldLayoutMk cId="1840261251" sldId="2147493643"/>
              <ac:spMk id="13" creationId="{507AD564-F74B-5F48-A178-810FBAC66F63}"/>
            </ac:spMkLst>
          </pc:spChg>
          <pc:picChg chg="add mod">
            <ac:chgData name="Roberta FERRANDINO - ESMO" userId="f3ee550b-2eb4-4329-988e-6df4d84fbf3e" providerId="ADAL" clId="{2CC4D84F-9464-42B5-B1A9-1572051FDC54}" dt="2023-06-27T15:15:16.577" v="113"/>
            <ac:picMkLst>
              <pc:docMk/>
              <pc:sldMasterMk cId="0" sldId="2147493455"/>
              <pc:sldLayoutMk cId="1840261251" sldId="2147493643"/>
              <ac:picMk id="2" creationId="{8837E591-0C40-524E-A832-24013D7C7A21}"/>
            </ac:picMkLst>
          </pc:picChg>
          <pc:picChg chg="del">
            <ac:chgData name="Roberta FERRANDINO - ESMO" userId="f3ee550b-2eb4-4329-988e-6df4d84fbf3e" providerId="ADAL" clId="{2CC4D84F-9464-42B5-B1A9-1572051FDC54}" dt="2023-06-27T15:15:16.281" v="112" actId="478"/>
            <ac:picMkLst>
              <pc:docMk/>
              <pc:sldMasterMk cId="0" sldId="2147493455"/>
              <pc:sldLayoutMk cId="1840261251" sldId="2147493643"/>
              <ac:picMk id="6" creationId="{95C2E43E-74E3-DF38-C6D0-4F9C64EF8422}"/>
            </ac:picMkLst>
          </pc:picChg>
        </pc:sldLayoutChg>
        <pc:sldLayoutChg chg="addSp delSp modSp mod">
          <pc:chgData name="Roberta FERRANDINO - ESMO" userId="f3ee550b-2eb4-4329-988e-6df4d84fbf3e" providerId="ADAL" clId="{2CC4D84F-9464-42B5-B1A9-1572051FDC54}" dt="2023-06-27T15:22:07.473" v="178" actId="207"/>
          <pc:sldLayoutMkLst>
            <pc:docMk/>
            <pc:sldMasterMk cId="0" sldId="2147493455"/>
            <pc:sldLayoutMk cId="2599831872" sldId="2147493646"/>
          </pc:sldLayoutMkLst>
          <pc:spChg chg="mod">
            <ac:chgData name="Roberta FERRANDINO - ESMO" userId="f3ee550b-2eb4-4329-988e-6df4d84fbf3e" providerId="ADAL" clId="{2CC4D84F-9464-42B5-B1A9-1572051FDC54}" dt="2023-06-27T15:21:51.118" v="175" actId="207"/>
            <ac:spMkLst>
              <pc:docMk/>
              <pc:sldMasterMk cId="0" sldId="2147493455"/>
              <pc:sldLayoutMk cId="2599831872" sldId="2147493646"/>
              <ac:spMk id="4" creationId="{F57D0031-3274-249B-1165-E8C916B792D4}"/>
            </ac:spMkLst>
          </pc:spChg>
          <pc:spChg chg="mod">
            <ac:chgData name="Roberta FERRANDINO - ESMO" userId="f3ee550b-2eb4-4329-988e-6df4d84fbf3e" providerId="ADAL" clId="{2CC4D84F-9464-42B5-B1A9-1572051FDC54}" dt="2023-06-27T15:22:07.473" v="178" actId="207"/>
            <ac:spMkLst>
              <pc:docMk/>
              <pc:sldMasterMk cId="0" sldId="2147493455"/>
              <pc:sldLayoutMk cId="2599831872" sldId="2147493646"/>
              <ac:spMk id="5" creationId="{266380B7-58CF-14C3-5417-EC805604B511}"/>
            </ac:spMkLst>
          </pc:spChg>
          <pc:picChg chg="del">
            <ac:chgData name="Roberta FERRANDINO - ESMO" userId="f3ee550b-2eb4-4329-988e-6df4d84fbf3e" providerId="ADAL" clId="{2CC4D84F-9464-42B5-B1A9-1572051FDC54}" dt="2023-06-27T15:19:07.332" v="149" actId="478"/>
            <ac:picMkLst>
              <pc:docMk/>
              <pc:sldMasterMk cId="0" sldId="2147493455"/>
              <pc:sldLayoutMk cId="2599831872" sldId="2147493646"/>
              <ac:picMk id="2" creationId="{2A6EF918-512A-EA3E-5F84-B8416FD22012}"/>
            </ac:picMkLst>
          </pc:picChg>
          <pc:picChg chg="add mod">
            <ac:chgData name="Roberta FERRANDINO - ESMO" userId="f3ee550b-2eb4-4329-988e-6df4d84fbf3e" providerId="ADAL" clId="{2CC4D84F-9464-42B5-B1A9-1572051FDC54}" dt="2023-06-27T15:15:19.681" v="115"/>
            <ac:picMkLst>
              <pc:docMk/>
              <pc:sldMasterMk cId="0" sldId="2147493455"/>
              <pc:sldLayoutMk cId="2599831872" sldId="2147493646"/>
              <ac:picMk id="3" creationId="{EE85EE8A-600A-CA8C-4675-A7A3CE66CC51}"/>
            </ac:picMkLst>
          </pc:picChg>
          <pc:picChg chg="del">
            <ac:chgData name="Roberta FERRANDINO - ESMO" userId="f3ee550b-2eb4-4329-988e-6df4d84fbf3e" providerId="ADAL" clId="{2CC4D84F-9464-42B5-B1A9-1572051FDC54}" dt="2023-06-27T15:15:19.386" v="114" actId="478"/>
            <ac:picMkLst>
              <pc:docMk/>
              <pc:sldMasterMk cId="0" sldId="2147493455"/>
              <pc:sldLayoutMk cId="2599831872" sldId="2147493646"/>
              <ac:picMk id="6" creationId="{A86C504D-BE96-BBB5-D443-14ABFC565E59}"/>
            </ac:picMkLst>
          </pc:picChg>
          <pc:picChg chg="add del mod">
            <ac:chgData name="Roberta FERRANDINO - ESMO" userId="f3ee550b-2eb4-4329-988e-6df4d84fbf3e" providerId="ADAL" clId="{2CC4D84F-9464-42B5-B1A9-1572051FDC54}" dt="2023-06-27T15:20:35.488" v="169" actId="478"/>
            <ac:picMkLst>
              <pc:docMk/>
              <pc:sldMasterMk cId="0" sldId="2147493455"/>
              <pc:sldLayoutMk cId="2599831872" sldId="2147493646"/>
              <ac:picMk id="7" creationId="{2F9490C4-E0CD-33D9-F1C7-022670EB6CC3}"/>
            </ac:picMkLst>
          </pc:picChg>
          <pc:picChg chg="add mod">
            <ac:chgData name="Roberta FERRANDINO - ESMO" userId="f3ee550b-2eb4-4329-988e-6df4d84fbf3e" providerId="ADAL" clId="{2CC4D84F-9464-42B5-B1A9-1572051FDC54}" dt="2023-06-27T15:20:36.301" v="170"/>
            <ac:picMkLst>
              <pc:docMk/>
              <pc:sldMasterMk cId="0" sldId="2147493455"/>
              <pc:sldLayoutMk cId="2599831872" sldId="2147493646"/>
              <ac:picMk id="8" creationId="{7F63D75B-B1FC-8AD9-52FD-A56683476D9E}"/>
            </ac:picMkLst>
          </pc:picChg>
        </pc:sldLayoutChg>
        <pc:sldLayoutChg chg="addSp delSp modSp mod">
          <pc:chgData name="Roberta FERRANDINO - ESMO" userId="f3ee550b-2eb4-4329-988e-6df4d84fbf3e" providerId="ADAL" clId="{2CC4D84F-9464-42B5-B1A9-1572051FDC54}" dt="2023-06-27T15:25:24.099" v="200" actId="207"/>
          <pc:sldLayoutMkLst>
            <pc:docMk/>
            <pc:sldMasterMk cId="0" sldId="2147493455"/>
            <pc:sldLayoutMk cId="2229668312" sldId="2147493648"/>
          </pc:sldLayoutMkLst>
          <pc:spChg chg="mod">
            <ac:chgData name="Roberta FERRANDINO - ESMO" userId="f3ee550b-2eb4-4329-988e-6df4d84fbf3e" providerId="ADAL" clId="{2CC4D84F-9464-42B5-B1A9-1572051FDC54}" dt="2023-06-27T15:25:16.646" v="199" actId="207"/>
            <ac:spMkLst>
              <pc:docMk/>
              <pc:sldMasterMk cId="0" sldId="2147493455"/>
              <pc:sldLayoutMk cId="2229668312" sldId="2147493648"/>
              <ac:spMk id="5" creationId="{29837D81-B33A-EABF-27F3-E1FC7E750156}"/>
            </ac:spMkLst>
          </pc:spChg>
          <pc:spChg chg="mod">
            <ac:chgData name="Roberta FERRANDINO - ESMO" userId="f3ee550b-2eb4-4329-988e-6df4d84fbf3e" providerId="ADAL" clId="{2CC4D84F-9464-42B5-B1A9-1572051FDC54}" dt="2023-06-27T15:25:24.099" v="200" actId="207"/>
            <ac:spMkLst>
              <pc:docMk/>
              <pc:sldMasterMk cId="0" sldId="2147493455"/>
              <pc:sldLayoutMk cId="2229668312" sldId="2147493648"/>
              <ac:spMk id="6" creationId="{BDB58A0C-C26D-83A6-6335-ADEEC863CADC}"/>
            </ac:spMkLst>
          </pc:spChg>
          <pc:picChg chg="del">
            <ac:chgData name="Roberta FERRANDINO - ESMO" userId="f3ee550b-2eb4-4329-988e-6df4d84fbf3e" providerId="ADAL" clId="{2CC4D84F-9464-42B5-B1A9-1572051FDC54}" dt="2023-06-27T15:15:32.537" v="118" actId="478"/>
            <ac:picMkLst>
              <pc:docMk/>
              <pc:sldMasterMk cId="0" sldId="2147493455"/>
              <pc:sldLayoutMk cId="2229668312" sldId="2147493648"/>
              <ac:picMk id="2" creationId="{DFE5D16F-D714-525D-2754-B83E9B5392E6}"/>
            </ac:picMkLst>
          </pc:picChg>
          <pc:picChg chg="del">
            <ac:chgData name="Roberta FERRANDINO - ESMO" userId="f3ee550b-2eb4-4329-988e-6df4d84fbf3e" providerId="ADAL" clId="{2CC4D84F-9464-42B5-B1A9-1572051FDC54}" dt="2023-06-27T15:19:00.081" v="145" actId="478"/>
            <ac:picMkLst>
              <pc:docMk/>
              <pc:sldMasterMk cId="0" sldId="2147493455"/>
              <pc:sldLayoutMk cId="2229668312" sldId="2147493648"/>
              <ac:picMk id="4" creationId="{92FE913E-83FB-A51B-EFCC-1B7E73F52420}"/>
            </ac:picMkLst>
          </pc:picChg>
          <pc:picChg chg="add mod">
            <ac:chgData name="Roberta FERRANDINO - ESMO" userId="f3ee550b-2eb4-4329-988e-6df4d84fbf3e" providerId="ADAL" clId="{2CC4D84F-9464-42B5-B1A9-1572051FDC54}" dt="2023-06-27T15:15:32.841" v="119"/>
            <ac:picMkLst>
              <pc:docMk/>
              <pc:sldMasterMk cId="0" sldId="2147493455"/>
              <pc:sldLayoutMk cId="2229668312" sldId="2147493648"/>
              <ac:picMk id="7" creationId="{13934231-8275-DB66-2D34-5301848C9502}"/>
            </ac:picMkLst>
          </pc:picChg>
          <pc:picChg chg="add del mod">
            <ac:chgData name="Roberta FERRANDINO - ESMO" userId="f3ee550b-2eb4-4329-988e-6df4d84fbf3e" providerId="ADAL" clId="{2CC4D84F-9464-42B5-B1A9-1572051FDC54}" dt="2023-06-27T15:20:48.151" v="173" actId="478"/>
            <ac:picMkLst>
              <pc:docMk/>
              <pc:sldMasterMk cId="0" sldId="2147493455"/>
              <pc:sldLayoutMk cId="2229668312" sldId="2147493648"/>
              <ac:picMk id="8" creationId="{4B7E6349-757A-D117-9181-2D57B7171C7C}"/>
            </ac:picMkLst>
          </pc:picChg>
          <pc:picChg chg="add mod">
            <ac:chgData name="Roberta FERRANDINO - ESMO" userId="f3ee550b-2eb4-4329-988e-6df4d84fbf3e" providerId="ADAL" clId="{2CC4D84F-9464-42B5-B1A9-1572051FDC54}" dt="2023-06-27T15:20:48.412" v="174"/>
            <ac:picMkLst>
              <pc:docMk/>
              <pc:sldMasterMk cId="0" sldId="2147493455"/>
              <pc:sldLayoutMk cId="2229668312" sldId="2147493648"/>
              <ac:picMk id="9" creationId="{E0F87F6E-F7A0-BAE6-36FD-8674D3D43E3C}"/>
            </ac:picMkLst>
          </pc:picChg>
        </pc:sldLayoutChg>
        <pc:sldLayoutChg chg="addSp delSp modSp mod">
          <pc:chgData name="Roberta FERRANDINO - ESMO" userId="f3ee550b-2eb4-4329-988e-6df4d84fbf3e" providerId="ADAL" clId="{2CC4D84F-9464-42B5-B1A9-1572051FDC54}" dt="2023-06-27T15:24:59.340" v="196" actId="207"/>
          <pc:sldLayoutMkLst>
            <pc:docMk/>
            <pc:sldMasterMk cId="0" sldId="2147493455"/>
            <pc:sldLayoutMk cId="1439202276" sldId="2147493650"/>
          </pc:sldLayoutMkLst>
          <pc:spChg chg="mod">
            <ac:chgData name="Roberta FERRANDINO - ESMO" userId="f3ee550b-2eb4-4329-988e-6df4d84fbf3e" providerId="ADAL" clId="{2CC4D84F-9464-42B5-B1A9-1572051FDC54}" dt="2023-06-27T15:22:23.763" v="179" actId="207"/>
            <ac:spMkLst>
              <pc:docMk/>
              <pc:sldMasterMk cId="0" sldId="2147493455"/>
              <pc:sldLayoutMk cId="1439202276" sldId="2147493650"/>
              <ac:spMk id="4" creationId="{B733A64F-4EF3-BCA7-3757-EE07104CBCC8}"/>
            </ac:spMkLst>
          </pc:spChg>
          <pc:spChg chg="mod">
            <ac:chgData name="Roberta FERRANDINO - ESMO" userId="f3ee550b-2eb4-4329-988e-6df4d84fbf3e" providerId="ADAL" clId="{2CC4D84F-9464-42B5-B1A9-1572051FDC54}" dt="2023-06-27T15:22:26.280" v="180" actId="207"/>
            <ac:spMkLst>
              <pc:docMk/>
              <pc:sldMasterMk cId="0" sldId="2147493455"/>
              <pc:sldLayoutMk cId="1439202276" sldId="2147493650"/>
              <ac:spMk id="5" creationId="{6CC0C6B0-7EB7-F5D8-5CBC-ADD35931DD7F}"/>
            </ac:spMkLst>
          </pc:spChg>
          <pc:spChg chg="mod">
            <ac:chgData name="Roberta FERRANDINO - ESMO" userId="f3ee550b-2eb4-4329-988e-6df4d84fbf3e" providerId="ADAL" clId="{2CC4D84F-9464-42B5-B1A9-1572051FDC54}" dt="2023-06-27T15:24:19.958" v="191" actId="207"/>
            <ac:spMkLst>
              <pc:docMk/>
              <pc:sldMasterMk cId="0" sldId="2147493455"/>
              <pc:sldLayoutMk cId="1439202276" sldId="2147493650"/>
              <ac:spMk id="10" creationId="{FE623330-BFFB-F448-AA2F-26160B58BDC3}"/>
            </ac:spMkLst>
          </pc:spChg>
          <pc:spChg chg="mod">
            <ac:chgData name="Roberta FERRANDINO - ESMO" userId="f3ee550b-2eb4-4329-988e-6df4d84fbf3e" providerId="ADAL" clId="{2CC4D84F-9464-42B5-B1A9-1572051FDC54}" dt="2023-06-27T15:24:59.340" v="196" actId="207"/>
            <ac:spMkLst>
              <pc:docMk/>
              <pc:sldMasterMk cId="0" sldId="2147493455"/>
              <pc:sldLayoutMk cId="1439202276" sldId="2147493650"/>
              <ac:spMk id="11" creationId="{F292DDDC-1EEA-5646-B219-7866C459EC59}"/>
            </ac:spMkLst>
          </pc:spChg>
          <pc:picChg chg="del">
            <ac:chgData name="Roberta FERRANDINO - ESMO" userId="f3ee550b-2eb4-4329-988e-6df4d84fbf3e" providerId="ADAL" clId="{2CC4D84F-9464-42B5-B1A9-1572051FDC54}" dt="2023-06-27T15:19:32.146" v="155" actId="478"/>
            <ac:picMkLst>
              <pc:docMk/>
              <pc:sldMasterMk cId="0" sldId="2147493455"/>
              <pc:sldLayoutMk cId="1439202276" sldId="2147493650"/>
              <ac:picMk id="2" creationId="{8E6B96FD-0DA6-A486-B4A5-D0931754C592}"/>
            </ac:picMkLst>
          </pc:picChg>
          <pc:picChg chg="add mod">
            <ac:chgData name="Roberta FERRANDINO - ESMO" userId="f3ee550b-2eb4-4329-988e-6df4d84fbf3e" providerId="ADAL" clId="{2CC4D84F-9464-42B5-B1A9-1572051FDC54}" dt="2023-06-27T15:15:13.020" v="111"/>
            <ac:picMkLst>
              <pc:docMk/>
              <pc:sldMasterMk cId="0" sldId="2147493455"/>
              <pc:sldLayoutMk cId="1439202276" sldId="2147493650"/>
              <ac:picMk id="3" creationId="{0376F7D9-5936-DF4C-1777-F2343A8987C8}"/>
            </ac:picMkLst>
          </pc:picChg>
          <pc:picChg chg="del">
            <ac:chgData name="Roberta FERRANDINO - ESMO" userId="f3ee550b-2eb4-4329-988e-6df4d84fbf3e" providerId="ADAL" clId="{2CC4D84F-9464-42B5-B1A9-1572051FDC54}" dt="2023-06-27T15:15:12.737" v="110" actId="478"/>
            <ac:picMkLst>
              <pc:docMk/>
              <pc:sldMasterMk cId="0" sldId="2147493455"/>
              <pc:sldLayoutMk cId="1439202276" sldId="2147493650"/>
              <ac:picMk id="6" creationId="{397A50C4-A23E-D022-A3F5-AACA120EBE0B}"/>
            </ac:picMkLst>
          </pc:picChg>
          <pc:picChg chg="add mod ord modCrop">
            <ac:chgData name="Roberta FERRANDINO - ESMO" userId="f3ee550b-2eb4-4329-988e-6df4d84fbf3e" providerId="ADAL" clId="{2CC4D84F-9464-42B5-B1A9-1572051FDC54}" dt="2023-06-27T15:19:30.420" v="154" actId="167"/>
            <ac:picMkLst>
              <pc:docMk/>
              <pc:sldMasterMk cId="0" sldId="2147493455"/>
              <pc:sldLayoutMk cId="1439202276" sldId="2147493650"/>
              <ac:picMk id="7" creationId="{6BFCFC14-D11E-900C-0667-D3E6F354DEED}"/>
            </ac:picMkLst>
          </pc:picChg>
        </pc:sldLayoutChg>
        <pc:sldLayoutChg chg="addSp delSp modSp mod">
          <pc:chgData name="Roberta FERRANDINO - ESMO" userId="f3ee550b-2eb4-4329-988e-6df4d84fbf3e" providerId="ADAL" clId="{2CC4D84F-9464-42B5-B1A9-1572051FDC54}" dt="2023-06-27T15:24:48.632" v="193" actId="207"/>
          <pc:sldLayoutMkLst>
            <pc:docMk/>
            <pc:sldMasterMk cId="0" sldId="2147493455"/>
            <pc:sldLayoutMk cId="3059004157" sldId="2147493653"/>
          </pc:sldLayoutMkLst>
          <pc:spChg chg="mod">
            <ac:chgData name="Roberta FERRANDINO - ESMO" userId="f3ee550b-2eb4-4329-988e-6df4d84fbf3e" providerId="ADAL" clId="{2CC4D84F-9464-42B5-B1A9-1572051FDC54}" dt="2023-06-27T15:24:07.086" v="188" actId="207"/>
            <ac:spMkLst>
              <pc:docMk/>
              <pc:sldMasterMk cId="0" sldId="2147493455"/>
              <pc:sldLayoutMk cId="3059004157" sldId="2147493653"/>
              <ac:spMk id="17" creationId="{AFC72EBA-B0C4-D443-A6BD-5873D63C0F3D}"/>
            </ac:spMkLst>
          </pc:spChg>
          <pc:spChg chg="mod">
            <ac:chgData name="Roberta FERRANDINO - ESMO" userId="f3ee550b-2eb4-4329-988e-6df4d84fbf3e" providerId="ADAL" clId="{2CC4D84F-9464-42B5-B1A9-1572051FDC54}" dt="2023-06-27T15:24:48.632" v="193" actId="207"/>
            <ac:spMkLst>
              <pc:docMk/>
              <pc:sldMasterMk cId="0" sldId="2147493455"/>
              <pc:sldLayoutMk cId="3059004157" sldId="2147493653"/>
              <ac:spMk id="18" creationId="{F92C0E05-3816-894C-B4B3-7FBBFA805BC0}"/>
            </ac:spMkLst>
          </pc:spChg>
          <pc:picChg chg="del">
            <ac:chgData name="Roberta FERRANDINO - ESMO" userId="f3ee550b-2eb4-4329-988e-6df4d84fbf3e" providerId="ADAL" clId="{2CC4D84F-9464-42B5-B1A9-1572051FDC54}" dt="2023-06-27T15:20:09.930" v="163" actId="478"/>
            <ac:picMkLst>
              <pc:docMk/>
              <pc:sldMasterMk cId="0" sldId="2147493455"/>
              <pc:sldLayoutMk cId="3059004157" sldId="2147493653"/>
              <ac:picMk id="2" creationId="{A1B1E144-41B1-31D1-ABE5-B841C5D8862E}"/>
            </ac:picMkLst>
          </pc:picChg>
          <pc:picChg chg="del ord">
            <ac:chgData name="Roberta FERRANDINO - ESMO" userId="f3ee550b-2eb4-4329-988e-6df4d84fbf3e" providerId="ADAL" clId="{2CC4D84F-9464-42B5-B1A9-1572051FDC54}" dt="2023-06-27T15:14:46.066" v="103" actId="478"/>
            <ac:picMkLst>
              <pc:docMk/>
              <pc:sldMasterMk cId="0" sldId="2147493455"/>
              <pc:sldLayoutMk cId="3059004157" sldId="2147493653"/>
              <ac:picMk id="5" creationId="{580D5CD1-5ABF-C6E3-2C47-9BAC8EE03A4A}"/>
            </ac:picMkLst>
          </pc:picChg>
          <pc:picChg chg="add mod">
            <ac:chgData name="Roberta FERRANDINO - ESMO" userId="f3ee550b-2eb4-4329-988e-6df4d84fbf3e" providerId="ADAL" clId="{2CC4D84F-9464-42B5-B1A9-1572051FDC54}" dt="2023-06-27T15:14:33.570" v="101" actId="1037"/>
            <ac:picMkLst>
              <pc:docMk/>
              <pc:sldMasterMk cId="0" sldId="2147493455"/>
              <pc:sldLayoutMk cId="3059004157" sldId="2147493653"/>
              <ac:picMk id="6" creationId="{13447F43-4FD6-3581-24B1-A2DB081EBD7C}"/>
            </ac:picMkLst>
          </pc:picChg>
          <pc:picChg chg="add mod">
            <ac:chgData name="Roberta FERRANDINO - ESMO" userId="f3ee550b-2eb4-4329-988e-6df4d84fbf3e" providerId="ADAL" clId="{2CC4D84F-9464-42B5-B1A9-1572051FDC54}" dt="2023-06-27T15:20:10.147" v="164"/>
            <ac:picMkLst>
              <pc:docMk/>
              <pc:sldMasterMk cId="0" sldId="2147493455"/>
              <pc:sldLayoutMk cId="3059004157" sldId="2147493653"/>
              <ac:picMk id="7" creationId="{9C303069-BB57-7032-1335-D0F926F55162}"/>
            </ac:picMkLst>
          </pc:picChg>
        </pc:sldLayoutChg>
        <pc:sldLayoutChg chg="addSp delSp modSp mod">
          <pc:chgData name="Roberta FERRANDINO - ESMO" userId="f3ee550b-2eb4-4329-988e-6df4d84fbf3e" providerId="ADAL" clId="{2CC4D84F-9464-42B5-B1A9-1572051FDC54}" dt="2023-06-27T15:24:55.685" v="195" actId="207"/>
          <pc:sldLayoutMkLst>
            <pc:docMk/>
            <pc:sldMasterMk cId="0" sldId="2147493455"/>
            <pc:sldLayoutMk cId="2884803658" sldId="2147493654"/>
          </pc:sldLayoutMkLst>
          <pc:spChg chg="mod">
            <ac:chgData name="Roberta FERRANDINO - ESMO" userId="f3ee550b-2eb4-4329-988e-6df4d84fbf3e" providerId="ADAL" clId="{2CC4D84F-9464-42B5-B1A9-1572051FDC54}" dt="2023-06-27T15:24:15.255" v="190" actId="207"/>
            <ac:spMkLst>
              <pc:docMk/>
              <pc:sldMasterMk cId="0" sldId="2147493455"/>
              <pc:sldLayoutMk cId="2884803658" sldId="2147493654"/>
              <ac:spMk id="10" creationId="{FE623330-BFFB-F448-AA2F-26160B58BDC3}"/>
            </ac:spMkLst>
          </pc:spChg>
          <pc:spChg chg="mod">
            <ac:chgData name="Roberta FERRANDINO - ESMO" userId="f3ee550b-2eb4-4329-988e-6df4d84fbf3e" providerId="ADAL" clId="{2CC4D84F-9464-42B5-B1A9-1572051FDC54}" dt="2023-06-27T15:24:55.685" v="195" actId="207"/>
            <ac:spMkLst>
              <pc:docMk/>
              <pc:sldMasterMk cId="0" sldId="2147493455"/>
              <pc:sldLayoutMk cId="2884803658" sldId="2147493654"/>
              <ac:spMk id="11" creationId="{F292DDDC-1EEA-5646-B219-7866C459EC59}"/>
            </ac:spMkLst>
          </pc:spChg>
          <pc:picChg chg="add mod">
            <ac:chgData name="Roberta FERRANDINO - ESMO" userId="f3ee550b-2eb4-4329-988e-6df4d84fbf3e" providerId="ADAL" clId="{2CC4D84F-9464-42B5-B1A9-1572051FDC54}" dt="2023-06-27T15:15:08.840" v="109"/>
            <ac:picMkLst>
              <pc:docMk/>
              <pc:sldMasterMk cId="0" sldId="2147493455"/>
              <pc:sldLayoutMk cId="2884803658" sldId="2147493654"/>
              <ac:picMk id="2" creationId="{00E512CA-03E9-5608-0B00-34124F5B8621}"/>
            </ac:picMkLst>
          </pc:picChg>
          <pc:picChg chg="del">
            <ac:chgData name="Roberta FERRANDINO - ESMO" userId="f3ee550b-2eb4-4329-988e-6df4d84fbf3e" providerId="ADAL" clId="{2CC4D84F-9464-42B5-B1A9-1572051FDC54}" dt="2023-06-27T15:15:08.570" v="108" actId="478"/>
            <ac:picMkLst>
              <pc:docMk/>
              <pc:sldMasterMk cId="0" sldId="2147493455"/>
              <pc:sldLayoutMk cId="2884803658" sldId="2147493654"/>
              <ac:picMk id="3" creationId="{25C82B02-0EB2-A3A0-BCED-C6B414F4EE05}"/>
            </ac:picMkLst>
          </pc:picChg>
        </pc:sldLayoutChg>
        <pc:sldLayoutChg chg="addSp delSp modSp mod">
          <pc:chgData name="Roberta FERRANDINO - ESMO" userId="f3ee550b-2eb4-4329-988e-6df4d84fbf3e" providerId="ADAL" clId="{2CC4D84F-9464-42B5-B1A9-1572051FDC54}" dt="2023-06-27T15:20:39.136" v="172"/>
          <pc:sldLayoutMkLst>
            <pc:docMk/>
            <pc:sldMasterMk cId="0" sldId="2147493455"/>
            <pc:sldLayoutMk cId="459122748" sldId="2147493655"/>
          </pc:sldLayoutMkLst>
          <pc:picChg chg="del">
            <ac:chgData name="Roberta FERRANDINO - ESMO" userId="f3ee550b-2eb4-4329-988e-6df4d84fbf3e" providerId="ADAL" clId="{2CC4D84F-9464-42B5-B1A9-1572051FDC54}" dt="2023-06-27T15:19:04.706" v="147" actId="478"/>
            <ac:picMkLst>
              <pc:docMk/>
              <pc:sldMasterMk cId="0" sldId="2147493455"/>
              <pc:sldLayoutMk cId="459122748" sldId="2147493655"/>
              <ac:picMk id="2" creationId="{2A6EF918-512A-EA3E-5F84-B8416FD22012}"/>
            </ac:picMkLst>
          </pc:picChg>
          <pc:picChg chg="add mod">
            <ac:chgData name="Roberta FERRANDINO - ESMO" userId="f3ee550b-2eb4-4329-988e-6df4d84fbf3e" providerId="ADAL" clId="{2CC4D84F-9464-42B5-B1A9-1572051FDC54}" dt="2023-06-27T15:15:23.274" v="117"/>
            <ac:picMkLst>
              <pc:docMk/>
              <pc:sldMasterMk cId="0" sldId="2147493455"/>
              <pc:sldLayoutMk cId="459122748" sldId="2147493655"/>
              <ac:picMk id="3" creationId="{068F5E25-F613-AE52-B61A-BAEB199A637E}"/>
            </ac:picMkLst>
          </pc:picChg>
          <pc:picChg chg="del">
            <ac:chgData name="Roberta FERRANDINO - ESMO" userId="f3ee550b-2eb4-4329-988e-6df4d84fbf3e" providerId="ADAL" clId="{2CC4D84F-9464-42B5-B1A9-1572051FDC54}" dt="2023-06-27T15:15:22.937" v="116" actId="478"/>
            <ac:picMkLst>
              <pc:docMk/>
              <pc:sldMasterMk cId="0" sldId="2147493455"/>
              <pc:sldLayoutMk cId="459122748" sldId="2147493655"/>
              <ac:picMk id="4" creationId="{F6ADF1B4-5059-A546-BBD0-F8EBF41029D0}"/>
            </ac:picMkLst>
          </pc:picChg>
          <pc:picChg chg="add del mod">
            <ac:chgData name="Roberta FERRANDINO - ESMO" userId="f3ee550b-2eb4-4329-988e-6df4d84fbf3e" providerId="ADAL" clId="{2CC4D84F-9464-42B5-B1A9-1572051FDC54}" dt="2023-06-27T15:20:38.930" v="171" actId="478"/>
            <ac:picMkLst>
              <pc:docMk/>
              <pc:sldMasterMk cId="0" sldId="2147493455"/>
              <pc:sldLayoutMk cId="459122748" sldId="2147493655"/>
              <ac:picMk id="5" creationId="{F9014414-2DDC-F51E-34D6-C564E6F3FD51}"/>
            </ac:picMkLst>
          </pc:picChg>
          <pc:picChg chg="add mod">
            <ac:chgData name="Roberta FERRANDINO - ESMO" userId="f3ee550b-2eb4-4329-988e-6df4d84fbf3e" providerId="ADAL" clId="{2CC4D84F-9464-42B5-B1A9-1572051FDC54}" dt="2023-06-27T15:20:39.136" v="172"/>
            <ac:picMkLst>
              <pc:docMk/>
              <pc:sldMasterMk cId="0" sldId="2147493455"/>
              <pc:sldLayoutMk cId="459122748" sldId="2147493655"/>
              <ac:picMk id="6" creationId="{0DA49025-8901-6C87-D810-70F2CADFA4DB}"/>
            </ac:picMkLst>
          </pc:picChg>
        </pc:sldLayoutChg>
        <pc:sldLayoutChg chg="addSp delSp modSp mod">
          <pc:chgData name="Roberta FERRANDINO - ESMO" userId="f3ee550b-2eb4-4329-988e-6df4d84fbf3e" providerId="ADAL" clId="{2CC4D84F-9464-42B5-B1A9-1572051FDC54}" dt="2023-06-27T15:18:16.804" v="138" actId="14100"/>
          <pc:sldLayoutMkLst>
            <pc:docMk/>
            <pc:sldMasterMk cId="0" sldId="2147493455"/>
            <pc:sldLayoutMk cId="4200960002" sldId="2147493657"/>
          </pc:sldLayoutMkLst>
          <pc:picChg chg="add mod">
            <ac:chgData name="Roberta FERRANDINO - ESMO" userId="f3ee550b-2eb4-4329-988e-6df4d84fbf3e" providerId="ADAL" clId="{2CC4D84F-9464-42B5-B1A9-1572051FDC54}" dt="2023-06-27T15:18:16.804" v="138" actId="14100"/>
            <ac:picMkLst>
              <pc:docMk/>
              <pc:sldMasterMk cId="0" sldId="2147493455"/>
              <pc:sldLayoutMk cId="4200960002" sldId="2147493657"/>
              <ac:picMk id="3" creationId="{787D6416-4FE3-6F9D-D48B-8296F7D03FAA}"/>
            </ac:picMkLst>
          </pc:picChg>
          <pc:picChg chg="del">
            <ac:chgData name="Roberta FERRANDINO - ESMO" userId="f3ee550b-2eb4-4329-988e-6df4d84fbf3e" providerId="ADAL" clId="{2CC4D84F-9464-42B5-B1A9-1572051FDC54}" dt="2023-06-27T15:17:40.645" v="126" actId="478"/>
            <ac:picMkLst>
              <pc:docMk/>
              <pc:sldMasterMk cId="0" sldId="2147493455"/>
              <pc:sldLayoutMk cId="4200960002" sldId="2147493657"/>
              <ac:picMk id="4" creationId="{1F612FD7-AAF6-CACA-6488-DB75D072AE15}"/>
            </ac:picMkLst>
          </pc:picChg>
        </pc:sldLayoutChg>
      </pc:sldMasterChg>
    </pc:docChg>
  </pc:docChgLst>
  <pc:docChgLst>
    <pc:chgData name="Francesca MAINO - ESMO" userId="0e04cdf6-27b3-4e1e-8a38-161a3a714cd4" providerId="ADAL" clId="{899ED1D0-8C9D-4047-8E8F-E7D70CF395E6}"/>
    <pc:docChg chg="undo custSel modSld modMainMaster">
      <pc:chgData name="Francesca MAINO - ESMO" userId="0e04cdf6-27b3-4e1e-8a38-161a3a714cd4" providerId="ADAL" clId="{899ED1D0-8C9D-4047-8E8F-E7D70CF395E6}" dt="2023-04-06T13:31:15.669" v="156" actId="700"/>
      <pc:docMkLst>
        <pc:docMk/>
      </pc:docMkLst>
      <pc:sldChg chg="addSp delSp modSp mod chgLayout">
        <pc:chgData name="Francesca MAINO - ESMO" userId="0e04cdf6-27b3-4e1e-8a38-161a3a714cd4" providerId="ADAL" clId="{899ED1D0-8C9D-4047-8E8F-E7D70CF395E6}" dt="2023-04-06T13:30:51.735" v="149" actId="700"/>
        <pc:sldMkLst>
          <pc:docMk/>
          <pc:sldMk cId="1058147871" sldId="278"/>
        </pc:sldMkLst>
        <pc:spChg chg="mod ord">
          <ac:chgData name="Francesca MAINO - ESMO" userId="0e04cdf6-27b3-4e1e-8a38-161a3a714cd4" providerId="ADAL" clId="{899ED1D0-8C9D-4047-8E8F-E7D70CF395E6}" dt="2023-04-06T13:30:51.735" v="149" actId="700"/>
          <ac:spMkLst>
            <pc:docMk/>
            <pc:sldMk cId="1058147871" sldId="278"/>
            <ac:spMk id="2" creationId="{F8FF8A95-2EA8-BC40-B221-25798D1A9889}"/>
          </ac:spMkLst>
        </pc:spChg>
        <pc:spChg chg="mod ord">
          <ac:chgData name="Francesca MAINO - ESMO" userId="0e04cdf6-27b3-4e1e-8a38-161a3a714cd4" providerId="ADAL" clId="{899ED1D0-8C9D-4047-8E8F-E7D70CF395E6}" dt="2023-04-06T13:30:51.735" v="149" actId="700"/>
          <ac:spMkLst>
            <pc:docMk/>
            <pc:sldMk cId="1058147871" sldId="278"/>
            <ac:spMk id="3" creationId="{3FB0B8B3-7D78-924A-A229-FA47A12D9B5C}"/>
          </ac:spMkLst>
        </pc:spChg>
        <pc:spChg chg="add mod ord">
          <ac:chgData name="Francesca MAINO - ESMO" userId="0e04cdf6-27b3-4e1e-8a38-161a3a714cd4" providerId="ADAL" clId="{899ED1D0-8C9D-4047-8E8F-E7D70CF395E6}" dt="2023-04-06T13:30:51.735" v="149" actId="700"/>
          <ac:spMkLst>
            <pc:docMk/>
            <pc:sldMk cId="1058147871" sldId="278"/>
            <ac:spMk id="4" creationId="{4203ED0C-EDB5-B37A-44D7-6642806FC4BB}"/>
          </ac:spMkLst>
        </pc:spChg>
        <pc:spChg chg="del">
          <ac:chgData name="Francesca MAINO - ESMO" userId="0e04cdf6-27b3-4e1e-8a38-161a3a714cd4" providerId="ADAL" clId="{899ED1D0-8C9D-4047-8E8F-E7D70CF395E6}" dt="2023-04-06T13:30:51.735" v="149" actId="700"/>
          <ac:spMkLst>
            <pc:docMk/>
            <pc:sldMk cId="1058147871" sldId="278"/>
            <ac:spMk id="5" creationId="{FB0022D4-607E-4153-9A2E-1E5C6FE1A3B2}"/>
          </ac:spMkLst>
        </pc:spChg>
        <pc:spChg chg="add mod ord">
          <ac:chgData name="Francesca MAINO - ESMO" userId="0e04cdf6-27b3-4e1e-8a38-161a3a714cd4" providerId="ADAL" clId="{899ED1D0-8C9D-4047-8E8F-E7D70CF395E6}" dt="2023-04-06T13:30:51.735" v="149" actId="700"/>
          <ac:spMkLst>
            <pc:docMk/>
            <pc:sldMk cId="1058147871" sldId="278"/>
            <ac:spMk id="6" creationId="{96087D8F-D0E2-1CB7-8428-EEA6BFDB6856}"/>
          </ac:spMkLst>
        </pc:spChg>
      </pc:sldChg>
      <pc:sldChg chg="addSp delSp modSp mod chgLayout">
        <pc:chgData name="Francesca MAINO - ESMO" userId="0e04cdf6-27b3-4e1e-8a38-161a3a714cd4" providerId="ADAL" clId="{899ED1D0-8C9D-4047-8E8F-E7D70CF395E6}" dt="2023-04-06T13:30:36.487" v="145" actId="700"/>
        <pc:sldMkLst>
          <pc:docMk/>
          <pc:sldMk cId="4291841018" sldId="279"/>
        </pc:sldMkLst>
        <pc:spChg chg="mod ord">
          <ac:chgData name="Francesca MAINO - ESMO" userId="0e04cdf6-27b3-4e1e-8a38-161a3a714cd4" providerId="ADAL" clId="{899ED1D0-8C9D-4047-8E8F-E7D70CF395E6}" dt="2023-04-06T13:30:36.487" v="145" actId="700"/>
          <ac:spMkLst>
            <pc:docMk/>
            <pc:sldMk cId="4291841018" sldId="279"/>
            <ac:spMk id="2" creationId="{F8FF8A95-2EA8-BC40-B221-25798D1A9889}"/>
          </ac:spMkLst>
        </pc:spChg>
        <pc:spChg chg="mod ord">
          <ac:chgData name="Francesca MAINO - ESMO" userId="0e04cdf6-27b3-4e1e-8a38-161a3a714cd4" providerId="ADAL" clId="{899ED1D0-8C9D-4047-8E8F-E7D70CF395E6}" dt="2023-04-06T13:30:36.487" v="145" actId="700"/>
          <ac:spMkLst>
            <pc:docMk/>
            <pc:sldMk cId="4291841018" sldId="279"/>
            <ac:spMk id="3" creationId="{3FB0B8B3-7D78-924A-A229-FA47A12D9B5C}"/>
          </ac:spMkLst>
        </pc:spChg>
        <pc:spChg chg="add mod ord">
          <ac:chgData name="Francesca MAINO - ESMO" userId="0e04cdf6-27b3-4e1e-8a38-161a3a714cd4" providerId="ADAL" clId="{899ED1D0-8C9D-4047-8E8F-E7D70CF395E6}" dt="2023-04-06T13:30:36.487" v="145" actId="700"/>
          <ac:spMkLst>
            <pc:docMk/>
            <pc:sldMk cId="4291841018" sldId="279"/>
            <ac:spMk id="4" creationId="{EB69B3B4-6893-0863-BBB1-B02929AB8BB3}"/>
          </ac:spMkLst>
        </pc:spChg>
        <pc:spChg chg="del">
          <ac:chgData name="Francesca MAINO - ESMO" userId="0e04cdf6-27b3-4e1e-8a38-161a3a714cd4" providerId="ADAL" clId="{899ED1D0-8C9D-4047-8E8F-E7D70CF395E6}" dt="2023-04-06T13:30:36.487" v="145" actId="700"/>
          <ac:spMkLst>
            <pc:docMk/>
            <pc:sldMk cId="4291841018" sldId="279"/>
            <ac:spMk id="5" creationId="{C640B335-8D9D-4E53-BFB1-E256FDE12271}"/>
          </ac:spMkLst>
        </pc:spChg>
        <pc:spChg chg="add mod ord">
          <ac:chgData name="Francesca MAINO - ESMO" userId="0e04cdf6-27b3-4e1e-8a38-161a3a714cd4" providerId="ADAL" clId="{899ED1D0-8C9D-4047-8E8F-E7D70CF395E6}" dt="2023-04-06T13:30:36.487" v="145" actId="700"/>
          <ac:spMkLst>
            <pc:docMk/>
            <pc:sldMk cId="4291841018" sldId="279"/>
            <ac:spMk id="6" creationId="{14EE2700-92E2-2034-17CA-225F4A0A16F5}"/>
          </ac:spMkLst>
        </pc:spChg>
      </pc:sldChg>
      <pc:sldChg chg="addSp delSp modSp mod chgLayout">
        <pc:chgData name="Francesca MAINO - ESMO" userId="0e04cdf6-27b3-4e1e-8a38-161a3a714cd4" providerId="ADAL" clId="{899ED1D0-8C9D-4047-8E8F-E7D70CF395E6}" dt="2023-04-06T13:30:48.714" v="148" actId="14100"/>
        <pc:sldMkLst>
          <pc:docMk/>
          <pc:sldMk cId="2684920857" sldId="280"/>
        </pc:sldMkLst>
        <pc:spChg chg="mod ord">
          <ac:chgData name="Francesca MAINO - ESMO" userId="0e04cdf6-27b3-4e1e-8a38-161a3a714cd4" providerId="ADAL" clId="{899ED1D0-8C9D-4047-8E8F-E7D70CF395E6}" dt="2023-04-06T13:30:48.714" v="148" actId="14100"/>
          <ac:spMkLst>
            <pc:docMk/>
            <pc:sldMk cId="2684920857" sldId="280"/>
            <ac:spMk id="2" creationId="{F8FF8A95-2EA8-BC40-B221-25798D1A9889}"/>
          </ac:spMkLst>
        </pc:spChg>
        <pc:spChg chg="del">
          <ac:chgData name="Francesca MAINO - ESMO" userId="0e04cdf6-27b3-4e1e-8a38-161a3a714cd4" providerId="ADAL" clId="{899ED1D0-8C9D-4047-8E8F-E7D70CF395E6}" dt="2023-04-06T13:30:41.698" v="146" actId="700"/>
          <ac:spMkLst>
            <pc:docMk/>
            <pc:sldMk cId="2684920857" sldId="280"/>
            <ac:spMk id="3" creationId="{A782BCC7-2FC4-40B8-8559-C9B2E3697A91}"/>
          </ac:spMkLst>
        </pc:spChg>
        <pc:spChg chg="add del mod ord">
          <ac:chgData name="Francesca MAINO - ESMO" userId="0e04cdf6-27b3-4e1e-8a38-161a3a714cd4" providerId="ADAL" clId="{899ED1D0-8C9D-4047-8E8F-E7D70CF395E6}" dt="2023-04-06T13:30:44.479" v="147" actId="478"/>
          <ac:spMkLst>
            <pc:docMk/>
            <pc:sldMk cId="2684920857" sldId="280"/>
            <ac:spMk id="4" creationId="{EC82B687-9197-155A-72CF-6ADAE170B648}"/>
          </ac:spMkLst>
        </pc:spChg>
        <pc:spChg chg="add del mod ord">
          <ac:chgData name="Francesca MAINO - ESMO" userId="0e04cdf6-27b3-4e1e-8a38-161a3a714cd4" providerId="ADAL" clId="{899ED1D0-8C9D-4047-8E8F-E7D70CF395E6}" dt="2023-04-06T13:30:44.479" v="147" actId="478"/>
          <ac:spMkLst>
            <pc:docMk/>
            <pc:sldMk cId="2684920857" sldId="280"/>
            <ac:spMk id="5" creationId="{8A938E11-3D34-D433-437A-57500F490B3E}"/>
          </ac:spMkLst>
        </pc:spChg>
        <pc:spChg chg="add mod ord">
          <ac:chgData name="Francesca MAINO - ESMO" userId="0e04cdf6-27b3-4e1e-8a38-161a3a714cd4" providerId="ADAL" clId="{899ED1D0-8C9D-4047-8E8F-E7D70CF395E6}" dt="2023-04-06T13:30:41.698" v="146" actId="700"/>
          <ac:spMkLst>
            <pc:docMk/>
            <pc:sldMk cId="2684920857" sldId="280"/>
            <ac:spMk id="6" creationId="{B877CD96-9DA0-AADB-B031-CE4515BF5236}"/>
          </ac:spMkLst>
        </pc:spChg>
      </pc:sldChg>
      <pc:sldChg chg="addSp delSp modSp mod chgLayout">
        <pc:chgData name="Francesca MAINO - ESMO" userId="0e04cdf6-27b3-4e1e-8a38-161a3a714cd4" providerId="ADAL" clId="{899ED1D0-8C9D-4047-8E8F-E7D70CF395E6}" dt="2023-04-06T13:30:56.969" v="150" actId="700"/>
        <pc:sldMkLst>
          <pc:docMk/>
          <pc:sldMk cId="2731678907" sldId="283"/>
        </pc:sldMkLst>
        <pc:spChg chg="del">
          <ac:chgData name="Francesca MAINO - ESMO" userId="0e04cdf6-27b3-4e1e-8a38-161a3a714cd4" providerId="ADAL" clId="{899ED1D0-8C9D-4047-8E8F-E7D70CF395E6}" dt="2023-04-06T13:30:56.969" v="150" actId="700"/>
          <ac:spMkLst>
            <pc:docMk/>
            <pc:sldMk cId="2731678907" sldId="283"/>
            <ac:spMk id="2" creationId="{2C31F6E0-6DA7-4D17-A7E8-B7CE11E9C21C}"/>
          </ac:spMkLst>
        </pc:spChg>
        <pc:spChg chg="del">
          <ac:chgData name="Francesca MAINO - ESMO" userId="0e04cdf6-27b3-4e1e-8a38-161a3a714cd4" providerId="ADAL" clId="{899ED1D0-8C9D-4047-8E8F-E7D70CF395E6}" dt="2023-04-06T13:30:56.969" v="150" actId="700"/>
          <ac:spMkLst>
            <pc:docMk/>
            <pc:sldMk cId="2731678907" sldId="283"/>
            <ac:spMk id="3" creationId="{7AFB314B-5D9B-4C5C-B4C0-0A351929B423}"/>
          </ac:spMkLst>
        </pc:spChg>
        <pc:spChg chg="del">
          <ac:chgData name="Francesca MAINO - ESMO" userId="0e04cdf6-27b3-4e1e-8a38-161a3a714cd4" providerId="ADAL" clId="{899ED1D0-8C9D-4047-8E8F-E7D70CF395E6}" dt="2023-04-06T13:30:56.969" v="150" actId="700"/>
          <ac:spMkLst>
            <pc:docMk/>
            <pc:sldMk cId="2731678907" sldId="283"/>
            <ac:spMk id="4" creationId="{08418B5C-E451-42D3-A06A-3F52823272BC}"/>
          </ac:spMkLst>
        </pc:spChg>
        <pc:spChg chg="del">
          <ac:chgData name="Francesca MAINO - ESMO" userId="0e04cdf6-27b3-4e1e-8a38-161a3a714cd4" providerId="ADAL" clId="{899ED1D0-8C9D-4047-8E8F-E7D70CF395E6}" dt="2023-04-06T13:30:56.969" v="150" actId="700"/>
          <ac:spMkLst>
            <pc:docMk/>
            <pc:sldMk cId="2731678907" sldId="283"/>
            <ac:spMk id="5" creationId="{74E9261E-723B-4238-81F8-ED6BD50AC8BB}"/>
          </ac:spMkLst>
        </pc:spChg>
        <pc:spChg chg="add mod ord">
          <ac:chgData name="Francesca MAINO - ESMO" userId="0e04cdf6-27b3-4e1e-8a38-161a3a714cd4" providerId="ADAL" clId="{899ED1D0-8C9D-4047-8E8F-E7D70CF395E6}" dt="2023-04-06T13:30:56.969" v="150" actId="700"/>
          <ac:spMkLst>
            <pc:docMk/>
            <pc:sldMk cId="2731678907" sldId="283"/>
            <ac:spMk id="6" creationId="{15461A65-A9FC-EA21-B01E-8FEE7AF828E4}"/>
          </ac:spMkLst>
        </pc:spChg>
        <pc:spChg chg="add mod ord">
          <ac:chgData name="Francesca MAINO - ESMO" userId="0e04cdf6-27b3-4e1e-8a38-161a3a714cd4" providerId="ADAL" clId="{899ED1D0-8C9D-4047-8E8F-E7D70CF395E6}" dt="2023-04-06T13:30:56.969" v="150" actId="700"/>
          <ac:spMkLst>
            <pc:docMk/>
            <pc:sldMk cId="2731678907" sldId="283"/>
            <ac:spMk id="7" creationId="{0AF2CA8D-D59A-14FB-FE82-BF22966EE1B8}"/>
          </ac:spMkLst>
        </pc:spChg>
        <pc:spChg chg="add mod ord">
          <ac:chgData name="Francesca MAINO - ESMO" userId="0e04cdf6-27b3-4e1e-8a38-161a3a714cd4" providerId="ADAL" clId="{899ED1D0-8C9D-4047-8E8F-E7D70CF395E6}" dt="2023-04-06T13:30:56.969" v="150" actId="700"/>
          <ac:spMkLst>
            <pc:docMk/>
            <pc:sldMk cId="2731678907" sldId="283"/>
            <ac:spMk id="8" creationId="{B9017311-2E0D-3286-7863-4FD73C2F3FE0}"/>
          </ac:spMkLst>
        </pc:spChg>
        <pc:spChg chg="add mod ord">
          <ac:chgData name="Francesca MAINO - ESMO" userId="0e04cdf6-27b3-4e1e-8a38-161a3a714cd4" providerId="ADAL" clId="{899ED1D0-8C9D-4047-8E8F-E7D70CF395E6}" dt="2023-04-06T13:30:56.969" v="150" actId="700"/>
          <ac:spMkLst>
            <pc:docMk/>
            <pc:sldMk cId="2731678907" sldId="283"/>
            <ac:spMk id="9" creationId="{D23FAFF6-9A0E-449A-51CF-3A900C9435A7}"/>
          </ac:spMkLst>
        </pc:spChg>
      </pc:sldChg>
      <pc:sldChg chg="addSp delSp modSp mod modClrScheme chgLayout">
        <pc:chgData name="Francesca MAINO - ESMO" userId="0e04cdf6-27b3-4e1e-8a38-161a3a714cd4" providerId="ADAL" clId="{899ED1D0-8C9D-4047-8E8F-E7D70CF395E6}" dt="2023-04-06T13:31:00.130" v="151" actId="700"/>
        <pc:sldMkLst>
          <pc:docMk/>
          <pc:sldMk cId="806693550" sldId="284"/>
        </pc:sldMkLst>
        <pc:spChg chg="del mod ord">
          <ac:chgData name="Francesca MAINO - ESMO" userId="0e04cdf6-27b3-4e1e-8a38-161a3a714cd4" providerId="ADAL" clId="{899ED1D0-8C9D-4047-8E8F-E7D70CF395E6}" dt="2023-04-06T13:31:00.130" v="151" actId="700"/>
          <ac:spMkLst>
            <pc:docMk/>
            <pc:sldMk cId="806693550" sldId="284"/>
            <ac:spMk id="2" creationId="{E3FBBD9E-82E7-483D-B5A0-17A9F9776C24}"/>
          </ac:spMkLst>
        </pc:spChg>
        <pc:spChg chg="del mod ord">
          <ac:chgData name="Francesca MAINO - ESMO" userId="0e04cdf6-27b3-4e1e-8a38-161a3a714cd4" providerId="ADAL" clId="{899ED1D0-8C9D-4047-8E8F-E7D70CF395E6}" dt="2023-04-06T13:31:00.130" v="151" actId="700"/>
          <ac:spMkLst>
            <pc:docMk/>
            <pc:sldMk cId="806693550" sldId="284"/>
            <ac:spMk id="3" creationId="{C9FD072B-7F38-4121-B326-7B5235C723C7}"/>
          </ac:spMkLst>
        </pc:spChg>
        <pc:spChg chg="del mod ord">
          <ac:chgData name="Francesca MAINO - ESMO" userId="0e04cdf6-27b3-4e1e-8a38-161a3a714cd4" providerId="ADAL" clId="{899ED1D0-8C9D-4047-8E8F-E7D70CF395E6}" dt="2023-04-06T13:31:00.130" v="151" actId="700"/>
          <ac:spMkLst>
            <pc:docMk/>
            <pc:sldMk cId="806693550" sldId="284"/>
            <ac:spMk id="4" creationId="{F2D0E915-C830-4363-ABD6-084E432B5652}"/>
          </ac:spMkLst>
        </pc:spChg>
        <pc:spChg chg="del mod ord">
          <ac:chgData name="Francesca MAINO - ESMO" userId="0e04cdf6-27b3-4e1e-8a38-161a3a714cd4" providerId="ADAL" clId="{899ED1D0-8C9D-4047-8E8F-E7D70CF395E6}" dt="2023-04-06T13:31:00.130" v="151" actId="700"/>
          <ac:spMkLst>
            <pc:docMk/>
            <pc:sldMk cId="806693550" sldId="284"/>
            <ac:spMk id="5" creationId="{F9D990BF-C467-4DF6-AA75-4089C8DA082F}"/>
          </ac:spMkLst>
        </pc:spChg>
        <pc:spChg chg="add mod ord">
          <ac:chgData name="Francesca MAINO - ESMO" userId="0e04cdf6-27b3-4e1e-8a38-161a3a714cd4" providerId="ADAL" clId="{899ED1D0-8C9D-4047-8E8F-E7D70CF395E6}" dt="2023-04-06T13:31:00.130" v="151" actId="700"/>
          <ac:spMkLst>
            <pc:docMk/>
            <pc:sldMk cId="806693550" sldId="284"/>
            <ac:spMk id="6" creationId="{200E4475-0247-FD8C-CFC9-C3B47DCA972B}"/>
          </ac:spMkLst>
        </pc:spChg>
        <pc:spChg chg="add mod ord">
          <ac:chgData name="Francesca MAINO - ESMO" userId="0e04cdf6-27b3-4e1e-8a38-161a3a714cd4" providerId="ADAL" clId="{899ED1D0-8C9D-4047-8E8F-E7D70CF395E6}" dt="2023-04-06T13:31:00.130" v="151" actId="700"/>
          <ac:spMkLst>
            <pc:docMk/>
            <pc:sldMk cId="806693550" sldId="284"/>
            <ac:spMk id="7" creationId="{2EA46A6B-38F8-1B42-7AA5-3114C5E9DDDB}"/>
          </ac:spMkLst>
        </pc:spChg>
        <pc:spChg chg="add mod ord">
          <ac:chgData name="Francesca MAINO - ESMO" userId="0e04cdf6-27b3-4e1e-8a38-161a3a714cd4" providerId="ADAL" clId="{899ED1D0-8C9D-4047-8E8F-E7D70CF395E6}" dt="2023-04-06T13:31:00.130" v="151" actId="700"/>
          <ac:spMkLst>
            <pc:docMk/>
            <pc:sldMk cId="806693550" sldId="284"/>
            <ac:spMk id="8" creationId="{B2BD3565-C9E7-C801-082E-B5E294DB263E}"/>
          </ac:spMkLst>
        </pc:spChg>
        <pc:spChg chg="add mod ord">
          <ac:chgData name="Francesca MAINO - ESMO" userId="0e04cdf6-27b3-4e1e-8a38-161a3a714cd4" providerId="ADAL" clId="{899ED1D0-8C9D-4047-8E8F-E7D70CF395E6}" dt="2023-04-06T13:31:00.130" v="151" actId="700"/>
          <ac:spMkLst>
            <pc:docMk/>
            <pc:sldMk cId="806693550" sldId="284"/>
            <ac:spMk id="9" creationId="{51393B3E-A3A8-EEBF-6F16-9F6B26D932D8}"/>
          </ac:spMkLst>
        </pc:spChg>
      </pc:sldChg>
      <pc:sldChg chg="addSp delSp modSp mod chgLayout">
        <pc:chgData name="Francesca MAINO - ESMO" userId="0e04cdf6-27b3-4e1e-8a38-161a3a714cd4" providerId="ADAL" clId="{899ED1D0-8C9D-4047-8E8F-E7D70CF395E6}" dt="2023-04-06T13:31:03.317" v="152" actId="700"/>
        <pc:sldMkLst>
          <pc:docMk/>
          <pc:sldMk cId="864191660" sldId="285"/>
        </pc:sldMkLst>
        <pc:spChg chg="del">
          <ac:chgData name="Francesca MAINO - ESMO" userId="0e04cdf6-27b3-4e1e-8a38-161a3a714cd4" providerId="ADAL" clId="{899ED1D0-8C9D-4047-8E8F-E7D70CF395E6}" dt="2023-04-06T13:31:03.317" v="152" actId="700"/>
          <ac:spMkLst>
            <pc:docMk/>
            <pc:sldMk cId="864191660" sldId="285"/>
            <ac:spMk id="2" creationId="{F580110A-84FC-4758-A697-8884F709DF10}"/>
          </ac:spMkLst>
        </pc:spChg>
        <pc:spChg chg="del">
          <ac:chgData name="Francesca MAINO - ESMO" userId="0e04cdf6-27b3-4e1e-8a38-161a3a714cd4" providerId="ADAL" clId="{899ED1D0-8C9D-4047-8E8F-E7D70CF395E6}" dt="2023-04-06T13:31:03.317" v="152" actId="700"/>
          <ac:spMkLst>
            <pc:docMk/>
            <pc:sldMk cId="864191660" sldId="285"/>
            <ac:spMk id="3" creationId="{A12A01ED-9E01-47BF-848E-B4832A37F868}"/>
          </ac:spMkLst>
        </pc:spChg>
        <pc:spChg chg="del">
          <ac:chgData name="Francesca MAINO - ESMO" userId="0e04cdf6-27b3-4e1e-8a38-161a3a714cd4" providerId="ADAL" clId="{899ED1D0-8C9D-4047-8E8F-E7D70CF395E6}" dt="2023-04-06T13:31:03.317" v="152" actId="700"/>
          <ac:spMkLst>
            <pc:docMk/>
            <pc:sldMk cId="864191660" sldId="285"/>
            <ac:spMk id="4" creationId="{F59566F5-FF12-4F6E-931B-2FD6A76503CE}"/>
          </ac:spMkLst>
        </pc:spChg>
        <pc:spChg chg="del">
          <ac:chgData name="Francesca MAINO - ESMO" userId="0e04cdf6-27b3-4e1e-8a38-161a3a714cd4" providerId="ADAL" clId="{899ED1D0-8C9D-4047-8E8F-E7D70CF395E6}" dt="2023-04-06T13:31:03.317" v="152" actId="700"/>
          <ac:spMkLst>
            <pc:docMk/>
            <pc:sldMk cId="864191660" sldId="285"/>
            <ac:spMk id="5" creationId="{EA214DC9-CFAC-4180-99D0-D9EBF9FAC64D}"/>
          </ac:spMkLst>
        </pc:spChg>
        <pc:spChg chg="del">
          <ac:chgData name="Francesca MAINO - ESMO" userId="0e04cdf6-27b3-4e1e-8a38-161a3a714cd4" providerId="ADAL" clId="{899ED1D0-8C9D-4047-8E8F-E7D70CF395E6}" dt="2023-04-06T13:31:03.317" v="152" actId="700"/>
          <ac:spMkLst>
            <pc:docMk/>
            <pc:sldMk cId="864191660" sldId="285"/>
            <ac:spMk id="6" creationId="{CC6219AB-CB6E-421F-B14C-8A3628FB25F8}"/>
          </ac:spMkLst>
        </pc:spChg>
        <pc:spChg chg="add mod ord">
          <ac:chgData name="Francesca MAINO - ESMO" userId="0e04cdf6-27b3-4e1e-8a38-161a3a714cd4" providerId="ADAL" clId="{899ED1D0-8C9D-4047-8E8F-E7D70CF395E6}" dt="2023-04-06T13:31:03.317" v="152" actId="700"/>
          <ac:spMkLst>
            <pc:docMk/>
            <pc:sldMk cId="864191660" sldId="285"/>
            <ac:spMk id="7" creationId="{B3503E52-8CC5-80E3-18A0-F3A3CB14D92E}"/>
          </ac:spMkLst>
        </pc:spChg>
        <pc:spChg chg="add mod ord">
          <ac:chgData name="Francesca MAINO - ESMO" userId="0e04cdf6-27b3-4e1e-8a38-161a3a714cd4" providerId="ADAL" clId="{899ED1D0-8C9D-4047-8E8F-E7D70CF395E6}" dt="2023-04-06T13:31:03.317" v="152" actId="700"/>
          <ac:spMkLst>
            <pc:docMk/>
            <pc:sldMk cId="864191660" sldId="285"/>
            <ac:spMk id="8" creationId="{3A2F2F8F-B438-0176-6A9A-F0F72141298E}"/>
          </ac:spMkLst>
        </pc:spChg>
        <pc:spChg chg="add mod ord">
          <ac:chgData name="Francesca MAINO - ESMO" userId="0e04cdf6-27b3-4e1e-8a38-161a3a714cd4" providerId="ADAL" clId="{899ED1D0-8C9D-4047-8E8F-E7D70CF395E6}" dt="2023-04-06T13:31:03.317" v="152" actId="700"/>
          <ac:spMkLst>
            <pc:docMk/>
            <pc:sldMk cId="864191660" sldId="285"/>
            <ac:spMk id="9" creationId="{8AE13DF2-E833-14B4-786C-A5A0B8EEA3AB}"/>
          </ac:spMkLst>
        </pc:spChg>
        <pc:spChg chg="add mod ord">
          <ac:chgData name="Francesca MAINO - ESMO" userId="0e04cdf6-27b3-4e1e-8a38-161a3a714cd4" providerId="ADAL" clId="{899ED1D0-8C9D-4047-8E8F-E7D70CF395E6}" dt="2023-04-06T13:31:03.317" v="152" actId="700"/>
          <ac:spMkLst>
            <pc:docMk/>
            <pc:sldMk cId="864191660" sldId="285"/>
            <ac:spMk id="10" creationId="{95DB6A5B-81EC-4E90-72EE-178A4E7A7446}"/>
          </ac:spMkLst>
        </pc:spChg>
        <pc:spChg chg="add mod ord">
          <ac:chgData name="Francesca MAINO - ESMO" userId="0e04cdf6-27b3-4e1e-8a38-161a3a714cd4" providerId="ADAL" clId="{899ED1D0-8C9D-4047-8E8F-E7D70CF395E6}" dt="2023-04-06T13:31:03.317" v="152" actId="700"/>
          <ac:spMkLst>
            <pc:docMk/>
            <pc:sldMk cId="864191660" sldId="285"/>
            <ac:spMk id="11" creationId="{506A3641-C75C-BD1B-FBD9-ADE18FB2AB8F}"/>
          </ac:spMkLst>
        </pc:spChg>
      </pc:sldChg>
      <pc:sldChg chg="addSp delSp modSp mod modClrScheme chgLayout">
        <pc:chgData name="Francesca MAINO - ESMO" userId="0e04cdf6-27b3-4e1e-8a38-161a3a714cd4" providerId="ADAL" clId="{899ED1D0-8C9D-4047-8E8F-E7D70CF395E6}" dt="2023-04-06T13:31:12.136" v="155" actId="700"/>
        <pc:sldMkLst>
          <pc:docMk/>
          <pc:sldMk cId="1747585288" sldId="286"/>
        </pc:sldMkLst>
        <pc:spChg chg="add del mod ord">
          <ac:chgData name="Francesca MAINO - ESMO" userId="0e04cdf6-27b3-4e1e-8a38-161a3a714cd4" providerId="ADAL" clId="{899ED1D0-8C9D-4047-8E8F-E7D70CF395E6}" dt="2023-04-06T13:31:12.136" v="155" actId="700"/>
          <ac:spMkLst>
            <pc:docMk/>
            <pc:sldMk cId="1747585288" sldId="286"/>
            <ac:spMk id="2" creationId="{4815EC50-BFFA-4774-B7D0-91D3EA61DC9D}"/>
          </ac:spMkLst>
        </pc:spChg>
        <pc:spChg chg="add del mod ord">
          <ac:chgData name="Francesca MAINO - ESMO" userId="0e04cdf6-27b3-4e1e-8a38-161a3a714cd4" providerId="ADAL" clId="{899ED1D0-8C9D-4047-8E8F-E7D70CF395E6}" dt="2023-04-06T13:31:08.511" v="154" actId="700"/>
          <ac:spMkLst>
            <pc:docMk/>
            <pc:sldMk cId="1747585288" sldId="286"/>
            <ac:spMk id="3" creationId="{727775D5-B6D7-5F5C-AFEC-B5FC4FCFC7CD}"/>
          </ac:spMkLst>
        </pc:spChg>
        <pc:spChg chg="add del mod ord">
          <ac:chgData name="Francesca MAINO - ESMO" userId="0e04cdf6-27b3-4e1e-8a38-161a3a714cd4" providerId="ADAL" clId="{899ED1D0-8C9D-4047-8E8F-E7D70CF395E6}" dt="2023-04-06T13:31:08.511" v="154" actId="700"/>
          <ac:spMkLst>
            <pc:docMk/>
            <pc:sldMk cId="1747585288" sldId="286"/>
            <ac:spMk id="4" creationId="{0BD66BD5-96F4-7686-9377-D80F9468E0C7}"/>
          </ac:spMkLst>
        </pc:spChg>
        <pc:spChg chg="add del mod ord">
          <ac:chgData name="Francesca MAINO - ESMO" userId="0e04cdf6-27b3-4e1e-8a38-161a3a714cd4" providerId="ADAL" clId="{899ED1D0-8C9D-4047-8E8F-E7D70CF395E6}" dt="2023-04-06T13:31:08.511" v="154" actId="700"/>
          <ac:spMkLst>
            <pc:docMk/>
            <pc:sldMk cId="1747585288" sldId="286"/>
            <ac:spMk id="5" creationId="{165A2080-907A-32E5-5AB9-2758C29A8391}"/>
          </ac:spMkLst>
        </pc:spChg>
        <pc:spChg chg="add del mod ord">
          <ac:chgData name="Francesca MAINO - ESMO" userId="0e04cdf6-27b3-4e1e-8a38-161a3a714cd4" providerId="ADAL" clId="{899ED1D0-8C9D-4047-8E8F-E7D70CF395E6}" dt="2023-04-06T13:31:08.511" v="154" actId="700"/>
          <ac:spMkLst>
            <pc:docMk/>
            <pc:sldMk cId="1747585288" sldId="286"/>
            <ac:spMk id="6" creationId="{C0AD83CB-3F9D-4232-088D-0F8B95D29D15}"/>
          </ac:spMkLst>
        </pc:spChg>
        <pc:spChg chg="add del mod ord">
          <ac:chgData name="Francesca MAINO - ESMO" userId="0e04cdf6-27b3-4e1e-8a38-161a3a714cd4" providerId="ADAL" clId="{899ED1D0-8C9D-4047-8E8F-E7D70CF395E6}" dt="2023-04-06T13:31:08.511" v="154" actId="700"/>
          <ac:spMkLst>
            <pc:docMk/>
            <pc:sldMk cId="1747585288" sldId="286"/>
            <ac:spMk id="7" creationId="{D9CAC3A9-EDF6-F1E0-F385-7AC2F3D29029}"/>
          </ac:spMkLst>
        </pc:spChg>
        <pc:spChg chg="add mod ord">
          <ac:chgData name="Francesca MAINO - ESMO" userId="0e04cdf6-27b3-4e1e-8a38-161a3a714cd4" providerId="ADAL" clId="{899ED1D0-8C9D-4047-8E8F-E7D70CF395E6}" dt="2023-04-06T13:31:12.136" v="155" actId="700"/>
          <ac:spMkLst>
            <pc:docMk/>
            <pc:sldMk cId="1747585288" sldId="286"/>
            <ac:spMk id="8" creationId="{4AA16804-521C-E161-7CBE-BC8A4D082773}"/>
          </ac:spMkLst>
        </pc:spChg>
      </pc:sldChg>
      <pc:sldChg chg="addSp delSp modSp mod chgLayout">
        <pc:chgData name="Francesca MAINO - ESMO" userId="0e04cdf6-27b3-4e1e-8a38-161a3a714cd4" providerId="ADAL" clId="{899ED1D0-8C9D-4047-8E8F-E7D70CF395E6}" dt="2023-04-06T13:31:15.669" v="156" actId="700"/>
        <pc:sldMkLst>
          <pc:docMk/>
          <pc:sldMk cId="1375013745" sldId="287"/>
        </pc:sldMkLst>
        <pc:spChg chg="del mod">
          <ac:chgData name="Francesca MAINO - ESMO" userId="0e04cdf6-27b3-4e1e-8a38-161a3a714cd4" providerId="ADAL" clId="{899ED1D0-8C9D-4047-8E8F-E7D70CF395E6}" dt="2023-04-06T13:31:15.669" v="156" actId="700"/>
          <ac:spMkLst>
            <pc:docMk/>
            <pc:sldMk cId="1375013745" sldId="287"/>
            <ac:spMk id="2" creationId="{2B163A29-D2B0-41B9-89F9-6CA0721CEF7E}"/>
          </ac:spMkLst>
        </pc:spChg>
        <pc:spChg chg="add mod ord">
          <ac:chgData name="Francesca MAINO - ESMO" userId="0e04cdf6-27b3-4e1e-8a38-161a3a714cd4" providerId="ADAL" clId="{899ED1D0-8C9D-4047-8E8F-E7D70CF395E6}" dt="2023-04-06T13:31:15.669" v="156" actId="700"/>
          <ac:spMkLst>
            <pc:docMk/>
            <pc:sldMk cId="1375013745" sldId="287"/>
            <ac:spMk id="3" creationId="{F6CCF2F9-F1DB-074A-D254-3607E746F83F}"/>
          </ac:spMkLst>
        </pc:spChg>
      </pc:sldChg>
      <pc:sldMasterChg chg="addSldLayout delSldLayout modSldLayout sldLayoutOrd">
        <pc:chgData name="Francesca MAINO - ESMO" userId="0e04cdf6-27b3-4e1e-8a38-161a3a714cd4" providerId="ADAL" clId="{899ED1D0-8C9D-4047-8E8F-E7D70CF395E6}" dt="2023-04-06T13:30:26.564" v="144" actId="27614"/>
        <pc:sldMasterMkLst>
          <pc:docMk/>
          <pc:sldMasterMk cId="0" sldId="2147493455"/>
        </pc:sldMasterMkLst>
        <pc:sldLayoutChg chg="addSp delSp modSp mod">
          <pc:chgData name="Francesca MAINO - ESMO" userId="0e04cdf6-27b3-4e1e-8a38-161a3a714cd4" providerId="ADAL" clId="{899ED1D0-8C9D-4047-8E8F-E7D70CF395E6}" dt="2023-04-06T13:21:15.825" v="38" actId="207"/>
          <pc:sldLayoutMkLst>
            <pc:docMk/>
            <pc:sldMasterMk cId="0" sldId="2147493455"/>
            <pc:sldLayoutMk cId="1522699082" sldId="2147493640"/>
          </pc:sldLayoutMkLst>
          <pc:spChg chg="mod">
            <ac:chgData name="Francesca MAINO - ESMO" userId="0e04cdf6-27b3-4e1e-8a38-161a3a714cd4" providerId="ADAL" clId="{899ED1D0-8C9D-4047-8E8F-E7D70CF395E6}" dt="2023-04-06T13:21:15.825" v="38" actId="207"/>
            <ac:spMkLst>
              <pc:docMk/>
              <pc:sldMasterMk cId="0" sldId="2147493455"/>
              <pc:sldLayoutMk cId="1522699082" sldId="2147493640"/>
              <ac:spMk id="20" creationId="{00000000-0000-0000-0000-000000000000}"/>
            </ac:spMkLst>
          </pc:spChg>
          <pc:picChg chg="del">
            <ac:chgData name="Francesca MAINO - ESMO" userId="0e04cdf6-27b3-4e1e-8a38-161a3a714cd4" providerId="ADAL" clId="{899ED1D0-8C9D-4047-8E8F-E7D70CF395E6}" dt="2023-04-06T13:15:25.599" v="25" actId="478"/>
            <ac:picMkLst>
              <pc:docMk/>
              <pc:sldMasterMk cId="0" sldId="2147493455"/>
              <pc:sldLayoutMk cId="1522699082" sldId="2147493640"/>
              <ac:picMk id="5" creationId="{63DD7041-3ADE-4310-8C80-19F6C7FAA23A}"/>
            </ac:picMkLst>
          </pc:picChg>
          <pc:picChg chg="add mod ord">
            <ac:chgData name="Francesca MAINO - ESMO" userId="0e04cdf6-27b3-4e1e-8a38-161a3a714cd4" providerId="ADAL" clId="{899ED1D0-8C9D-4047-8E8F-E7D70CF395E6}" dt="2023-04-06T13:15:23.716" v="24" actId="167"/>
            <ac:picMkLst>
              <pc:docMk/>
              <pc:sldMasterMk cId="0" sldId="2147493455"/>
              <pc:sldLayoutMk cId="1522699082" sldId="2147493640"/>
              <ac:picMk id="6" creationId="{8CE916CD-3B7E-D8D3-38C6-0B8AFAF7AF4E}"/>
            </ac:picMkLst>
          </pc:picChg>
          <pc:picChg chg="del">
            <ac:chgData name="Francesca MAINO - ESMO" userId="0e04cdf6-27b3-4e1e-8a38-161a3a714cd4" providerId="ADAL" clId="{899ED1D0-8C9D-4047-8E8F-E7D70CF395E6}" dt="2023-04-06T13:15:41.749" v="29" actId="478"/>
            <ac:picMkLst>
              <pc:docMk/>
              <pc:sldMasterMk cId="0" sldId="2147493455"/>
              <pc:sldLayoutMk cId="1522699082" sldId="2147493640"/>
              <ac:picMk id="8" creationId="{5E63B71B-2413-4E20-BE75-DFF671683126}"/>
            </ac:picMkLst>
          </pc:picChg>
          <pc:picChg chg="add mod modCrop">
            <ac:chgData name="Francesca MAINO - ESMO" userId="0e04cdf6-27b3-4e1e-8a38-161a3a714cd4" providerId="ADAL" clId="{899ED1D0-8C9D-4047-8E8F-E7D70CF395E6}" dt="2023-04-06T13:16:24.068" v="37" actId="732"/>
            <ac:picMkLst>
              <pc:docMk/>
              <pc:sldMasterMk cId="0" sldId="2147493455"/>
              <pc:sldLayoutMk cId="1522699082" sldId="2147493640"/>
              <ac:picMk id="9" creationId="{42C3ECCD-36ED-0090-876F-6E85718A6BCC}"/>
            </ac:picMkLst>
          </pc:picChg>
        </pc:sldLayoutChg>
        <pc:sldLayoutChg chg="addSp delSp modSp mod">
          <pc:chgData name="Francesca MAINO - ESMO" userId="0e04cdf6-27b3-4e1e-8a38-161a3a714cd4" providerId="ADAL" clId="{899ED1D0-8C9D-4047-8E8F-E7D70CF395E6}" dt="2023-04-06T13:23:48.809" v="77" actId="478"/>
          <pc:sldLayoutMkLst>
            <pc:docMk/>
            <pc:sldMasterMk cId="0" sldId="2147493455"/>
            <pc:sldLayoutMk cId="115419589" sldId="2147493641"/>
          </pc:sldLayoutMkLst>
          <pc:spChg chg="mod">
            <ac:chgData name="Francesca MAINO - ESMO" userId="0e04cdf6-27b3-4e1e-8a38-161a3a714cd4" providerId="ADAL" clId="{899ED1D0-8C9D-4047-8E8F-E7D70CF395E6}" dt="2023-04-06T13:21:43.852" v="43" actId="207"/>
            <ac:spMkLst>
              <pc:docMk/>
              <pc:sldMasterMk cId="0" sldId="2147493455"/>
              <pc:sldLayoutMk cId="115419589" sldId="2147493641"/>
              <ac:spMk id="17" creationId="{AFC72EBA-B0C4-D443-A6BD-5873D63C0F3D}"/>
            </ac:spMkLst>
          </pc:spChg>
          <pc:spChg chg="mod">
            <ac:chgData name="Francesca MAINO - ESMO" userId="0e04cdf6-27b3-4e1e-8a38-161a3a714cd4" providerId="ADAL" clId="{899ED1D0-8C9D-4047-8E8F-E7D70CF395E6}" dt="2023-04-06T13:21:43.852" v="43" actId="207"/>
            <ac:spMkLst>
              <pc:docMk/>
              <pc:sldMasterMk cId="0" sldId="2147493455"/>
              <pc:sldLayoutMk cId="115419589" sldId="2147493641"/>
              <ac:spMk id="18" creationId="{F92C0E05-3816-894C-B4B3-7FBBFA805BC0}"/>
            </ac:spMkLst>
          </pc:spChg>
          <pc:picChg chg="add mod ord">
            <ac:chgData name="Francesca MAINO - ESMO" userId="0e04cdf6-27b3-4e1e-8a38-161a3a714cd4" providerId="ADAL" clId="{899ED1D0-8C9D-4047-8E8F-E7D70CF395E6}" dt="2023-04-06T13:21:34.544" v="40" actId="167"/>
            <ac:picMkLst>
              <pc:docMk/>
              <pc:sldMasterMk cId="0" sldId="2147493455"/>
              <pc:sldLayoutMk cId="115419589" sldId="2147493641"/>
              <ac:picMk id="2" creationId="{A1B1E144-41B1-31D1-ABE5-B841C5D8862E}"/>
            </ac:picMkLst>
          </pc:picChg>
          <pc:picChg chg="add mod ord modCrop">
            <ac:chgData name="Francesca MAINO - ESMO" userId="0e04cdf6-27b3-4e1e-8a38-161a3a714cd4" providerId="ADAL" clId="{899ED1D0-8C9D-4047-8E8F-E7D70CF395E6}" dt="2023-04-06T13:23:47.232" v="76" actId="167"/>
            <ac:picMkLst>
              <pc:docMk/>
              <pc:sldMasterMk cId="0" sldId="2147493455"/>
              <pc:sldLayoutMk cId="115419589" sldId="2147493641"/>
              <ac:picMk id="4" creationId="{1D20B7E4-8EA0-9D73-7206-C33F9E209D13}"/>
            </ac:picMkLst>
          </pc:picChg>
          <pc:picChg chg="del">
            <ac:chgData name="Francesca MAINO - ESMO" userId="0e04cdf6-27b3-4e1e-8a38-161a3a714cd4" providerId="ADAL" clId="{899ED1D0-8C9D-4047-8E8F-E7D70CF395E6}" dt="2023-04-06T13:23:48.809" v="77" actId="478"/>
            <ac:picMkLst>
              <pc:docMk/>
              <pc:sldMasterMk cId="0" sldId="2147493455"/>
              <pc:sldLayoutMk cId="115419589" sldId="2147493641"/>
              <ac:picMk id="13" creationId="{95E19575-DEBA-4037-8C39-F443272DF1CA}"/>
            </ac:picMkLst>
          </pc:picChg>
          <pc:picChg chg="del">
            <ac:chgData name="Francesca MAINO - ESMO" userId="0e04cdf6-27b3-4e1e-8a38-161a3a714cd4" providerId="ADAL" clId="{899ED1D0-8C9D-4047-8E8F-E7D70CF395E6}" dt="2023-04-06T13:21:36.005" v="41" actId="478"/>
            <ac:picMkLst>
              <pc:docMk/>
              <pc:sldMasterMk cId="0" sldId="2147493455"/>
              <pc:sldLayoutMk cId="115419589" sldId="2147493641"/>
              <ac:picMk id="14" creationId="{6CA78427-C1DB-4FBF-9CC2-D9E6FA339957}"/>
            </ac:picMkLst>
          </pc:picChg>
        </pc:sldLayoutChg>
        <pc:sldLayoutChg chg="addSp delSp modSp mod">
          <pc:chgData name="Francesca MAINO - ESMO" userId="0e04cdf6-27b3-4e1e-8a38-161a3a714cd4" providerId="ADAL" clId="{899ED1D0-8C9D-4047-8E8F-E7D70CF395E6}" dt="2023-04-06T13:25:19.164" v="87" actId="207"/>
          <pc:sldLayoutMkLst>
            <pc:docMk/>
            <pc:sldMasterMk cId="0" sldId="2147493455"/>
            <pc:sldLayoutMk cId="309067468" sldId="2147493642"/>
          </pc:sldLayoutMkLst>
          <pc:spChg chg="add mod">
            <ac:chgData name="Francesca MAINO - ESMO" userId="0e04cdf6-27b3-4e1e-8a38-161a3a714cd4" providerId="ADAL" clId="{899ED1D0-8C9D-4047-8E8F-E7D70CF395E6}" dt="2023-04-06T13:25:05.175" v="85"/>
            <ac:spMkLst>
              <pc:docMk/>
              <pc:sldMasterMk cId="0" sldId="2147493455"/>
              <pc:sldLayoutMk cId="309067468" sldId="2147493642"/>
              <ac:spMk id="3" creationId="{9ED9BC80-EA57-1D0B-A6D8-56C31E47FEE8}"/>
            </ac:spMkLst>
          </pc:spChg>
          <pc:spChg chg="add mod">
            <ac:chgData name="Francesca MAINO - ESMO" userId="0e04cdf6-27b3-4e1e-8a38-161a3a714cd4" providerId="ADAL" clId="{899ED1D0-8C9D-4047-8E8F-E7D70CF395E6}" dt="2023-04-06T13:25:05.175" v="85"/>
            <ac:spMkLst>
              <pc:docMk/>
              <pc:sldMasterMk cId="0" sldId="2147493455"/>
              <pc:sldLayoutMk cId="309067468" sldId="2147493642"/>
              <ac:spMk id="4" creationId="{3C5796F6-74E6-90AE-A26E-B7981AFDAE80}"/>
            </ac:spMkLst>
          </pc:spChg>
          <pc:spChg chg="mod">
            <ac:chgData name="Francesca MAINO - ESMO" userId="0e04cdf6-27b3-4e1e-8a38-161a3a714cd4" providerId="ADAL" clId="{899ED1D0-8C9D-4047-8E8F-E7D70CF395E6}" dt="2023-04-06T13:25:16.867" v="86" actId="207"/>
            <ac:spMkLst>
              <pc:docMk/>
              <pc:sldMasterMk cId="0" sldId="2147493455"/>
              <pc:sldLayoutMk cId="309067468" sldId="2147493642"/>
              <ac:spMk id="10" creationId="{FE623330-BFFB-F448-AA2F-26160B58BDC3}"/>
            </ac:spMkLst>
          </pc:spChg>
          <pc:spChg chg="mod">
            <ac:chgData name="Francesca MAINO - ESMO" userId="0e04cdf6-27b3-4e1e-8a38-161a3a714cd4" providerId="ADAL" clId="{899ED1D0-8C9D-4047-8E8F-E7D70CF395E6}" dt="2023-04-06T13:25:19.164" v="87" actId="207"/>
            <ac:spMkLst>
              <pc:docMk/>
              <pc:sldMasterMk cId="0" sldId="2147493455"/>
              <pc:sldLayoutMk cId="309067468" sldId="2147493642"/>
              <ac:spMk id="11" creationId="{F292DDDC-1EEA-5646-B219-7866C459EC59}"/>
            </ac:spMkLst>
          </pc:spChg>
          <pc:spChg chg="del">
            <ac:chgData name="Francesca MAINO - ESMO" userId="0e04cdf6-27b3-4e1e-8a38-161a3a714cd4" providerId="ADAL" clId="{899ED1D0-8C9D-4047-8E8F-E7D70CF395E6}" dt="2023-04-06T13:25:04.917" v="84" actId="478"/>
            <ac:spMkLst>
              <pc:docMk/>
              <pc:sldMasterMk cId="0" sldId="2147493455"/>
              <pc:sldLayoutMk cId="309067468" sldId="2147493642"/>
              <ac:spMk id="12" creationId="{71211730-CDF2-47C8-A380-2BCC4EAC1772}"/>
            </ac:spMkLst>
          </pc:spChg>
          <pc:spChg chg="del">
            <ac:chgData name="Francesca MAINO - ESMO" userId="0e04cdf6-27b3-4e1e-8a38-161a3a714cd4" providerId="ADAL" clId="{899ED1D0-8C9D-4047-8E8F-E7D70CF395E6}" dt="2023-04-06T13:25:04.917" v="84" actId="478"/>
            <ac:spMkLst>
              <pc:docMk/>
              <pc:sldMasterMk cId="0" sldId="2147493455"/>
              <pc:sldLayoutMk cId="309067468" sldId="2147493642"/>
              <ac:spMk id="14" creationId="{A7C2793A-08E8-4EC6-88E0-377E2EBD5848}"/>
            </ac:spMkLst>
          </pc:spChg>
          <pc:picChg chg="add mod">
            <ac:chgData name="Francesca MAINO - ESMO" userId="0e04cdf6-27b3-4e1e-8a38-161a3a714cd4" providerId="ADAL" clId="{899ED1D0-8C9D-4047-8E8F-E7D70CF395E6}" dt="2023-04-06T13:25:05.175" v="85"/>
            <ac:picMkLst>
              <pc:docMk/>
              <pc:sldMasterMk cId="0" sldId="2147493455"/>
              <pc:sldLayoutMk cId="309067468" sldId="2147493642"/>
              <ac:picMk id="2" creationId="{3D8C8395-EA42-21E1-F023-65E5B5820F68}"/>
            </ac:picMkLst>
          </pc:picChg>
          <pc:picChg chg="del">
            <ac:chgData name="Francesca MAINO - ESMO" userId="0e04cdf6-27b3-4e1e-8a38-161a3a714cd4" providerId="ADAL" clId="{899ED1D0-8C9D-4047-8E8F-E7D70CF395E6}" dt="2023-04-06T13:25:04.917" v="84" actId="478"/>
            <ac:picMkLst>
              <pc:docMk/>
              <pc:sldMasterMk cId="0" sldId="2147493455"/>
              <pc:sldLayoutMk cId="309067468" sldId="2147493642"/>
              <ac:picMk id="15" creationId="{1CCC44DE-5F35-4B24-9906-95E56C6947B5}"/>
            </ac:picMkLst>
          </pc:picChg>
        </pc:sldLayoutChg>
        <pc:sldLayoutChg chg="addSp delSp modSp mod">
          <pc:chgData name="Francesca MAINO - ESMO" userId="0e04cdf6-27b3-4e1e-8a38-161a3a714cd4" providerId="ADAL" clId="{899ED1D0-8C9D-4047-8E8F-E7D70CF395E6}" dt="2023-04-06T13:27:27.220" v="115" actId="207"/>
          <pc:sldLayoutMkLst>
            <pc:docMk/>
            <pc:sldMasterMk cId="0" sldId="2147493455"/>
            <pc:sldLayoutMk cId="1840261251" sldId="2147493643"/>
          </pc:sldLayoutMkLst>
          <pc:spChg chg="add mod">
            <ac:chgData name="Francesca MAINO - ESMO" userId="0e04cdf6-27b3-4e1e-8a38-161a3a714cd4" providerId="ADAL" clId="{899ED1D0-8C9D-4047-8E8F-E7D70CF395E6}" dt="2023-04-06T13:26:40.750" v="112"/>
            <ac:spMkLst>
              <pc:docMk/>
              <pc:sldMasterMk cId="0" sldId="2147493455"/>
              <pc:sldLayoutMk cId="1840261251" sldId="2147493643"/>
              <ac:spMk id="3" creationId="{F394438E-055B-4F90-EE07-9E1080D0B808}"/>
            </ac:spMkLst>
          </pc:spChg>
          <pc:spChg chg="add mod">
            <ac:chgData name="Francesca MAINO - ESMO" userId="0e04cdf6-27b3-4e1e-8a38-161a3a714cd4" providerId="ADAL" clId="{899ED1D0-8C9D-4047-8E8F-E7D70CF395E6}" dt="2023-04-06T13:26:40.750" v="112"/>
            <ac:spMkLst>
              <pc:docMk/>
              <pc:sldMasterMk cId="0" sldId="2147493455"/>
              <pc:sldLayoutMk cId="1840261251" sldId="2147493643"/>
              <ac:spMk id="4" creationId="{AA97B86B-55F9-F465-166B-920771C9E11B}"/>
            </ac:spMkLst>
          </pc:spChg>
          <pc:spChg chg="mod">
            <ac:chgData name="Francesca MAINO - ESMO" userId="0e04cdf6-27b3-4e1e-8a38-161a3a714cd4" providerId="ADAL" clId="{899ED1D0-8C9D-4047-8E8F-E7D70CF395E6}" dt="2023-04-06T13:27:27.220" v="115" actId="207"/>
            <ac:spMkLst>
              <pc:docMk/>
              <pc:sldMasterMk cId="0" sldId="2147493455"/>
              <pc:sldLayoutMk cId="1840261251" sldId="2147493643"/>
              <ac:spMk id="12" creationId="{C682912B-9D64-B94C-9A5C-32A715E7D1A3}"/>
            </ac:spMkLst>
          </pc:spChg>
          <pc:spChg chg="mod">
            <ac:chgData name="Francesca MAINO - ESMO" userId="0e04cdf6-27b3-4e1e-8a38-161a3a714cd4" providerId="ADAL" clId="{899ED1D0-8C9D-4047-8E8F-E7D70CF395E6}" dt="2023-04-06T13:27:27.220" v="115" actId="207"/>
            <ac:spMkLst>
              <pc:docMk/>
              <pc:sldMasterMk cId="0" sldId="2147493455"/>
              <pc:sldLayoutMk cId="1840261251" sldId="2147493643"/>
              <ac:spMk id="13" creationId="{507AD564-F74B-5F48-A178-810FBAC66F63}"/>
            </ac:spMkLst>
          </pc:spChg>
          <pc:spChg chg="del">
            <ac:chgData name="Francesca MAINO - ESMO" userId="0e04cdf6-27b3-4e1e-8a38-161a3a714cd4" providerId="ADAL" clId="{899ED1D0-8C9D-4047-8E8F-E7D70CF395E6}" dt="2023-04-06T13:26:40.611" v="111" actId="478"/>
            <ac:spMkLst>
              <pc:docMk/>
              <pc:sldMasterMk cId="0" sldId="2147493455"/>
              <pc:sldLayoutMk cId="1840261251" sldId="2147493643"/>
              <ac:spMk id="14" creationId="{C1853386-09AE-4F73-8711-1D618E943AD9}"/>
            </ac:spMkLst>
          </pc:spChg>
          <pc:spChg chg="del">
            <ac:chgData name="Francesca MAINO - ESMO" userId="0e04cdf6-27b3-4e1e-8a38-161a3a714cd4" providerId="ADAL" clId="{899ED1D0-8C9D-4047-8E8F-E7D70CF395E6}" dt="2023-04-06T13:26:40.611" v="111" actId="478"/>
            <ac:spMkLst>
              <pc:docMk/>
              <pc:sldMasterMk cId="0" sldId="2147493455"/>
              <pc:sldLayoutMk cId="1840261251" sldId="2147493643"/>
              <ac:spMk id="15" creationId="{B0D22F4A-411F-4B9F-86B1-C3D1349A3841}"/>
            </ac:spMkLst>
          </pc:spChg>
          <pc:picChg chg="add mod">
            <ac:chgData name="Francesca MAINO - ESMO" userId="0e04cdf6-27b3-4e1e-8a38-161a3a714cd4" providerId="ADAL" clId="{899ED1D0-8C9D-4047-8E8F-E7D70CF395E6}" dt="2023-04-06T13:26:40.750" v="112"/>
            <ac:picMkLst>
              <pc:docMk/>
              <pc:sldMasterMk cId="0" sldId="2147493455"/>
              <pc:sldLayoutMk cId="1840261251" sldId="2147493643"/>
              <ac:picMk id="2" creationId="{C28E247A-0FF6-069A-3915-30DAC4340005}"/>
            </ac:picMkLst>
          </pc:picChg>
          <pc:picChg chg="del">
            <ac:chgData name="Francesca MAINO - ESMO" userId="0e04cdf6-27b3-4e1e-8a38-161a3a714cd4" providerId="ADAL" clId="{899ED1D0-8C9D-4047-8E8F-E7D70CF395E6}" dt="2023-04-06T13:26:40.611" v="111" actId="478"/>
            <ac:picMkLst>
              <pc:docMk/>
              <pc:sldMasterMk cId="0" sldId="2147493455"/>
              <pc:sldLayoutMk cId="1840261251" sldId="2147493643"/>
              <ac:picMk id="16" creationId="{6F5116A3-FEDF-4CF6-B12B-41165180097A}"/>
            </ac:picMkLst>
          </pc:picChg>
        </pc:sldLayoutChg>
        <pc:sldLayoutChg chg="del">
          <pc:chgData name="Francesca MAINO - ESMO" userId="0e04cdf6-27b3-4e1e-8a38-161a3a714cd4" providerId="ADAL" clId="{899ED1D0-8C9D-4047-8E8F-E7D70CF395E6}" dt="2023-04-06T13:27:31.587" v="116" actId="2696"/>
          <pc:sldLayoutMkLst>
            <pc:docMk/>
            <pc:sldMasterMk cId="0" sldId="2147493455"/>
            <pc:sldLayoutMk cId="2192703510" sldId="2147493644"/>
          </pc:sldLayoutMkLst>
        </pc:sldLayoutChg>
        <pc:sldLayoutChg chg="del">
          <pc:chgData name="Francesca MAINO - ESMO" userId="0e04cdf6-27b3-4e1e-8a38-161a3a714cd4" providerId="ADAL" clId="{899ED1D0-8C9D-4047-8E8F-E7D70CF395E6}" dt="2023-04-06T13:27:33.245" v="117" actId="2696"/>
          <pc:sldLayoutMkLst>
            <pc:docMk/>
            <pc:sldMasterMk cId="0" sldId="2147493455"/>
            <pc:sldLayoutMk cId="3278467359" sldId="2147493645"/>
          </pc:sldLayoutMkLst>
        </pc:sldLayoutChg>
        <pc:sldLayoutChg chg="addSp delSp modSp mod">
          <pc:chgData name="Francesca MAINO - ESMO" userId="0e04cdf6-27b3-4e1e-8a38-161a3a714cd4" providerId="ADAL" clId="{899ED1D0-8C9D-4047-8E8F-E7D70CF395E6}" dt="2023-04-06T13:27:50.269" v="121"/>
          <pc:sldLayoutMkLst>
            <pc:docMk/>
            <pc:sldMasterMk cId="0" sldId="2147493455"/>
            <pc:sldLayoutMk cId="2599831872" sldId="2147493646"/>
          </pc:sldLayoutMkLst>
          <pc:spChg chg="add mod">
            <ac:chgData name="Francesca MAINO - ESMO" userId="0e04cdf6-27b3-4e1e-8a38-161a3a714cd4" providerId="ADAL" clId="{899ED1D0-8C9D-4047-8E8F-E7D70CF395E6}" dt="2023-04-06T13:27:50.269" v="121"/>
            <ac:spMkLst>
              <pc:docMk/>
              <pc:sldMasterMk cId="0" sldId="2147493455"/>
              <pc:sldLayoutMk cId="2599831872" sldId="2147493646"/>
              <ac:spMk id="4" creationId="{F57D0031-3274-249B-1165-E8C916B792D4}"/>
            </ac:spMkLst>
          </pc:spChg>
          <pc:spChg chg="add mod">
            <ac:chgData name="Francesca MAINO - ESMO" userId="0e04cdf6-27b3-4e1e-8a38-161a3a714cd4" providerId="ADAL" clId="{899ED1D0-8C9D-4047-8E8F-E7D70CF395E6}" dt="2023-04-06T13:27:50.269" v="121"/>
            <ac:spMkLst>
              <pc:docMk/>
              <pc:sldMasterMk cId="0" sldId="2147493455"/>
              <pc:sldLayoutMk cId="2599831872" sldId="2147493646"/>
              <ac:spMk id="5" creationId="{266380B7-58CF-14C3-5417-EC805604B511}"/>
            </ac:spMkLst>
          </pc:spChg>
          <pc:spChg chg="del">
            <ac:chgData name="Francesca MAINO - ESMO" userId="0e04cdf6-27b3-4e1e-8a38-161a3a714cd4" providerId="ADAL" clId="{899ED1D0-8C9D-4047-8E8F-E7D70CF395E6}" dt="2023-04-06T13:27:50.008" v="120" actId="478"/>
            <ac:spMkLst>
              <pc:docMk/>
              <pc:sldMasterMk cId="0" sldId="2147493455"/>
              <pc:sldLayoutMk cId="2599831872" sldId="2147493646"/>
              <ac:spMk id="10" creationId="{9E7C08F8-28AA-40E5-9D82-9BD2E193DF4C}"/>
            </ac:spMkLst>
          </pc:spChg>
          <pc:spChg chg="del">
            <ac:chgData name="Francesca MAINO - ESMO" userId="0e04cdf6-27b3-4e1e-8a38-161a3a714cd4" providerId="ADAL" clId="{899ED1D0-8C9D-4047-8E8F-E7D70CF395E6}" dt="2023-04-06T13:27:50.008" v="120" actId="478"/>
            <ac:spMkLst>
              <pc:docMk/>
              <pc:sldMasterMk cId="0" sldId="2147493455"/>
              <pc:sldLayoutMk cId="2599831872" sldId="2147493646"/>
              <ac:spMk id="11" creationId="{7D2F2F0E-BFD1-4607-8A4B-BDBE8E4E8D86}"/>
            </ac:spMkLst>
          </pc:spChg>
          <pc:picChg chg="add mod">
            <ac:chgData name="Francesca MAINO - ESMO" userId="0e04cdf6-27b3-4e1e-8a38-161a3a714cd4" providerId="ADAL" clId="{899ED1D0-8C9D-4047-8E8F-E7D70CF395E6}" dt="2023-04-06T13:27:40.541" v="119"/>
            <ac:picMkLst>
              <pc:docMk/>
              <pc:sldMasterMk cId="0" sldId="2147493455"/>
              <pc:sldLayoutMk cId="2599831872" sldId="2147493646"/>
              <ac:picMk id="2" creationId="{2A6EF918-512A-EA3E-5F84-B8416FD22012}"/>
            </ac:picMkLst>
          </pc:picChg>
          <pc:picChg chg="add mod">
            <ac:chgData name="Francesca MAINO - ESMO" userId="0e04cdf6-27b3-4e1e-8a38-161a3a714cd4" providerId="ADAL" clId="{899ED1D0-8C9D-4047-8E8F-E7D70CF395E6}" dt="2023-04-06T13:27:50.269" v="121"/>
            <ac:picMkLst>
              <pc:docMk/>
              <pc:sldMasterMk cId="0" sldId="2147493455"/>
              <pc:sldLayoutMk cId="2599831872" sldId="2147493646"/>
              <ac:picMk id="3" creationId="{EF4BE2B6-B3FF-5136-DB51-638AE485D774}"/>
            </ac:picMkLst>
          </pc:picChg>
          <pc:picChg chg="del">
            <ac:chgData name="Francesca MAINO - ESMO" userId="0e04cdf6-27b3-4e1e-8a38-161a3a714cd4" providerId="ADAL" clId="{899ED1D0-8C9D-4047-8E8F-E7D70CF395E6}" dt="2023-04-06T13:27:40.266" v="118" actId="478"/>
            <ac:picMkLst>
              <pc:docMk/>
              <pc:sldMasterMk cId="0" sldId="2147493455"/>
              <pc:sldLayoutMk cId="2599831872" sldId="2147493646"/>
              <ac:picMk id="8" creationId="{85CF58BB-4134-4D17-AD73-7364ADBB5855}"/>
            </ac:picMkLst>
          </pc:picChg>
          <pc:picChg chg="del">
            <ac:chgData name="Francesca MAINO - ESMO" userId="0e04cdf6-27b3-4e1e-8a38-161a3a714cd4" providerId="ADAL" clId="{899ED1D0-8C9D-4047-8E8F-E7D70CF395E6}" dt="2023-04-06T13:27:50.008" v="120" actId="478"/>
            <ac:picMkLst>
              <pc:docMk/>
              <pc:sldMasterMk cId="0" sldId="2147493455"/>
              <pc:sldLayoutMk cId="2599831872" sldId="2147493646"/>
              <ac:picMk id="12" creationId="{51583262-0FD2-4FF2-BC6E-F60F77E80967}"/>
            </ac:picMkLst>
          </pc:picChg>
        </pc:sldLayoutChg>
        <pc:sldLayoutChg chg="addSp delSp modSp">
          <pc:chgData name="Francesca MAINO - ESMO" userId="0e04cdf6-27b3-4e1e-8a38-161a3a714cd4" providerId="ADAL" clId="{899ED1D0-8C9D-4047-8E8F-E7D70CF395E6}" dt="2023-04-06T13:28:55.253" v="139"/>
          <pc:sldLayoutMkLst>
            <pc:docMk/>
            <pc:sldMasterMk cId="0" sldId="2147493455"/>
            <pc:sldLayoutMk cId="2229668312" sldId="2147493648"/>
          </pc:sldLayoutMkLst>
          <pc:spChg chg="add mod">
            <ac:chgData name="Francesca MAINO - ESMO" userId="0e04cdf6-27b3-4e1e-8a38-161a3a714cd4" providerId="ADAL" clId="{899ED1D0-8C9D-4047-8E8F-E7D70CF395E6}" dt="2023-04-06T13:28:50.341" v="138"/>
            <ac:spMkLst>
              <pc:docMk/>
              <pc:sldMasterMk cId="0" sldId="2147493455"/>
              <pc:sldLayoutMk cId="2229668312" sldId="2147493648"/>
              <ac:spMk id="5" creationId="{29837D81-B33A-EABF-27F3-E1FC7E750156}"/>
            </ac:spMkLst>
          </pc:spChg>
          <pc:spChg chg="add mod">
            <ac:chgData name="Francesca MAINO - ESMO" userId="0e04cdf6-27b3-4e1e-8a38-161a3a714cd4" providerId="ADAL" clId="{899ED1D0-8C9D-4047-8E8F-E7D70CF395E6}" dt="2023-04-06T13:28:55.253" v="139"/>
            <ac:spMkLst>
              <pc:docMk/>
              <pc:sldMasterMk cId="0" sldId="2147493455"/>
              <pc:sldLayoutMk cId="2229668312" sldId="2147493648"/>
              <ac:spMk id="6" creationId="{BDB58A0C-C26D-83A6-6335-ADEEC863CADC}"/>
            </ac:spMkLst>
          </pc:spChg>
          <pc:spChg chg="del">
            <ac:chgData name="Francesca MAINO - ESMO" userId="0e04cdf6-27b3-4e1e-8a38-161a3a714cd4" providerId="ADAL" clId="{899ED1D0-8C9D-4047-8E8F-E7D70CF395E6}" dt="2023-04-06T13:28:50.083" v="137" actId="478"/>
            <ac:spMkLst>
              <pc:docMk/>
              <pc:sldMasterMk cId="0" sldId="2147493455"/>
              <pc:sldLayoutMk cId="2229668312" sldId="2147493648"/>
              <ac:spMk id="12" creationId="{9C41762A-FB87-4D8B-8DB4-D9EEF6C059C3}"/>
            </ac:spMkLst>
          </pc:spChg>
          <pc:spChg chg="del">
            <ac:chgData name="Francesca MAINO - ESMO" userId="0e04cdf6-27b3-4e1e-8a38-161a3a714cd4" providerId="ADAL" clId="{899ED1D0-8C9D-4047-8E8F-E7D70CF395E6}" dt="2023-04-06T13:28:50.083" v="137" actId="478"/>
            <ac:spMkLst>
              <pc:docMk/>
              <pc:sldMasterMk cId="0" sldId="2147493455"/>
              <pc:sldLayoutMk cId="2229668312" sldId="2147493648"/>
              <ac:spMk id="21" creationId="{A380C87E-3021-6640-B9B2-029B67F78CED}"/>
            </ac:spMkLst>
          </pc:spChg>
          <pc:picChg chg="add mod">
            <ac:chgData name="Francesca MAINO - ESMO" userId="0e04cdf6-27b3-4e1e-8a38-161a3a714cd4" providerId="ADAL" clId="{899ED1D0-8C9D-4047-8E8F-E7D70CF395E6}" dt="2023-04-06T13:28:50.341" v="138"/>
            <ac:picMkLst>
              <pc:docMk/>
              <pc:sldMasterMk cId="0" sldId="2147493455"/>
              <pc:sldLayoutMk cId="2229668312" sldId="2147493648"/>
              <ac:picMk id="2" creationId="{DFE5D16F-D714-525D-2754-B83E9B5392E6}"/>
            </ac:picMkLst>
          </pc:picChg>
          <pc:picChg chg="add mod">
            <ac:chgData name="Francesca MAINO - ESMO" userId="0e04cdf6-27b3-4e1e-8a38-161a3a714cd4" providerId="ADAL" clId="{899ED1D0-8C9D-4047-8E8F-E7D70CF395E6}" dt="2023-04-06T13:28:50.341" v="138"/>
            <ac:picMkLst>
              <pc:docMk/>
              <pc:sldMasterMk cId="0" sldId="2147493455"/>
              <pc:sldLayoutMk cId="2229668312" sldId="2147493648"/>
              <ac:picMk id="3" creationId="{88F2C1E8-D723-3C57-483F-224D6E98897A}"/>
            </ac:picMkLst>
          </pc:picChg>
          <pc:picChg chg="add mod">
            <ac:chgData name="Francesca MAINO - ESMO" userId="0e04cdf6-27b3-4e1e-8a38-161a3a714cd4" providerId="ADAL" clId="{899ED1D0-8C9D-4047-8E8F-E7D70CF395E6}" dt="2023-04-06T13:28:50.341" v="138"/>
            <ac:picMkLst>
              <pc:docMk/>
              <pc:sldMasterMk cId="0" sldId="2147493455"/>
              <pc:sldLayoutMk cId="2229668312" sldId="2147493648"/>
              <ac:picMk id="4" creationId="{92FE913E-83FB-A51B-EFCC-1B7E73F52420}"/>
            </ac:picMkLst>
          </pc:picChg>
          <pc:picChg chg="del">
            <ac:chgData name="Francesca MAINO - ESMO" userId="0e04cdf6-27b3-4e1e-8a38-161a3a714cd4" providerId="ADAL" clId="{899ED1D0-8C9D-4047-8E8F-E7D70CF395E6}" dt="2023-04-06T13:28:50.083" v="137" actId="478"/>
            <ac:picMkLst>
              <pc:docMk/>
              <pc:sldMasterMk cId="0" sldId="2147493455"/>
              <pc:sldLayoutMk cId="2229668312" sldId="2147493648"/>
              <ac:picMk id="10" creationId="{6073C8F5-A811-4E9E-A88D-6B1A9FDAD82E}"/>
            </ac:picMkLst>
          </pc:picChg>
          <pc:picChg chg="del">
            <ac:chgData name="Francesca MAINO - ESMO" userId="0e04cdf6-27b3-4e1e-8a38-161a3a714cd4" providerId="ADAL" clId="{899ED1D0-8C9D-4047-8E8F-E7D70CF395E6}" dt="2023-04-06T13:28:50.083" v="137" actId="478"/>
            <ac:picMkLst>
              <pc:docMk/>
              <pc:sldMasterMk cId="0" sldId="2147493455"/>
              <pc:sldLayoutMk cId="2229668312" sldId="2147493648"/>
              <ac:picMk id="11" creationId="{73062A8E-ADA3-4B79-8F42-97A13B8A7991}"/>
            </ac:picMkLst>
          </pc:picChg>
          <pc:picChg chg="del">
            <ac:chgData name="Francesca MAINO - ESMO" userId="0e04cdf6-27b3-4e1e-8a38-161a3a714cd4" providerId="ADAL" clId="{899ED1D0-8C9D-4047-8E8F-E7D70CF395E6}" dt="2023-04-06T13:28:50.083" v="137" actId="478"/>
            <ac:picMkLst>
              <pc:docMk/>
              <pc:sldMasterMk cId="0" sldId="2147493455"/>
              <pc:sldLayoutMk cId="2229668312" sldId="2147493648"/>
              <ac:picMk id="13" creationId="{DBEB3A9F-03A2-41A1-BC16-AC2A1BBA703A}"/>
            </ac:picMkLst>
          </pc:picChg>
        </pc:sldLayoutChg>
        <pc:sldLayoutChg chg="addSp delSp modSp del mod">
          <pc:chgData name="Francesca MAINO - ESMO" userId="0e04cdf6-27b3-4e1e-8a38-161a3a714cd4" providerId="ADAL" clId="{899ED1D0-8C9D-4047-8E8F-E7D70CF395E6}" dt="2023-04-06T13:24:38.619" v="81" actId="2696"/>
          <pc:sldLayoutMkLst>
            <pc:docMk/>
            <pc:sldMasterMk cId="0" sldId="2147493455"/>
            <pc:sldLayoutMk cId="624001690" sldId="2147493649"/>
          </pc:sldLayoutMkLst>
          <pc:picChg chg="add mod">
            <ac:chgData name="Francesca MAINO - ESMO" userId="0e04cdf6-27b3-4e1e-8a38-161a3a714cd4" providerId="ADAL" clId="{899ED1D0-8C9D-4047-8E8F-E7D70CF395E6}" dt="2023-04-06T13:24:30.096" v="79"/>
            <ac:picMkLst>
              <pc:docMk/>
              <pc:sldMasterMk cId="0" sldId="2147493455"/>
              <pc:sldLayoutMk cId="624001690" sldId="2147493649"/>
              <ac:picMk id="2" creationId="{265F36E1-4793-E48D-9A11-F60BB8BD6987}"/>
            </ac:picMkLst>
          </pc:picChg>
          <pc:picChg chg="del">
            <ac:chgData name="Francesca MAINO - ESMO" userId="0e04cdf6-27b3-4e1e-8a38-161a3a714cd4" providerId="ADAL" clId="{899ED1D0-8C9D-4047-8E8F-E7D70CF395E6}" dt="2023-04-06T13:24:29.898" v="78" actId="478"/>
            <ac:picMkLst>
              <pc:docMk/>
              <pc:sldMasterMk cId="0" sldId="2147493455"/>
              <pc:sldLayoutMk cId="624001690" sldId="2147493649"/>
              <ac:picMk id="8" creationId="{7A935A85-68AD-477D-9510-DB76F3A54490}"/>
            </ac:picMkLst>
          </pc:picChg>
        </pc:sldLayoutChg>
        <pc:sldLayoutChg chg="addSp delSp modSp mod">
          <pc:chgData name="Francesca MAINO - ESMO" userId="0e04cdf6-27b3-4e1e-8a38-161a3a714cd4" providerId="ADAL" clId="{899ED1D0-8C9D-4047-8E8F-E7D70CF395E6}" dt="2023-04-06T13:26:34.962" v="110" actId="207"/>
          <pc:sldLayoutMkLst>
            <pc:docMk/>
            <pc:sldMasterMk cId="0" sldId="2147493455"/>
            <pc:sldLayoutMk cId="1439202276" sldId="2147493650"/>
          </pc:sldLayoutMkLst>
          <pc:spChg chg="add mod">
            <ac:chgData name="Francesca MAINO - ESMO" userId="0e04cdf6-27b3-4e1e-8a38-161a3a714cd4" providerId="ADAL" clId="{899ED1D0-8C9D-4047-8E8F-E7D70CF395E6}" dt="2023-04-06T13:26:21.807" v="109"/>
            <ac:spMkLst>
              <pc:docMk/>
              <pc:sldMasterMk cId="0" sldId="2147493455"/>
              <pc:sldLayoutMk cId="1439202276" sldId="2147493650"/>
              <ac:spMk id="4" creationId="{B733A64F-4EF3-BCA7-3757-EE07104CBCC8}"/>
            </ac:spMkLst>
          </pc:spChg>
          <pc:spChg chg="add mod">
            <ac:chgData name="Francesca MAINO - ESMO" userId="0e04cdf6-27b3-4e1e-8a38-161a3a714cd4" providerId="ADAL" clId="{899ED1D0-8C9D-4047-8E8F-E7D70CF395E6}" dt="2023-04-06T13:26:21.807" v="109"/>
            <ac:spMkLst>
              <pc:docMk/>
              <pc:sldMasterMk cId="0" sldId="2147493455"/>
              <pc:sldLayoutMk cId="1439202276" sldId="2147493650"/>
              <ac:spMk id="5" creationId="{6CC0C6B0-7EB7-F5D8-5CBC-ADD35931DD7F}"/>
            </ac:spMkLst>
          </pc:spChg>
          <pc:spChg chg="del">
            <ac:chgData name="Francesca MAINO - ESMO" userId="0e04cdf6-27b3-4e1e-8a38-161a3a714cd4" providerId="ADAL" clId="{899ED1D0-8C9D-4047-8E8F-E7D70CF395E6}" dt="2023-04-06T13:26:21.649" v="108" actId="478"/>
            <ac:spMkLst>
              <pc:docMk/>
              <pc:sldMasterMk cId="0" sldId="2147493455"/>
              <pc:sldLayoutMk cId="1439202276" sldId="2147493650"/>
              <ac:spMk id="9" creationId="{EF9238A4-4A44-4327-9066-EF1A406A17A8}"/>
            </ac:spMkLst>
          </pc:spChg>
          <pc:spChg chg="mod">
            <ac:chgData name="Francesca MAINO - ESMO" userId="0e04cdf6-27b3-4e1e-8a38-161a3a714cd4" providerId="ADAL" clId="{899ED1D0-8C9D-4047-8E8F-E7D70CF395E6}" dt="2023-04-06T13:26:34.962" v="110" actId="207"/>
            <ac:spMkLst>
              <pc:docMk/>
              <pc:sldMasterMk cId="0" sldId="2147493455"/>
              <pc:sldLayoutMk cId="1439202276" sldId="2147493650"/>
              <ac:spMk id="10" creationId="{FE623330-BFFB-F448-AA2F-26160B58BDC3}"/>
            </ac:spMkLst>
          </pc:spChg>
          <pc:spChg chg="mod">
            <ac:chgData name="Francesca MAINO - ESMO" userId="0e04cdf6-27b3-4e1e-8a38-161a3a714cd4" providerId="ADAL" clId="{899ED1D0-8C9D-4047-8E8F-E7D70CF395E6}" dt="2023-04-06T13:26:34.962" v="110" actId="207"/>
            <ac:spMkLst>
              <pc:docMk/>
              <pc:sldMasterMk cId="0" sldId="2147493455"/>
              <pc:sldLayoutMk cId="1439202276" sldId="2147493650"/>
              <ac:spMk id="11" creationId="{F292DDDC-1EEA-5646-B219-7866C459EC59}"/>
            </ac:spMkLst>
          </pc:spChg>
          <pc:spChg chg="del">
            <ac:chgData name="Francesca MAINO - ESMO" userId="0e04cdf6-27b3-4e1e-8a38-161a3a714cd4" providerId="ADAL" clId="{899ED1D0-8C9D-4047-8E8F-E7D70CF395E6}" dt="2023-04-06T13:26:21.649" v="108" actId="478"/>
            <ac:spMkLst>
              <pc:docMk/>
              <pc:sldMasterMk cId="0" sldId="2147493455"/>
              <pc:sldLayoutMk cId="1439202276" sldId="2147493650"/>
              <ac:spMk id="12" creationId="{A3437DFF-200B-4D6D-8479-8560AD778D7A}"/>
            </ac:spMkLst>
          </pc:spChg>
          <pc:picChg chg="add mod modCrop">
            <ac:chgData name="Francesca MAINO - ESMO" userId="0e04cdf6-27b3-4e1e-8a38-161a3a714cd4" providerId="ADAL" clId="{899ED1D0-8C9D-4047-8E8F-E7D70CF395E6}" dt="2023-04-06T13:26:11.546" v="106" actId="732"/>
            <ac:picMkLst>
              <pc:docMk/>
              <pc:sldMasterMk cId="0" sldId="2147493455"/>
              <pc:sldLayoutMk cId="1439202276" sldId="2147493650"/>
              <ac:picMk id="2" creationId="{8E6B96FD-0DA6-A486-B4A5-D0931754C592}"/>
            </ac:picMkLst>
          </pc:picChg>
          <pc:picChg chg="add mod">
            <ac:chgData name="Francesca MAINO - ESMO" userId="0e04cdf6-27b3-4e1e-8a38-161a3a714cd4" providerId="ADAL" clId="{899ED1D0-8C9D-4047-8E8F-E7D70CF395E6}" dt="2023-04-06T13:26:21.807" v="109"/>
            <ac:picMkLst>
              <pc:docMk/>
              <pc:sldMasterMk cId="0" sldId="2147493455"/>
              <pc:sldLayoutMk cId="1439202276" sldId="2147493650"/>
              <ac:picMk id="3" creationId="{E6CE1B03-19A1-302B-28A9-432E323FDDA5}"/>
            </ac:picMkLst>
          </pc:picChg>
          <pc:picChg chg="del">
            <ac:chgData name="Francesca MAINO - ESMO" userId="0e04cdf6-27b3-4e1e-8a38-161a3a714cd4" providerId="ADAL" clId="{899ED1D0-8C9D-4047-8E8F-E7D70CF395E6}" dt="2023-04-06T13:25:46.954" v="92" actId="478"/>
            <ac:picMkLst>
              <pc:docMk/>
              <pc:sldMasterMk cId="0" sldId="2147493455"/>
              <pc:sldLayoutMk cId="1439202276" sldId="2147493650"/>
              <ac:picMk id="8" creationId="{9B88F0F4-8D78-4E54-A9B3-A1E0D0AF25FA}"/>
            </ac:picMkLst>
          </pc:picChg>
          <pc:picChg chg="del mod">
            <ac:chgData name="Francesca MAINO - ESMO" userId="0e04cdf6-27b3-4e1e-8a38-161a3a714cd4" providerId="ADAL" clId="{899ED1D0-8C9D-4047-8E8F-E7D70CF395E6}" dt="2023-04-06T13:26:21.649" v="108" actId="478"/>
            <ac:picMkLst>
              <pc:docMk/>
              <pc:sldMasterMk cId="0" sldId="2147493455"/>
              <pc:sldLayoutMk cId="1439202276" sldId="2147493650"/>
              <ac:picMk id="16" creationId="{846C8F76-63FF-4971-A8FB-67F5472CBCCA}"/>
            </ac:picMkLst>
          </pc:picChg>
        </pc:sldLayoutChg>
        <pc:sldLayoutChg chg="del">
          <pc:chgData name="Francesca MAINO - ESMO" userId="0e04cdf6-27b3-4e1e-8a38-161a3a714cd4" providerId="ADAL" clId="{899ED1D0-8C9D-4047-8E8F-E7D70CF395E6}" dt="2023-04-06T13:27:59.460" v="125" actId="2696"/>
          <pc:sldLayoutMkLst>
            <pc:docMk/>
            <pc:sldMasterMk cId="0" sldId="2147493455"/>
            <pc:sldLayoutMk cId="1957747522" sldId="2147493651"/>
          </pc:sldLayoutMkLst>
        </pc:sldLayoutChg>
        <pc:sldLayoutChg chg="del">
          <pc:chgData name="Francesca MAINO - ESMO" userId="0e04cdf6-27b3-4e1e-8a38-161a3a714cd4" providerId="ADAL" clId="{899ED1D0-8C9D-4047-8E8F-E7D70CF395E6}" dt="2023-04-06T13:25:27.249" v="89" actId="2696"/>
          <pc:sldLayoutMkLst>
            <pc:docMk/>
            <pc:sldMasterMk cId="0" sldId="2147493455"/>
            <pc:sldLayoutMk cId="3671583562" sldId="2147493652"/>
          </pc:sldLayoutMkLst>
        </pc:sldLayoutChg>
        <pc:sldLayoutChg chg="delSp add mod modTransition">
          <pc:chgData name="Francesca MAINO - ESMO" userId="0e04cdf6-27b3-4e1e-8a38-161a3a714cd4" providerId="ADAL" clId="{899ED1D0-8C9D-4047-8E8F-E7D70CF395E6}" dt="2023-04-06T13:24:43.354" v="83" actId="478"/>
          <pc:sldLayoutMkLst>
            <pc:docMk/>
            <pc:sldMasterMk cId="0" sldId="2147493455"/>
            <pc:sldLayoutMk cId="3059004157" sldId="2147493653"/>
          </pc:sldLayoutMkLst>
          <pc:spChg chg="del">
            <ac:chgData name="Francesca MAINO - ESMO" userId="0e04cdf6-27b3-4e1e-8a38-161a3a714cd4" providerId="ADAL" clId="{899ED1D0-8C9D-4047-8E8F-E7D70CF395E6}" dt="2023-04-06T13:24:43.354" v="83" actId="478"/>
            <ac:spMkLst>
              <pc:docMk/>
              <pc:sldMasterMk cId="0" sldId="2147493455"/>
              <pc:sldLayoutMk cId="3059004157" sldId="2147493653"/>
              <ac:spMk id="11" creationId="{743FD278-6397-5647-B981-94D31DDEFDAD}"/>
            </ac:spMkLst>
          </pc:spChg>
          <pc:spChg chg="del">
            <ac:chgData name="Francesca MAINO - ESMO" userId="0e04cdf6-27b3-4e1e-8a38-161a3a714cd4" providerId="ADAL" clId="{899ED1D0-8C9D-4047-8E8F-E7D70CF395E6}" dt="2023-04-06T13:24:41.692" v="82" actId="478"/>
            <ac:spMkLst>
              <pc:docMk/>
              <pc:sldMasterMk cId="0" sldId="2147493455"/>
              <pc:sldLayoutMk cId="3059004157" sldId="2147493653"/>
              <ac:spMk id="12" creationId="{B72BEE1A-8D13-854C-9BAC-E49206D816B3}"/>
            </ac:spMkLst>
          </pc:spChg>
        </pc:sldLayoutChg>
        <pc:sldLayoutChg chg="delSp add mod modTransition">
          <pc:chgData name="Francesca MAINO - ESMO" userId="0e04cdf6-27b3-4e1e-8a38-161a3a714cd4" providerId="ADAL" clId="{899ED1D0-8C9D-4047-8E8F-E7D70CF395E6}" dt="2023-04-06T13:25:35.530" v="91" actId="478"/>
          <pc:sldLayoutMkLst>
            <pc:docMk/>
            <pc:sldMasterMk cId="0" sldId="2147493455"/>
            <pc:sldLayoutMk cId="2884803658" sldId="2147493654"/>
          </pc:sldLayoutMkLst>
          <pc:spChg chg="del">
            <ac:chgData name="Francesca MAINO - ESMO" userId="0e04cdf6-27b3-4e1e-8a38-161a3a714cd4" providerId="ADAL" clId="{899ED1D0-8C9D-4047-8E8F-E7D70CF395E6}" dt="2023-04-06T13:25:35.530" v="91" actId="478"/>
            <ac:spMkLst>
              <pc:docMk/>
              <pc:sldMasterMk cId="0" sldId="2147493455"/>
              <pc:sldLayoutMk cId="2884803658" sldId="2147493654"/>
              <ac:spMk id="3" creationId="{9ED9BC80-EA57-1D0B-A6D8-56C31E47FEE8}"/>
            </ac:spMkLst>
          </pc:spChg>
          <pc:spChg chg="del">
            <ac:chgData name="Francesca MAINO - ESMO" userId="0e04cdf6-27b3-4e1e-8a38-161a3a714cd4" providerId="ADAL" clId="{899ED1D0-8C9D-4047-8E8F-E7D70CF395E6}" dt="2023-04-06T13:25:33.889" v="90" actId="478"/>
            <ac:spMkLst>
              <pc:docMk/>
              <pc:sldMasterMk cId="0" sldId="2147493455"/>
              <pc:sldLayoutMk cId="2884803658" sldId="2147493654"/>
              <ac:spMk id="4" creationId="{3C5796F6-74E6-90AE-A26E-B7981AFDAE80}"/>
            </ac:spMkLst>
          </pc:spChg>
        </pc:sldLayoutChg>
        <pc:sldLayoutChg chg="delSp add mod modTransition">
          <pc:chgData name="Francesca MAINO - ESMO" userId="0e04cdf6-27b3-4e1e-8a38-161a3a714cd4" providerId="ADAL" clId="{899ED1D0-8C9D-4047-8E8F-E7D70CF395E6}" dt="2023-04-06T13:27:56.913" v="124" actId="478"/>
          <pc:sldLayoutMkLst>
            <pc:docMk/>
            <pc:sldMasterMk cId="0" sldId="2147493455"/>
            <pc:sldLayoutMk cId="459122748" sldId="2147493655"/>
          </pc:sldLayoutMkLst>
          <pc:spChg chg="del">
            <ac:chgData name="Francesca MAINO - ESMO" userId="0e04cdf6-27b3-4e1e-8a38-161a3a714cd4" providerId="ADAL" clId="{899ED1D0-8C9D-4047-8E8F-E7D70CF395E6}" dt="2023-04-06T13:27:56.913" v="124" actId="478"/>
            <ac:spMkLst>
              <pc:docMk/>
              <pc:sldMasterMk cId="0" sldId="2147493455"/>
              <pc:sldLayoutMk cId="459122748" sldId="2147493655"/>
              <ac:spMk id="4" creationId="{F57D0031-3274-249B-1165-E8C916B792D4}"/>
            </ac:spMkLst>
          </pc:spChg>
          <pc:spChg chg="del">
            <ac:chgData name="Francesca MAINO - ESMO" userId="0e04cdf6-27b3-4e1e-8a38-161a3a714cd4" providerId="ADAL" clId="{899ED1D0-8C9D-4047-8E8F-E7D70CF395E6}" dt="2023-04-06T13:27:55.658" v="123" actId="478"/>
            <ac:spMkLst>
              <pc:docMk/>
              <pc:sldMasterMk cId="0" sldId="2147493455"/>
              <pc:sldLayoutMk cId="459122748" sldId="2147493655"/>
              <ac:spMk id="5" creationId="{266380B7-58CF-14C3-5417-EC805604B511}"/>
            </ac:spMkLst>
          </pc:spChg>
        </pc:sldLayoutChg>
        <pc:sldLayoutChg chg="delSp add mod modTransition">
          <pc:chgData name="Francesca MAINO - ESMO" userId="0e04cdf6-27b3-4e1e-8a38-161a3a714cd4" providerId="ADAL" clId="{899ED1D0-8C9D-4047-8E8F-E7D70CF395E6}" dt="2023-04-06T13:28:04.369" v="128" actId="478"/>
          <pc:sldLayoutMkLst>
            <pc:docMk/>
            <pc:sldMasterMk cId="0" sldId="2147493455"/>
            <pc:sldLayoutMk cId="1885284639" sldId="2147493656"/>
          </pc:sldLayoutMkLst>
          <pc:picChg chg="del">
            <ac:chgData name="Francesca MAINO - ESMO" userId="0e04cdf6-27b3-4e1e-8a38-161a3a714cd4" providerId="ADAL" clId="{899ED1D0-8C9D-4047-8E8F-E7D70CF395E6}" dt="2023-04-06T13:28:04.369" v="128" actId="478"/>
            <ac:picMkLst>
              <pc:docMk/>
              <pc:sldMasterMk cId="0" sldId="2147493455"/>
              <pc:sldLayoutMk cId="1885284639" sldId="2147493656"/>
              <ac:picMk id="2" creationId="{2A6EF918-512A-EA3E-5F84-B8416FD22012}"/>
            </ac:picMkLst>
          </pc:picChg>
          <pc:picChg chg="del">
            <ac:chgData name="Francesca MAINO - ESMO" userId="0e04cdf6-27b3-4e1e-8a38-161a3a714cd4" providerId="ADAL" clId="{899ED1D0-8C9D-4047-8E8F-E7D70CF395E6}" dt="2023-04-06T13:28:03.689" v="127" actId="478"/>
            <ac:picMkLst>
              <pc:docMk/>
              <pc:sldMasterMk cId="0" sldId="2147493455"/>
              <pc:sldLayoutMk cId="1885284639" sldId="2147493656"/>
              <ac:picMk id="3" creationId="{EF4BE2B6-B3FF-5136-DB51-638AE485D774}"/>
            </ac:picMkLst>
          </pc:picChg>
        </pc:sldLayoutChg>
        <pc:sldLayoutChg chg="addSp delSp modSp add del mod ord modTransition">
          <pc:chgData name="Francesca MAINO - ESMO" userId="0e04cdf6-27b3-4e1e-8a38-161a3a714cd4" providerId="ADAL" clId="{899ED1D0-8C9D-4047-8E8F-E7D70CF395E6}" dt="2023-04-06T13:28:56.880" v="140" actId="2696"/>
          <pc:sldLayoutMkLst>
            <pc:docMk/>
            <pc:sldMasterMk cId="0" sldId="2147493455"/>
            <pc:sldLayoutMk cId="4061829463" sldId="2147493657"/>
          </pc:sldLayoutMkLst>
          <pc:spChg chg="del">
            <ac:chgData name="Francesca MAINO - ESMO" userId="0e04cdf6-27b3-4e1e-8a38-161a3a714cd4" providerId="ADAL" clId="{899ED1D0-8C9D-4047-8E8F-E7D70CF395E6}" dt="2023-04-06T13:28:25.736" v="133" actId="478"/>
            <ac:spMkLst>
              <pc:docMk/>
              <pc:sldMasterMk cId="0" sldId="2147493455"/>
              <pc:sldLayoutMk cId="4061829463" sldId="2147493657"/>
              <ac:spMk id="2" creationId="{00000000-0000-0000-0000-000000000000}"/>
            </ac:spMkLst>
          </pc:spChg>
          <pc:spChg chg="del">
            <ac:chgData name="Francesca MAINO - ESMO" userId="0e04cdf6-27b3-4e1e-8a38-161a3a714cd4" providerId="ADAL" clId="{899ED1D0-8C9D-4047-8E8F-E7D70CF395E6}" dt="2023-04-06T13:28:25.736" v="133" actId="478"/>
            <ac:spMkLst>
              <pc:docMk/>
              <pc:sldMasterMk cId="0" sldId="2147493455"/>
              <pc:sldLayoutMk cId="4061829463" sldId="2147493657"/>
              <ac:spMk id="3" creationId="{00000000-0000-0000-0000-000000000000}"/>
            </ac:spMkLst>
          </pc:spChg>
          <pc:spChg chg="add mod">
            <ac:chgData name="Francesca MAINO - ESMO" userId="0e04cdf6-27b3-4e1e-8a38-161a3a714cd4" providerId="ADAL" clId="{899ED1D0-8C9D-4047-8E8F-E7D70CF395E6}" dt="2023-04-06T13:28:35.023" v="136" actId="207"/>
            <ac:spMkLst>
              <pc:docMk/>
              <pc:sldMasterMk cId="0" sldId="2147493455"/>
              <pc:sldLayoutMk cId="4061829463" sldId="2147493657"/>
              <ac:spMk id="4" creationId="{736641B5-5D2A-C3BC-1C93-DC7C84FBDD6A}"/>
            </ac:spMkLst>
          </pc:spChg>
          <pc:spChg chg="add mod">
            <ac:chgData name="Francesca MAINO - ESMO" userId="0e04cdf6-27b3-4e1e-8a38-161a3a714cd4" providerId="ADAL" clId="{899ED1D0-8C9D-4047-8E8F-E7D70CF395E6}" dt="2023-04-06T13:28:35.023" v="136" actId="207"/>
            <ac:spMkLst>
              <pc:docMk/>
              <pc:sldMasterMk cId="0" sldId="2147493455"/>
              <pc:sldLayoutMk cId="4061829463" sldId="2147493657"/>
              <ac:spMk id="5" creationId="{B7A1A909-A89F-C713-1E86-D31320EF2294}"/>
            </ac:spMkLst>
          </pc:spChg>
          <pc:spChg chg="del">
            <ac:chgData name="Francesca MAINO - ESMO" userId="0e04cdf6-27b3-4e1e-8a38-161a3a714cd4" providerId="ADAL" clId="{899ED1D0-8C9D-4047-8E8F-E7D70CF395E6}" dt="2023-04-06T13:28:25.736" v="133" actId="478"/>
            <ac:spMkLst>
              <pc:docMk/>
              <pc:sldMasterMk cId="0" sldId="2147493455"/>
              <pc:sldLayoutMk cId="4061829463" sldId="2147493657"/>
              <ac:spMk id="19" creationId="{00000000-0000-0000-0000-000000000000}"/>
            </ac:spMkLst>
          </pc:spChg>
          <pc:spChg chg="del">
            <ac:chgData name="Francesca MAINO - ESMO" userId="0e04cdf6-27b3-4e1e-8a38-161a3a714cd4" providerId="ADAL" clId="{899ED1D0-8C9D-4047-8E8F-E7D70CF395E6}" dt="2023-04-06T13:28:25.736" v="133" actId="478"/>
            <ac:spMkLst>
              <pc:docMk/>
              <pc:sldMasterMk cId="0" sldId="2147493455"/>
              <pc:sldLayoutMk cId="4061829463" sldId="2147493657"/>
              <ac:spMk id="20" creationId="{00000000-0000-0000-0000-000000000000}"/>
            </ac:spMkLst>
          </pc:spChg>
        </pc:sldLayoutChg>
        <pc:sldLayoutChg chg="addSp delSp modSp new mod">
          <pc:chgData name="Francesca MAINO - ESMO" userId="0e04cdf6-27b3-4e1e-8a38-161a3a714cd4" providerId="ADAL" clId="{899ED1D0-8C9D-4047-8E8F-E7D70CF395E6}" dt="2023-04-06T13:30:26.564" v="144" actId="27614"/>
          <pc:sldLayoutMkLst>
            <pc:docMk/>
            <pc:sldMasterMk cId="0" sldId="2147493455"/>
            <pc:sldLayoutMk cId="4200960002" sldId="2147493657"/>
          </pc:sldLayoutMkLst>
          <pc:spChg chg="del">
            <ac:chgData name="Francesca MAINO - ESMO" userId="0e04cdf6-27b3-4e1e-8a38-161a3a714cd4" providerId="ADAL" clId="{899ED1D0-8C9D-4047-8E8F-E7D70CF395E6}" dt="2023-04-06T13:29:53.313" v="142" actId="478"/>
            <ac:spMkLst>
              <pc:docMk/>
              <pc:sldMasterMk cId="0" sldId="2147493455"/>
              <pc:sldLayoutMk cId="4200960002" sldId="2147493657"/>
              <ac:spMk id="2" creationId="{BB076205-D0C0-7566-DBAC-5CD61455BD1D}"/>
            </ac:spMkLst>
          </pc:spChg>
          <pc:picChg chg="add mod">
            <ac:chgData name="Francesca MAINO - ESMO" userId="0e04cdf6-27b3-4e1e-8a38-161a3a714cd4" providerId="ADAL" clId="{899ED1D0-8C9D-4047-8E8F-E7D70CF395E6}" dt="2023-04-06T13:30:26.564" v="144" actId="27614"/>
            <ac:picMkLst>
              <pc:docMk/>
              <pc:sldMasterMk cId="0" sldId="2147493455"/>
              <pc:sldLayoutMk cId="4200960002" sldId="2147493657"/>
              <ac:picMk id="4" creationId="{1F612FD7-AAF6-CACA-6488-DB75D072AE1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4/25/2024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25/04/2024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5" name="Picture 4" descr="A picture containing screenshot, graphic design, graphics, art&#10;&#10;Description automatically generated">
            <a:extLst>
              <a:ext uri="{FF2B5EF4-FFF2-40B4-BE49-F238E27FC236}">
                <a16:creationId xmlns:a16="http://schemas.microsoft.com/office/drawing/2014/main" id="{380089A9-990F-DF38-AAB8-17C731863E9C}"/>
              </a:ext>
            </a:extLst>
          </p:cNvPr>
          <p:cNvPicPr>
            <a:picLocks noChangeAspect="1"/>
          </p:cNvPicPr>
          <p:nvPr userDrawn="1"/>
        </p:nvPicPr>
        <p:blipFill>
          <a:blip r:embed="rId2"/>
          <a:stretch>
            <a:fillRect/>
          </a:stretch>
        </p:blipFill>
        <p:spPr>
          <a:xfrm>
            <a:off x="474942" y="456658"/>
            <a:ext cx="5756731" cy="576000"/>
          </a:xfrm>
          <a:prstGeom prst="rect">
            <a:avLst/>
          </a:prstGeom>
        </p:spPr>
      </p:pic>
      <p:sp>
        <p:nvSpPr>
          <p:cNvPr id="2" name="Title 1"/>
          <p:cNvSpPr>
            <a:spLocks noGrp="1"/>
          </p:cNvSpPr>
          <p:nvPr>
            <p:ph type="ctrTitle" hasCustomPrompt="1"/>
          </p:nvPr>
        </p:nvSpPr>
        <p:spPr>
          <a:xfrm>
            <a:off x="360000" y="1870902"/>
            <a:ext cx="5532715" cy="900000"/>
          </a:xfrm>
          <a:prstGeom prst="rect">
            <a:avLst/>
          </a:prstGeom>
        </p:spPr>
        <p:txBody>
          <a:bodyPr anchor="t">
            <a:noAutofit/>
          </a:bodyPr>
          <a:lstStyle>
            <a:lvl1pPr algn="l">
              <a:lnSpc>
                <a:spcPct val="80000"/>
              </a:lnSpc>
              <a:defRPr sz="2800" b="1" i="0" cap="all">
                <a:solidFill>
                  <a:srgbClr val="006FB8"/>
                </a:solidFill>
                <a:latin typeface="+mn-lt"/>
                <a:cs typeface="Arial Narrow"/>
              </a:defRPr>
            </a:lvl1pPr>
          </a:lstStyle>
          <a:p>
            <a:r>
              <a:rPr lang="en-US"/>
              <a:t>Click to add</a:t>
            </a:r>
            <a:r>
              <a:rPr lang="en-CH"/>
              <a:t> </a:t>
            </a:r>
            <a:r>
              <a:rPr lang="en-US"/>
              <a:t>a Title</a:t>
            </a:r>
          </a:p>
        </p:txBody>
      </p:sp>
      <p:sp>
        <p:nvSpPr>
          <p:cNvPr id="3" name="Subtitle 2"/>
          <p:cNvSpPr>
            <a:spLocks noGrp="1"/>
          </p:cNvSpPr>
          <p:nvPr>
            <p:ph type="subTitle" idx="1" hasCustomPrompt="1"/>
          </p:nvPr>
        </p:nvSpPr>
        <p:spPr>
          <a:xfrm>
            <a:off x="360000" y="2770902"/>
            <a:ext cx="5532715" cy="450000"/>
          </a:xfrm>
          <a:prstGeom prst="rect">
            <a:avLst/>
          </a:prstGeom>
        </p:spPr>
        <p:txBody>
          <a:bodyPr anchor="t">
            <a:noAutofit/>
          </a:bodyPr>
          <a:lstStyle>
            <a:lvl1pPr marL="0" indent="0" algn="l">
              <a:buNone/>
              <a:defRPr sz="2000">
                <a:solidFill>
                  <a:srgbClr val="006FB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 subtitle</a:t>
            </a:r>
          </a:p>
        </p:txBody>
      </p:sp>
      <p:sp>
        <p:nvSpPr>
          <p:cNvPr id="19" name="Text Placeholder 18"/>
          <p:cNvSpPr>
            <a:spLocks noGrp="1"/>
          </p:cNvSpPr>
          <p:nvPr>
            <p:ph type="body" sz="quarter" idx="10" hasCustomPrompt="1"/>
          </p:nvPr>
        </p:nvSpPr>
        <p:spPr>
          <a:xfrm>
            <a:off x="368879" y="3428474"/>
            <a:ext cx="5566405" cy="230400"/>
          </a:xfrm>
          <a:prstGeom prst="rect">
            <a:avLst/>
          </a:prstGeom>
        </p:spPr>
        <p:txBody>
          <a:bodyPr tIns="46800" bIns="234000" anchor="t">
            <a:noAutofit/>
          </a:bodyPr>
          <a:lstStyle>
            <a:lvl1pPr marL="0" indent="0">
              <a:buFontTx/>
              <a:buNone/>
              <a:defRPr sz="1200" b="1">
                <a:solidFill>
                  <a:srgbClr val="00A070"/>
                </a:solidFill>
                <a:latin typeface="+mn-lt"/>
              </a:defRPr>
            </a:lvl1pPr>
          </a:lstStyle>
          <a:p>
            <a:pPr lvl="0"/>
            <a:r>
              <a:rPr lang="en-US"/>
              <a:t>Click to add text</a:t>
            </a:r>
          </a:p>
        </p:txBody>
      </p:sp>
      <p:sp>
        <p:nvSpPr>
          <p:cNvPr id="20" name="Text Placeholder 18"/>
          <p:cNvSpPr>
            <a:spLocks noGrp="1"/>
          </p:cNvSpPr>
          <p:nvPr>
            <p:ph type="body" sz="quarter" idx="11" hasCustomPrompt="1"/>
          </p:nvPr>
        </p:nvSpPr>
        <p:spPr>
          <a:xfrm>
            <a:off x="368880" y="3664800"/>
            <a:ext cx="5566406" cy="230400"/>
          </a:xfrm>
          <a:prstGeom prst="rect">
            <a:avLst/>
          </a:prstGeom>
        </p:spPr>
        <p:txBody>
          <a:bodyPr tIns="46800" bIns="234000" anchor="t">
            <a:noAutofit/>
          </a:bodyPr>
          <a:lstStyle>
            <a:lvl1pPr marL="0" indent="0">
              <a:buFontTx/>
              <a:buNone/>
              <a:defRPr sz="1200" b="0">
                <a:solidFill>
                  <a:srgbClr val="00A070"/>
                </a:solidFill>
                <a:latin typeface="+mn-lt"/>
                <a:cs typeface="Agency FB" panose="020F0502020204030204" pitchFamily="34" charset="0"/>
              </a:defRPr>
            </a:lvl1pPr>
          </a:lstStyle>
          <a:p>
            <a:pPr lvl="0"/>
            <a:r>
              <a:rPr lang="en-US"/>
              <a:t>Click to add text</a:t>
            </a:r>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3"/>
          <a:stretch>
            <a:fillRect/>
          </a:stretch>
        </p:blipFill>
        <p:spPr>
          <a:xfrm>
            <a:off x="468591" y="4629485"/>
            <a:ext cx="1008000" cy="262015"/>
          </a:xfrm>
          <a:prstGeom prst="rect">
            <a:avLst/>
          </a:prstGeom>
        </p:spPr>
      </p:pic>
      <p:pic>
        <p:nvPicPr>
          <p:cNvPr id="8" name="Picture 7" descr="A picture containing symbol, graphics, colorfulness, font&#10;&#10;Description automatically generated">
            <a:extLst>
              <a:ext uri="{FF2B5EF4-FFF2-40B4-BE49-F238E27FC236}">
                <a16:creationId xmlns:a16="http://schemas.microsoft.com/office/drawing/2014/main" id="{4FA73DD3-4519-2DE7-35A8-DDCD0931EFD5}"/>
              </a:ext>
            </a:extLst>
          </p:cNvPr>
          <p:cNvPicPr>
            <a:picLocks noChangeAspect="1"/>
          </p:cNvPicPr>
          <p:nvPr userDrawn="1"/>
        </p:nvPicPr>
        <p:blipFill rotWithShape="1">
          <a:blip r:embed="rId4"/>
          <a:srcRect r="57515"/>
          <a:stretch/>
        </p:blipFill>
        <p:spPr>
          <a:xfrm>
            <a:off x="6563371" y="0"/>
            <a:ext cx="2580629" cy="5143500"/>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Free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F5E25-F613-AE52-B61A-BAEB199A637E}"/>
              </a:ext>
            </a:extLst>
          </p:cNvPr>
          <p:cNvPicPr>
            <a:picLocks noChangeAspect="1"/>
          </p:cNvPicPr>
          <p:nvPr userDrawn="1"/>
        </p:nvPicPr>
        <p:blipFill>
          <a:blip r:embed="rId2"/>
          <a:stretch>
            <a:fillRect/>
          </a:stretch>
        </p:blipFill>
        <p:spPr>
          <a:xfrm>
            <a:off x="471312" y="4668040"/>
            <a:ext cx="2814398" cy="144000"/>
          </a:xfrm>
          <a:prstGeom prst="rect">
            <a:avLst/>
          </a:prstGeom>
        </p:spPr>
      </p:pic>
      <p:pic>
        <p:nvPicPr>
          <p:cNvPr id="6" name="Picture 5" descr="A picture containing symbol, graphics, colorfulness, font&#10;&#10;Description automatically generated">
            <a:extLst>
              <a:ext uri="{FF2B5EF4-FFF2-40B4-BE49-F238E27FC236}">
                <a16:creationId xmlns:a16="http://schemas.microsoft.com/office/drawing/2014/main" id="{0DA49025-8901-6C87-D810-70F2CADFA4DB}"/>
              </a:ext>
            </a:extLst>
          </p:cNvPr>
          <p:cNvPicPr>
            <a:picLocks noChangeAspect="1"/>
          </p:cNvPicPr>
          <p:nvPr userDrawn="1"/>
        </p:nvPicPr>
        <p:blipFill rotWithShape="1">
          <a:blip r:embed="rId3"/>
          <a:srcRect r="57515"/>
          <a:stretch/>
        </p:blipFill>
        <p:spPr>
          <a:xfrm>
            <a:off x="6563371" y="0"/>
            <a:ext cx="2580629" cy="5143500"/>
          </a:xfrm>
          <a:prstGeom prst="rect">
            <a:avLst/>
          </a:prstGeom>
        </p:spPr>
      </p:pic>
    </p:spTree>
    <p:extLst>
      <p:ext uri="{BB962C8B-B14F-4D97-AF65-F5344CB8AC3E}">
        <p14:creationId xmlns:p14="http://schemas.microsoft.com/office/powerpoint/2010/main" val="45912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Fre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284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pic>
        <p:nvPicPr>
          <p:cNvPr id="3" name="Picture 8" descr="A picture containing drawing&#10;&#10;Description automatically generated">
            <a:extLst>
              <a:ext uri="{FF2B5EF4-FFF2-40B4-BE49-F238E27FC236}">
                <a16:creationId xmlns:a16="http://schemas.microsoft.com/office/drawing/2014/main" id="{88F2C1E8-D723-3C57-483F-224D6E98897A}"/>
              </a:ext>
            </a:extLst>
          </p:cNvPr>
          <p:cNvPicPr>
            <a:picLocks noChangeAspect="1"/>
          </p:cNvPicPr>
          <p:nvPr userDrawn="1"/>
        </p:nvPicPr>
        <p:blipFill>
          <a:blip r:embed="rId2"/>
          <a:stretch>
            <a:fillRect/>
          </a:stretch>
        </p:blipFill>
        <p:spPr>
          <a:xfrm>
            <a:off x="468591" y="4629485"/>
            <a:ext cx="1008000" cy="262015"/>
          </a:xfrm>
          <a:prstGeom prst="rect">
            <a:avLst/>
          </a:prstGeom>
        </p:spPr>
      </p:pic>
      <p:sp>
        <p:nvSpPr>
          <p:cNvPr id="5" name="TextBox 7">
            <a:extLst>
              <a:ext uri="{FF2B5EF4-FFF2-40B4-BE49-F238E27FC236}">
                <a16:creationId xmlns:a16="http://schemas.microsoft.com/office/drawing/2014/main" id="{29837D81-B33A-EABF-27F3-E1FC7E750156}"/>
              </a:ext>
            </a:extLst>
          </p:cNvPr>
          <p:cNvSpPr txBox="1">
            <a:spLocks noChangeArrowheads="1"/>
          </p:cNvSpPr>
          <p:nvPr userDrawn="1"/>
        </p:nvSpPr>
        <p:spPr bwMode="auto">
          <a:xfrm>
            <a:off x="479209" y="3090346"/>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00A070"/>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00A070"/>
                </a:solidFill>
                <a:latin typeface="+mj-lt"/>
                <a:ea typeface="MS PGothic" pitchFamily="34" charset="-128"/>
                <a:cs typeface="+mn-cs"/>
              </a:rPr>
              <a:t>Via Ginevra 4, CH-6900 Lugano</a:t>
            </a:r>
            <a:br>
              <a:rPr lang="en-US" altLang="en-US" sz="1200" kern="1200" baseline="0" dirty="0">
                <a:solidFill>
                  <a:srgbClr val="00A070"/>
                </a:solidFill>
                <a:latin typeface="+mj-lt"/>
                <a:ea typeface="MS PGothic" pitchFamily="34" charset="-128"/>
                <a:cs typeface="+mn-cs"/>
              </a:rPr>
            </a:br>
            <a:r>
              <a:rPr lang="en-US" altLang="en-US" sz="1200" kern="1200" baseline="0" dirty="0">
                <a:solidFill>
                  <a:srgbClr val="00A070"/>
                </a:solidFill>
                <a:latin typeface="+mj-lt"/>
                <a:ea typeface="MS PGothic" pitchFamily="34" charset="-128"/>
                <a:cs typeface="+mn-cs"/>
              </a:rPr>
              <a:t>T. +41 (0)91 973 19 00</a:t>
            </a:r>
            <a:br>
              <a:rPr lang="en-US" altLang="en-US" sz="1200" kern="1200" baseline="0" dirty="0">
                <a:solidFill>
                  <a:srgbClr val="00A070"/>
                </a:solidFill>
                <a:latin typeface="+mj-lt"/>
                <a:ea typeface="MS PGothic" pitchFamily="34" charset="-128"/>
                <a:cs typeface="+mn-cs"/>
              </a:rPr>
            </a:br>
            <a:r>
              <a:rPr lang="en-US" altLang="en-US" sz="1200" kern="1200" baseline="0" dirty="0">
                <a:solidFill>
                  <a:srgbClr val="00A070"/>
                </a:solidFill>
                <a:latin typeface="+mj-lt"/>
                <a:ea typeface="MS PGothic" pitchFamily="34" charset="-128"/>
                <a:cs typeface="+mn-cs"/>
              </a:rPr>
              <a:t>esmo@esmo.org</a:t>
            </a:r>
            <a:br>
              <a:rPr lang="en-US" altLang="en-US" sz="1200" kern="1200" baseline="0" dirty="0">
                <a:solidFill>
                  <a:srgbClr val="00A070"/>
                </a:solidFill>
                <a:latin typeface="+mj-lt"/>
                <a:ea typeface="MS PGothic" pitchFamily="34" charset="-128"/>
                <a:cs typeface="+mn-cs"/>
              </a:rPr>
            </a:br>
            <a:endParaRPr lang="en-US" altLang="en-US" sz="1200" kern="1200" baseline="0" dirty="0">
              <a:solidFill>
                <a:srgbClr val="00A070"/>
              </a:solidFill>
              <a:latin typeface="+mj-lt"/>
              <a:ea typeface="MS PGothic" pitchFamily="34" charset="-128"/>
              <a:cs typeface="+mn-cs"/>
            </a:endParaRPr>
          </a:p>
          <a:p>
            <a:pPr eaLnBrk="1" hangingPunct="1">
              <a:lnSpc>
                <a:spcPct val="100000"/>
              </a:lnSpc>
              <a:defRPr/>
            </a:pPr>
            <a:r>
              <a:rPr lang="en-US" altLang="en-US" sz="1200" b="1" kern="1200" baseline="0" dirty="0">
                <a:solidFill>
                  <a:srgbClr val="00A070"/>
                </a:solidFill>
                <a:latin typeface="+mj-lt"/>
                <a:ea typeface="MS PGothic" pitchFamily="34" charset="-128"/>
                <a:cs typeface="+mn-cs"/>
              </a:rPr>
              <a:t>esmo.org</a:t>
            </a:r>
          </a:p>
        </p:txBody>
      </p:sp>
      <p:sp>
        <p:nvSpPr>
          <p:cNvPr id="6" name="Text Placeholder 18">
            <a:extLst>
              <a:ext uri="{FF2B5EF4-FFF2-40B4-BE49-F238E27FC236}">
                <a16:creationId xmlns:a16="http://schemas.microsoft.com/office/drawing/2014/main" id="{BDB58A0C-C26D-83A6-6335-ADEEC863CADC}"/>
              </a:ext>
            </a:extLst>
          </p:cNvPr>
          <p:cNvSpPr>
            <a:spLocks noGrp="1"/>
          </p:cNvSpPr>
          <p:nvPr>
            <p:ph type="body" sz="quarter" idx="14" hasCustomPrompt="1"/>
          </p:nvPr>
        </p:nvSpPr>
        <p:spPr>
          <a:xfrm>
            <a:off x="468590" y="1551206"/>
            <a:ext cx="4212001" cy="1200330"/>
          </a:xfrm>
          <a:prstGeom prst="rect">
            <a:avLst/>
          </a:prstGeom>
        </p:spPr>
        <p:txBody>
          <a:bodyPr tIns="46800" bIns="234000" anchor="t">
            <a:noAutofit/>
          </a:bodyPr>
          <a:lstStyle>
            <a:lvl1pPr marL="0" indent="0">
              <a:buFontTx/>
              <a:buNone/>
              <a:defRPr sz="1200" b="1">
                <a:solidFill>
                  <a:srgbClr val="006FB8"/>
                </a:solidFill>
                <a:latin typeface="+mn-lt"/>
              </a:defRPr>
            </a:lvl1pPr>
          </a:lstStyle>
          <a:p>
            <a:pPr lvl="0"/>
            <a:r>
              <a:rPr lang="en-US" dirty="0"/>
              <a:t>Click to edit Master text styles</a:t>
            </a:r>
          </a:p>
        </p:txBody>
      </p:sp>
      <p:pic>
        <p:nvPicPr>
          <p:cNvPr id="7" name="Picture 6" descr="A picture containing screenshot, graphic design, graphics, art&#10;&#10;Description automatically generated">
            <a:extLst>
              <a:ext uri="{FF2B5EF4-FFF2-40B4-BE49-F238E27FC236}">
                <a16:creationId xmlns:a16="http://schemas.microsoft.com/office/drawing/2014/main" id="{13934231-8275-DB66-2D34-5301848C9502}"/>
              </a:ext>
            </a:extLst>
          </p:cNvPr>
          <p:cNvPicPr>
            <a:picLocks noChangeAspect="1"/>
          </p:cNvPicPr>
          <p:nvPr userDrawn="1"/>
        </p:nvPicPr>
        <p:blipFill>
          <a:blip r:embed="rId3"/>
          <a:stretch>
            <a:fillRect/>
          </a:stretch>
        </p:blipFill>
        <p:spPr>
          <a:xfrm>
            <a:off x="474942" y="456658"/>
            <a:ext cx="5756731" cy="576000"/>
          </a:xfrm>
          <a:prstGeom prst="rect">
            <a:avLst/>
          </a:prstGeom>
        </p:spPr>
      </p:pic>
      <p:pic>
        <p:nvPicPr>
          <p:cNvPr id="9" name="Picture 8" descr="A picture containing symbol, graphics, colorfulness, font&#10;&#10;Description automatically generated">
            <a:extLst>
              <a:ext uri="{FF2B5EF4-FFF2-40B4-BE49-F238E27FC236}">
                <a16:creationId xmlns:a16="http://schemas.microsoft.com/office/drawing/2014/main" id="{E0F87F6E-F7A0-BAE6-36FD-8674D3D43E3C}"/>
              </a:ext>
            </a:extLst>
          </p:cNvPr>
          <p:cNvPicPr>
            <a:picLocks noChangeAspect="1"/>
          </p:cNvPicPr>
          <p:nvPr userDrawn="1"/>
        </p:nvPicPr>
        <p:blipFill rotWithShape="1">
          <a:blip r:embed="rId4"/>
          <a:srcRect r="57515"/>
          <a:stretch/>
        </p:blipFill>
        <p:spPr>
          <a:xfrm>
            <a:off x="6563371" y="0"/>
            <a:ext cx="2580629" cy="5143500"/>
          </a:xfrm>
          <a:prstGeom prst="rect">
            <a:avLst/>
          </a:prstGeom>
        </p:spPr>
      </p:pic>
    </p:spTree>
    <p:extLst>
      <p:ext uri="{BB962C8B-B14F-4D97-AF65-F5344CB8AC3E}">
        <p14:creationId xmlns:p14="http://schemas.microsoft.com/office/powerpoint/2010/main" val="2229668312"/>
      </p:ext>
    </p:extLst>
  </p:cSld>
  <p:clrMapOvr>
    <a:masterClrMapping/>
  </p:clrMapOvr>
  <p:extLst>
    <p:ext uri="{DCECCB84-F9BA-43D5-87BE-67443E8EF086}">
      <p15:sldGuideLst xmlns:p15="http://schemas.microsoft.com/office/powerpoint/2012/main">
        <p15:guide id="1"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picture containing symbol, graphics, colorfulness, font&#10;&#10;Description automatically generated">
            <a:extLst>
              <a:ext uri="{FF2B5EF4-FFF2-40B4-BE49-F238E27FC236}">
                <a16:creationId xmlns:a16="http://schemas.microsoft.com/office/drawing/2014/main" id="{787D6416-4FE3-6F9D-D48B-8296F7D03FAA}"/>
              </a:ext>
            </a:extLst>
          </p:cNvPr>
          <p:cNvPicPr>
            <a:picLocks noChangeAspect="1"/>
          </p:cNvPicPr>
          <p:nvPr userDrawn="1"/>
        </p:nvPicPr>
        <p:blipFill>
          <a:blip r:embed="rId2"/>
          <a:stretch>
            <a:fillRect/>
          </a:stretch>
        </p:blipFill>
        <p:spPr>
          <a:xfrm>
            <a:off x="1582996" y="0"/>
            <a:ext cx="6074256" cy="5143500"/>
          </a:xfrm>
          <a:prstGeom prst="rect">
            <a:avLst/>
          </a:prstGeom>
        </p:spPr>
      </p:pic>
    </p:spTree>
    <p:extLst>
      <p:ext uri="{BB962C8B-B14F-4D97-AF65-F5344CB8AC3E}">
        <p14:creationId xmlns:p14="http://schemas.microsoft.com/office/powerpoint/2010/main" val="420096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315730"/>
            <a:ext cx="5269275" cy="900000"/>
          </a:xfrm>
          <a:prstGeom prst="rect">
            <a:avLst/>
          </a:prstGeom>
        </p:spPr>
        <p:txBody>
          <a:bodyPr anchor="t">
            <a:noAutofit/>
          </a:bodyPr>
          <a:lstStyle>
            <a:lvl1pPr algn="l">
              <a:lnSpc>
                <a:spcPct val="80000"/>
              </a:lnSpc>
              <a:defRPr sz="2800" b="1" i="0" cap="all">
                <a:solidFill>
                  <a:srgbClr val="006FB8"/>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215730"/>
            <a:ext cx="5269275" cy="450000"/>
          </a:xfrm>
          <a:prstGeom prst="rect">
            <a:avLst/>
          </a:prstGeom>
        </p:spPr>
        <p:txBody>
          <a:bodyPr anchor="t">
            <a:noAutofit/>
          </a:bodyPr>
          <a:lstStyle>
            <a:lvl1pPr marL="0" indent="0" algn="l">
              <a:buNone/>
              <a:defRPr sz="2000">
                <a:solidFill>
                  <a:srgbClr val="6CBBD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a:latin typeface="+mn-lt"/>
            </a:endParaRPr>
          </a:p>
        </p:txBody>
      </p:sp>
      <p:sp>
        <p:nvSpPr>
          <p:cNvPr id="11" name="TextBox 4">
            <a:extLst>
              <a:ext uri="{FF2B5EF4-FFF2-40B4-BE49-F238E27FC236}">
                <a16:creationId xmlns:a16="http://schemas.microsoft.com/office/drawing/2014/main" id="{743FD278-6397-5647-B981-94D31DDEFDAD}"/>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A070"/>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00A070"/>
                </a:solidFill>
                <a:effectLst/>
                <a:latin typeface="Arial Narrow" panose="020B0604020202020204" pitchFamily="34" charset="0"/>
                <a:cs typeface="Arial Narrow" panose="020B0604020202020204" pitchFamily="34" charset="0"/>
              </a:rPr>
              <a:t> </a:t>
            </a:r>
            <a:r>
              <a:rPr lang="en-US" sz="900" b="0" i="0" dirty="0">
                <a:solidFill>
                  <a:srgbClr val="00A070"/>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00A070"/>
                </a:solidFill>
                <a:effectLst/>
                <a:latin typeface="Arial Narrow" panose="020B0604020202020204" pitchFamily="34" charset="0"/>
                <a:cs typeface="Arial Narrow" panose="020B0604020202020204" pitchFamily="34" charset="0"/>
              </a:rPr>
              <a:t>.</a:t>
            </a:r>
            <a:endParaRPr lang="en-US" sz="900" b="0" i="0" dirty="0">
              <a:solidFill>
                <a:srgbClr val="00A070"/>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B72BEE1A-8D13-854C-9BAC-E49206D816B3}"/>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00A070"/>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4" name="Picture 3">
            <a:extLst>
              <a:ext uri="{FF2B5EF4-FFF2-40B4-BE49-F238E27FC236}">
                <a16:creationId xmlns:a16="http://schemas.microsoft.com/office/drawing/2014/main" id="{06FA8EC3-074C-29C9-808D-4C40EA512DA1}"/>
              </a:ext>
            </a:extLst>
          </p:cNvPr>
          <p:cNvPicPr>
            <a:picLocks noChangeAspect="1"/>
          </p:cNvPicPr>
          <p:nvPr userDrawn="1"/>
        </p:nvPicPr>
        <p:blipFill>
          <a:blip r:embed="rId2"/>
          <a:stretch>
            <a:fillRect/>
          </a:stretch>
        </p:blipFill>
        <p:spPr>
          <a:xfrm>
            <a:off x="471312" y="4668040"/>
            <a:ext cx="2814398" cy="144000"/>
          </a:xfrm>
          <a:prstGeom prst="rect">
            <a:avLst/>
          </a:prstGeom>
        </p:spPr>
      </p:pic>
      <p:pic>
        <p:nvPicPr>
          <p:cNvPr id="6" name="Picture 5" descr="A picture containing symbol, graphics, colorfulness, font&#10;&#10;Description automatically generated">
            <a:extLst>
              <a:ext uri="{FF2B5EF4-FFF2-40B4-BE49-F238E27FC236}">
                <a16:creationId xmlns:a16="http://schemas.microsoft.com/office/drawing/2014/main" id="{C4A0E77B-5652-A88F-4128-013A5208706F}"/>
              </a:ext>
            </a:extLst>
          </p:cNvPr>
          <p:cNvPicPr>
            <a:picLocks noChangeAspect="1"/>
          </p:cNvPicPr>
          <p:nvPr userDrawn="1"/>
        </p:nvPicPr>
        <p:blipFill rotWithShape="1">
          <a:blip r:embed="rId3"/>
          <a:srcRect r="46633"/>
          <a:stretch/>
        </p:blipFill>
        <p:spPr>
          <a:xfrm>
            <a:off x="5902359" y="0"/>
            <a:ext cx="3241641" cy="5143500"/>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guide id="3" orient="horz" pos="3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315730"/>
            <a:ext cx="5269275" cy="900000"/>
          </a:xfrm>
          <a:prstGeom prst="rect">
            <a:avLst/>
          </a:prstGeom>
        </p:spPr>
        <p:txBody>
          <a:bodyPr anchor="t">
            <a:noAutofit/>
          </a:bodyPr>
          <a:lstStyle>
            <a:lvl1pPr algn="l">
              <a:lnSpc>
                <a:spcPct val="80000"/>
              </a:lnSpc>
              <a:defRPr sz="2800" b="1" i="0" cap="all">
                <a:solidFill>
                  <a:srgbClr val="006FB8"/>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215730"/>
            <a:ext cx="5269275" cy="450000"/>
          </a:xfrm>
          <a:prstGeom prst="rect">
            <a:avLst/>
          </a:prstGeom>
        </p:spPr>
        <p:txBody>
          <a:bodyPr anchor="t">
            <a:noAutofit/>
          </a:bodyPr>
          <a:lstStyle>
            <a:lvl1pPr marL="0" indent="0" algn="l">
              <a:buNone/>
              <a:defRPr sz="2000">
                <a:solidFill>
                  <a:srgbClr val="6CBBD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a:latin typeface="+mn-lt"/>
            </a:endParaRPr>
          </a:p>
        </p:txBody>
      </p:sp>
      <p:pic>
        <p:nvPicPr>
          <p:cNvPr id="6" name="Picture 5">
            <a:extLst>
              <a:ext uri="{FF2B5EF4-FFF2-40B4-BE49-F238E27FC236}">
                <a16:creationId xmlns:a16="http://schemas.microsoft.com/office/drawing/2014/main" id="{13447F43-4FD6-3581-24B1-A2DB081EBD7C}"/>
              </a:ext>
            </a:extLst>
          </p:cNvPr>
          <p:cNvPicPr>
            <a:picLocks noChangeAspect="1"/>
          </p:cNvPicPr>
          <p:nvPr userDrawn="1"/>
        </p:nvPicPr>
        <p:blipFill>
          <a:blip r:embed="rId2"/>
          <a:stretch>
            <a:fillRect/>
          </a:stretch>
        </p:blipFill>
        <p:spPr>
          <a:xfrm>
            <a:off x="471312" y="4668040"/>
            <a:ext cx="2814398" cy="144000"/>
          </a:xfrm>
          <a:prstGeom prst="rect">
            <a:avLst/>
          </a:prstGeom>
        </p:spPr>
      </p:pic>
      <p:pic>
        <p:nvPicPr>
          <p:cNvPr id="7" name="Picture 6" descr="A picture containing symbol, graphics, colorfulness, font&#10;&#10;Description automatically generated">
            <a:extLst>
              <a:ext uri="{FF2B5EF4-FFF2-40B4-BE49-F238E27FC236}">
                <a16:creationId xmlns:a16="http://schemas.microsoft.com/office/drawing/2014/main" id="{9C303069-BB57-7032-1335-D0F926F55162}"/>
              </a:ext>
            </a:extLst>
          </p:cNvPr>
          <p:cNvPicPr>
            <a:picLocks noChangeAspect="1"/>
          </p:cNvPicPr>
          <p:nvPr userDrawn="1"/>
        </p:nvPicPr>
        <p:blipFill rotWithShape="1">
          <a:blip r:embed="rId3"/>
          <a:srcRect r="46633"/>
          <a:stretch/>
        </p:blipFill>
        <p:spPr>
          <a:xfrm>
            <a:off x="5902359" y="0"/>
            <a:ext cx="3241641" cy="5143500"/>
          </a:xfrm>
          <a:prstGeom prst="rect">
            <a:avLst/>
          </a:prstGeom>
        </p:spPr>
      </p:pic>
    </p:spTree>
    <p:extLst>
      <p:ext uri="{BB962C8B-B14F-4D97-AF65-F5344CB8AC3E}">
        <p14:creationId xmlns:p14="http://schemas.microsoft.com/office/powerpoint/2010/main" val="3059004157"/>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guide id="3" orient="horz" pos="3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238250"/>
            <a:ext cx="8409764" cy="325894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214310"/>
            <a:ext cx="8409765" cy="432000"/>
          </a:xfrm>
          <a:prstGeom prst="rect">
            <a:avLst/>
          </a:prstGeom>
        </p:spPr>
        <p:txBody>
          <a:bodyPr anchor="t">
            <a:noAutofit/>
          </a:bodyPr>
          <a:lstStyle>
            <a:lvl1pPr algn="l">
              <a:lnSpc>
                <a:spcPct val="80000"/>
              </a:lnSpc>
              <a:defRPr sz="2400" b="1" i="0" cap="all">
                <a:solidFill>
                  <a:srgbClr val="006FB8"/>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646310"/>
            <a:ext cx="8409765" cy="450000"/>
          </a:xfrm>
          <a:prstGeom prst="rect">
            <a:avLst/>
          </a:prstGeom>
        </p:spPr>
        <p:txBody>
          <a:bodyPr anchor="t">
            <a:noAutofit/>
          </a:bodyPr>
          <a:lstStyle>
            <a:lvl1pPr marL="0" indent="0" algn="l">
              <a:buNone/>
              <a:defRPr sz="1800">
                <a:solidFill>
                  <a:srgbClr val="6CBBD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Box 4">
            <a:extLst>
              <a:ext uri="{FF2B5EF4-FFF2-40B4-BE49-F238E27FC236}">
                <a16:creationId xmlns:a16="http://schemas.microsoft.com/office/drawing/2014/main" id="{9ED9BC80-EA57-1D0B-A6D8-56C31E47FEE8}"/>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A070"/>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00A070"/>
                </a:solidFill>
                <a:effectLst/>
                <a:latin typeface="Arial Narrow" panose="020B0604020202020204" pitchFamily="34" charset="0"/>
                <a:cs typeface="Arial Narrow" panose="020B0604020202020204" pitchFamily="34" charset="0"/>
              </a:rPr>
              <a:t> </a:t>
            </a:r>
            <a:r>
              <a:rPr lang="en-US" sz="900" b="0" i="0" dirty="0">
                <a:solidFill>
                  <a:srgbClr val="00A070"/>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00A070"/>
                </a:solidFill>
                <a:effectLst/>
                <a:latin typeface="Arial Narrow" panose="020B0604020202020204" pitchFamily="34" charset="0"/>
                <a:cs typeface="Arial Narrow" panose="020B0604020202020204" pitchFamily="34" charset="0"/>
              </a:rPr>
              <a:t>.</a:t>
            </a:r>
            <a:endParaRPr lang="en-US" sz="900" b="0" i="0" dirty="0">
              <a:solidFill>
                <a:srgbClr val="00A070"/>
              </a:solidFill>
              <a:effectLst/>
              <a:latin typeface="Arial Narrow" panose="020B0604020202020204" pitchFamily="34" charset="0"/>
              <a:cs typeface="Arial Narrow" panose="020B0604020202020204" pitchFamily="34" charset="0"/>
            </a:endParaRPr>
          </a:p>
        </p:txBody>
      </p:sp>
      <p:sp>
        <p:nvSpPr>
          <p:cNvPr id="4" name="Espace réservé du texte 3">
            <a:extLst>
              <a:ext uri="{FF2B5EF4-FFF2-40B4-BE49-F238E27FC236}">
                <a16:creationId xmlns:a16="http://schemas.microsoft.com/office/drawing/2014/main" id="{3C5796F6-74E6-90AE-A26E-B7981AFDAE80}"/>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00A070"/>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2" name="Picture 1">
            <a:extLst>
              <a:ext uri="{FF2B5EF4-FFF2-40B4-BE49-F238E27FC236}">
                <a16:creationId xmlns:a16="http://schemas.microsoft.com/office/drawing/2014/main" id="{4E4BF376-2FEB-BB8C-BF0D-AC42101EE442}"/>
              </a:ext>
            </a:extLst>
          </p:cNvPr>
          <p:cNvPicPr>
            <a:picLocks noChangeAspect="1"/>
          </p:cNvPicPr>
          <p:nvPr userDrawn="1"/>
        </p:nvPicPr>
        <p:blipFill>
          <a:blip r:embed="rId2"/>
          <a:stretch>
            <a:fillRect/>
          </a:stretch>
        </p:blipFill>
        <p:spPr>
          <a:xfrm>
            <a:off x="471312" y="4668040"/>
            <a:ext cx="2814398" cy="144000"/>
          </a:xfrm>
          <a:prstGeom prst="rect">
            <a:avLst/>
          </a:prstGeom>
        </p:spPr>
      </p:pic>
    </p:spTree>
    <p:extLst>
      <p:ext uri="{BB962C8B-B14F-4D97-AF65-F5344CB8AC3E}">
        <p14:creationId xmlns:p14="http://schemas.microsoft.com/office/powerpoint/2010/main" val="309067468"/>
      </p:ext>
    </p:extLst>
  </p:cSld>
  <p:clrMapOvr>
    <a:masterClrMapping/>
  </p:clrMapOvr>
  <p:extLst>
    <p:ext uri="{DCECCB84-F9BA-43D5-87BE-67443E8EF086}">
      <p15:sldGuideLst xmlns:p15="http://schemas.microsoft.com/office/powerpoint/2012/main">
        <p15:guide id="1" orient="horz" pos="169" userDrawn="1">
          <p15:clr>
            <a:srgbClr val="FBAE40"/>
          </p15:clr>
        </p15:guide>
        <p15:guide id="2" pos="29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238250"/>
            <a:ext cx="8409764" cy="325894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214310"/>
            <a:ext cx="8409765" cy="432000"/>
          </a:xfrm>
          <a:prstGeom prst="rect">
            <a:avLst/>
          </a:prstGeom>
        </p:spPr>
        <p:txBody>
          <a:bodyPr anchor="t">
            <a:noAutofit/>
          </a:bodyPr>
          <a:lstStyle>
            <a:lvl1pPr algn="l">
              <a:lnSpc>
                <a:spcPct val="80000"/>
              </a:lnSpc>
              <a:defRPr sz="2400" b="1" i="0" cap="all">
                <a:solidFill>
                  <a:srgbClr val="006FB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646310"/>
            <a:ext cx="8409765" cy="450000"/>
          </a:xfrm>
          <a:prstGeom prst="rect">
            <a:avLst/>
          </a:prstGeom>
        </p:spPr>
        <p:txBody>
          <a:bodyPr anchor="t">
            <a:noAutofit/>
          </a:bodyPr>
          <a:lstStyle>
            <a:lvl1pPr marL="0" indent="0" algn="l">
              <a:buNone/>
              <a:defRPr sz="1800">
                <a:solidFill>
                  <a:srgbClr val="6CBBD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a:extLst>
              <a:ext uri="{FF2B5EF4-FFF2-40B4-BE49-F238E27FC236}">
                <a16:creationId xmlns:a16="http://schemas.microsoft.com/office/drawing/2014/main" id="{00E512CA-03E9-5608-0B00-34124F5B8621}"/>
              </a:ext>
            </a:extLst>
          </p:cNvPr>
          <p:cNvPicPr>
            <a:picLocks noChangeAspect="1"/>
          </p:cNvPicPr>
          <p:nvPr userDrawn="1"/>
        </p:nvPicPr>
        <p:blipFill>
          <a:blip r:embed="rId2"/>
          <a:stretch>
            <a:fillRect/>
          </a:stretch>
        </p:blipFill>
        <p:spPr>
          <a:xfrm>
            <a:off x="471312" y="4668040"/>
            <a:ext cx="2814398" cy="144000"/>
          </a:xfrm>
          <a:prstGeom prst="rect">
            <a:avLst/>
          </a:prstGeom>
        </p:spPr>
      </p:pic>
    </p:spTree>
    <p:extLst>
      <p:ext uri="{BB962C8B-B14F-4D97-AF65-F5344CB8AC3E}">
        <p14:creationId xmlns:p14="http://schemas.microsoft.com/office/powerpoint/2010/main" val="2884803658"/>
      </p:ext>
    </p:extLst>
  </p:cSld>
  <p:clrMapOvr>
    <a:masterClrMapping/>
  </p:clrMapOvr>
  <p:extLst>
    <p:ext uri="{DCECCB84-F9BA-43D5-87BE-67443E8EF086}">
      <p15:sldGuideLst xmlns:p15="http://schemas.microsoft.com/office/powerpoint/2012/main">
        <p15:guide id="1" orient="horz" pos="169" userDrawn="1">
          <p15:clr>
            <a:srgbClr val="FBAE40"/>
          </p15:clr>
        </p15:guide>
        <p15:guide id="2" pos="29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pic>
        <p:nvPicPr>
          <p:cNvPr id="7" name="Picture 6" descr="A picture containing symbol, graphics, colorfulness, font&#10;&#10;Description automatically generated">
            <a:extLst>
              <a:ext uri="{FF2B5EF4-FFF2-40B4-BE49-F238E27FC236}">
                <a16:creationId xmlns:a16="http://schemas.microsoft.com/office/drawing/2014/main" id="{6BFCFC14-D11E-900C-0667-D3E6F354DEED}"/>
              </a:ext>
            </a:extLst>
          </p:cNvPr>
          <p:cNvPicPr>
            <a:picLocks noChangeAspect="1"/>
          </p:cNvPicPr>
          <p:nvPr userDrawn="1"/>
        </p:nvPicPr>
        <p:blipFill rotWithShape="1">
          <a:blip r:embed="rId2"/>
          <a:srcRect l="62763" t="59995"/>
          <a:stretch/>
        </p:blipFill>
        <p:spPr>
          <a:xfrm rot="10800000">
            <a:off x="6882108" y="3081804"/>
            <a:ext cx="2261891" cy="2057666"/>
          </a:xfrm>
          <a:prstGeom prst="rect">
            <a:avLst/>
          </a:prstGeom>
        </p:spPr>
      </p:pic>
      <p:sp>
        <p:nvSpPr>
          <p:cNvPr id="13" name="Text Placeholder 6"/>
          <p:cNvSpPr>
            <a:spLocks noGrp="1"/>
          </p:cNvSpPr>
          <p:nvPr>
            <p:ph type="body" sz="quarter" idx="12" hasCustomPrompt="1"/>
          </p:nvPr>
        </p:nvSpPr>
        <p:spPr>
          <a:xfrm>
            <a:off x="367118" y="1317994"/>
            <a:ext cx="8409764" cy="3179196"/>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214310"/>
            <a:ext cx="8409765" cy="432000"/>
          </a:xfrm>
          <a:prstGeom prst="rect">
            <a:avLst/>
          </a:prstGeom>
        </p:spPr>
        <p:txBody>
          <a:bodyPr anchor="t">
            <a:noAutofit/>
          </a:bodyPr>
          <a:lstStyle>
            <a:lvl1pPr algn="l">
              <a:lnSpc>
                <a:spcPct val="80000"/>
              </a:lnSpc>
              <a:defRPr sz="2400" b="1" i="0" cap="all">
                <a:solidFill>
                  <a:srgbClr val="006FB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646310"/>
            <a:ext cx="8409765" cy="450000"/>
          </a:xfrm>
          <a:prstGeom prst="rect">
            <a:avLst/>
          </a:prstGeom>
        </p:spPr>
        <p:txBody>
          <a:bodyPr anchor="t">
            <a:noAutofit/>
          </a:bodyPr>
          <a:lstStyle>
            <a:lvl1pPr marL="0" indent="0" algn="l">
              <a:buNone/>
              <a:defRPr sz="1800">
                <a:solidFill>
                  <a:srgbClr val="6CBBD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Box 4">
            <a:extLst>
              <a:ext uri="{FF2B5EF4-FFF2-40B4-BE49-F238E27FC236}">
                <a16:creationId xmlns:a16="http://schemas.microsoft.com/office/drawing/2014/main" id="{B733A64F-4EF3-BCA7-3757-EE07104CBCC8}"/>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A070"/>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00A070"/>
                </a:solidFill>
                <a:effectLst/>
                <a:latin typeface="Arial Narrow" panose="020B0604020202020204" pitchFamily="34" charset="0"/>
                <a:cs typeface="Arial Narrow" panose="020B0604020202020204" pitchFamily="34" charset="0"/>
              </a:rPr>
              <a:t> </a:t>
            </a:r>
            <a:r>
              <a:rPr lang="en-US" sz="900" b="0" i="0" dirty="0">
                <a:solidFill>
                  <a:srgbClr val="00A070"/>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00A070"/>
                </a:solidFill>
                <a:effectLst/>
                <a:latin typeface="Arial Narrow" panose="020B0604020202020204" pitchFamily="34" charset="0"/>
                <a:cs typeface="Arial Narrow" panose="020B0604020202020204" pitchFamily="34" charset="0"/>
              </a:rPr>
              <a:t>.</a:t>
            </a:r>
            <a:endParaRPr lang="en-US" sz="900" b="0" i="0" dirty="0">
              <a:solidFill>
                <a:srgbClr val="00A070"/>
              </a:solidFill>
              <a:effectLst/>
              <a:latin typeface="Arial Narrow" panose="020B0604020202020204" pitchFamily="34" charset="0"/>
              <a:cs typeface="Arial Narrow" panose="020B0604020202020204" pitchFamily="34" charset="0"/>
            </a:endParaRPr>
          </a:p>
        </p:txBody>
      </p:sp>
      <p:sp>
        <p:nvSpPr>
          <p:cNvPr id="5" name="Espace réservé du texte 3">
            <a:extLst>
              <a:ext uri="{FF2B5EF4-FFF2-40B4-BE49-F238E27FC236}">
                <a16:creationId xmlns:a16="http://schemas.microsoft.com/office/drawing/2014/main" id="{6CC0C6B0-7EB7-F5D8-5CBC-ADD35931DD7F}"/>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00A070"/>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3" name="Picture 2">
            <a:extLst>
              <a:ext uri="{FF2B5EF4-FFF2-40B4-BE49-F238E27FC236}">
                <a16:creationId xmlns:a16="http://schemas.microsoft.com/office/drawing/2014/main" id="{0376F7D9-5936-DF4C-1777-F2343A8987C8}"/>
              </a:ext>
            </a:extLst>
          </p:cNvPr>
          <p:cNvPicPr>
            <a:picLocks noChangeAspect="1"/>
          </p:cNvPicPr>
          <p:nvPr userDrawn="1"/>
        </p:nvPicPr>
        <p:blipFill>
          <a:blip r:embed="rId3"/>
          <a:stretch>
            <a:fillRect/>
          </a:stretch>
        </p:blipFill>
        <p:spPr>
          <a:xfrm>
            <a:off x="471312" y="4668040"/>
            <a:ext cx="2814398" cy="144000"/>
          </a:xfrm>
          <a:prstGeom prst="rect">
            <a:avLst/>
          </a:prstGeom>
        </p:spPr>
      </p:pic>
    </p:spTree>
    <p:extLst>
      <p:ext uri="{BB962C8B-B14F-4D97-AF65-F5344CB8AC3E}">
        <p14:creationId xmlns:p14="http://schemas.microsoft.com/office/powerpoint/2010/main" val="1439202276"/>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250044"/>
            <a:ext cx="4204882" cy="3063965"/>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250045"/>
            <a:ext cx="4204882" cy="3064284"/>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214311"/>
            <a:ext cx="8409766" cy="432000"/>
          </a:xfrm>
          <a:prstGeom prst="rect">
            <a:avLst/>
          </a:prstGeom>
        </p:spPr>
        <p:txBody>
          <a:bodyPr anchor="t">
            <a:noAutofit/>
          </a:bodyPr>
          <a:lstStyle>
            <a:lvl1pPr algn="l">
              <a:lnSpc>
                <a:spcPct val="80000"/>
              </a:lnSpc>
              <a:defRPr sz="2400" b="1" i="0" cap="all">
                <a:solidFill>
                  <a:srgbClr val="006FB8"/>
                </a:solidFill>
                <a:latin typeface="+mn-lt"/>
                <a:cs typeface="Arial Narrow"/>
              </a:defRPr>
            </a:lvl1pPr>
          </a:lstStyle>
          <a:p>
            <a:endParaRPr lang="en-US"/>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646311"/>
            <a:ext cx="8409766" cy="450000"/>
          </a:xfrm>
          <a:prstGeom prst="rect">
            <a:avLst/>
          </a:prstGeom>
        </p:spPr>
        <p:txBody>
          <a:bodyPr anchor="t">
            <a:noAutofit/>
          </a:bodyPr>
          <a:lstStyle>
            <a:lvl1pPr marL="0" indent="0" algn="l">
              <a:buNone/>
              <a:defRPr sz="1800">
                <a:solidFill>
                  <a:srgbClr val="6CBBD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Box 4">
            <a:extLst>
              <a:ext uri="{FF2B5EF4-FFF2-40B4-BE49-F238E27FC236}">
                <a16:creationId xmlns:a16="http://schemas.microsoft.com/office/drawing/2014/main" id="{F394438E-055B-4F90-EE07-9E1080D0B808}"/>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A070"/>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00A070"/>
                </a:solidFill>
                <a:effectLst/>
                <a:latin typeface="Arial Narrow" panose="020B0604020202020204" pitchFamily="34" charset="0"/>
                <a:cs typeface="Arial Narrow" panose="020B0604020202020204" pitchFamily="34" charset="0"/>
              </a:rPr>
              <a:t> </a:t>
            </a:r>
            <a:r>
              <a:rPr lang="en-US" sz="900" b="0" i="0" dirty="0">
                <a:solidFill>
                  <a:srgbClr val="00A070"/>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00A070"/>
                </a:solidFill>
                <a:effectLst/>
                <a:latin typeface="Arial Narrow" panose="020B0604020202020204" pitchFamily="34" charset="0"/>
                <a:cs typeface="Arial Narrow" panose="020B0604020202020204" pitchFamily="34" charset="0"/>
              </a:rPr>
              <a:t>.</a:t>
            </a:r>
            <a:endParaRPr lang="en-US" sz="900" b="0" i="0" dirty="0">
              <a:solidFill>
                <a:srgbClr val="00A070"/>
              </a:solidFill>
              <a:effectLst/>
              <a:latin typeface="Arial Narrow" panose="020B0604020202020204" pitchFamily="34" charset="0"/>
              <a:cs typeface="Arial Narrow" panose="020B0604020202020204" pitchFamily="34" charset="0"/>
            </a:endParaRPr>
          </a:p>
        </p:txBody>
      </p:sp>
      <p:sp>
        <p:nvSpPr>
          <p:cNvPr id="4" name="Espace réservé du texte 3">
            <a:extLst>
              <a:ext uri="{FF2B5EF4-FFF2-40B4-BE49-F238E27FC236}">
                <a16:creationId xmlns:a16="http://schemas.microsoft.com/office/drawing/2014/main" id="{AA97B86B-55F9-F465-166B-920771C9E11B}"/>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00A070"/>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2" name="Picture 1">
            <a:extLst>
              <a:ext uri="{FF2B5EF4-FFF2-40B4-BE49-F238E27FC236}">
                <a16:creationId xmlns:a16="http://schemas.microsoft.com/office/drawing/2014/main" id="{8837E591-0C40-524E-A832-24013D7C7A21}"/>
              </a:ext>
            </a:extLst>
          </p:cNvPr>
          <p:cNvPicPr>
            <a:picLocks noChangeAspect="1"/>
          </p:cNvPicPr>
          <p:nvPr userDrawn="1"/>
        </p:nvPicPr>
        <p:blipFill>
          <a:blip r:embed="rId2"/>
          <a:stretch>
            <a:fillRect/>
          </a:stretch>
        </p:blipFill>
        <p:spPr>
          <a:xfrm>
            <a:off x="471312" y="4668040"/>
            <a:ext cx="2814398" cy="144000"/>
          </a:xfrm>
          <a:prstGeom prst="rect">
            <a:avLst/>
          </a:prstGeom>
        </p:spPr>
      </p:pic>
    </p:spTree>
    <p:extLst>
      <p:ext uri="{BB962C8B-B14F-4D97-AF65-F5344CB8AC3E}">
        <p14:creationId xmlns:p14="http://schemas.microsoft.com/office/powerpoint/2010/main" val="1840261251"/>
      </p:ext>
    </p:extLst>
  </p:cSld>
  <p:clrMapOvr>
    <a:masterClrMapping/>
  </p:clrMapOvr>
  <p:extLst>
    <p:ext uri="{DCECCB84-F9BA-43D5-87BE-67443E8EF086}">
      <p15:sldGuideLst xmlns:p15="http://schemas.microsoft.com/office/powerpoint/2012/main">
        <p15:guide id="1" orient="horz" pos="169" userDrawn="1">
          <p15:clr>
            <a:srgbClr val="FBAE40"/>
          </p15:clr>
        </p15:guide>
        <p15:guide id="2" pos="29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F57D0031-3274-249B-1165-E8C916B792D4}"/>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A070"/>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00A070"/>
                </a:solidFill>
                <a:effectLst/>
                <a:latin typeface="Arial Narrow" panose="020B0604020202020204" pitchFamily="34" charset="0"/>
                <a:cs typeface="Arial Narrow" panose="020B0604020202020204" pitchFamily="34" charset="0"/>
              </a:rPr>
              <a:t> </a:t>
            </a:r>
            <a:r>
              <a:rPr lang="en-US" sz="900" b="0" i="0" dirty="0">
                <a:solidFill>
                  <a:srgbClr val="00A070"/>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00A070"/>
                </a:solidFill>
                <a:effectLst/>
                <a:latin typeface="Arial Narrow" panose="020B0604020202020204" pitchFamily="34" charset="0"/>
                <a:cs typeface="Arial Narrow" panose="020B0604020202020204" pitchFamily="34" charset="0"/>
              </a:rPr>
              <a:t>.</a:t>
            </a:r>
            <a:endParaRPr lang="en-US" sz="900" b="0" i="0" dirty="0">
              <a:solidFill>
                <a:srgbClr val="00A070"/>
              </a:solidFill>
              <a:effectLst/>
              <a:latin typeface="Arial Narrow" panose="020B0604020202020204" pitchFamily="34" charset="0"/>
              <a:cs typeface="Arial Narrow" panose="020B0604020202020204" pitchFamily="34" charset="0"/>
            </a:endParaRPr>
          </a:p>
        </p:txBody>
      </p:sp>
      <p:sp>
        <p:nvSpPr>
          <p:cNvPr id="5" name="Espace réservé du texte 3">
            <a:extLst>
              <a:ext uri="{FF2B5EF4-FFF2-40B4-BE49-F238E27FC236}">
                <a16:creationId xmlns:a16="http://schemas.microsoft.com/office/drawing/2014/main" id="{266380B7-58CF-14C3-5417-EC805604B511}"/>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00A070"/>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3" name="Picture 2">
            <a:extLst>
              <a:ext uri="{FF2B5EF4-FFF2-40B4-BE49-F238E27FC236}">
                <a16:creationId xmlns:a16="http://schemas.microsoft.com/office/drawing/2014/main" id="{EE85EE8A-600A-CA8C-4675-A7A3CE66CC51}"/>
              </a:ext>
            </a:extLst>
          </p:cNvPr>
          <p:cNvPicPr>
            <a:picLocks noChangeAspect="1"/>
          </p:cNvPicPr>
          <p:nvPr userDrawn="1"/>
        </p:nvPicPr>
        <p:blipFill>
          <a:blip r:embed="rId2"/>
          <a:stretch>
            <a:fillRect/>
          </a:stretch>
        </p:blipFill>
        <p:spPr>
          <a:xfrm>
            <a:off x="471312" y="4668040"/>
            <a:ext cx="2814398" cy="144000"/>
          </a:xfrm>
          <a:prstGeom prst="rect">
            <a:avLst/>
          </a:prstGeom>
        </p:spPr>
      </p:pic>
      <p:pic>
        <p:nvPicPr>
          <p:cNvPr id="8" name="Picture 7" descr="A picture containing symbol, graphics, colorfulness, font&#10;&#10;Description automatically generated">
            <a:extLst>
              <a:ext uri="{FF2B5EF4-FFF2-40B4-BE49-F238E27FC236}">
                <a16:creationId xmlns:a16="http://schemas.microsoft.com/office/drawing/2014/main" id="{7F63D75B-B1FC-8AD9-52FD-A56683476D9E}"/>
              </a:ext>
            </a:extLst>
          </p:cNvPr>
          <p:cNvPicPr>
            <a:picLocks noChangeAspect="1"/>
          </p:cNvPicPr>
          <p:nvPr userDrawn="1"/>
        </p:nvPicPr>
        <p:blipFill rotWithShape="1">
          <a:blip r:embed="rId3"/>
          <a:srcRect r="57515"/>
          <a:stretch/>
        </p:blipFill>
        <p:spPr>
          <a:xfrm>
            <a:off x="6563371" y="0"/>
            <a:ext cx="2580629" cy="5143500"/>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57" r:id="rId2"/>
    <p:sldLayoutId id="2147493641" r:id="rId3"/>
    <p:sldLayoutId id="2147493653" r:id="rId4"/>
    <p:sldLayoutId id="2147493642" r:id="rId5"/>
    <p:sldLayoutId id="2147493654" r:id="rId6"/>
    <p:sldLayoutId id="2147493650" r:id="rId7"/>
    <p:sldLayoutId id="2147493643" r:id="rId8"/>
    <p:sldLayoutId id="2147493646" r:id="rId9"/>
    <p:sldLayoutId id="2147493655" r:id="rId10"/>
    <p:sldLayoutId id="2147493656" r:id="rId11"/>
    <p:sldLayoutId id="2147493648" r:id="rId12"/>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9B08-2D34-4BF5-A2E8-79E1366E2879}"/>
              </a:ext>
            </a:extLst>
          </p:cNvPr>
          <p:cNvSpPr>
            <a:spLocks noGrp="1"/>
          </p:cNvSpPr>
          <p:nvPr>
            <p:ph type="ctrTitle"/>
          </p:nvPr>
        </p:nvSpPr>
        <p:spPr>
          <a:xfrm>
            <a:off x="380172" y="1870902"/>
            <a:ext cx="5532715" cy="900000"/>
          </a:xfrm>
        </p:spPr>
        <p:txBody>
          <a:bodyPr/>
          <a:lstStyle/>
          <a:p>
            <a:endParaRPr lang="en-US" dirty="0"/>
          </a:p>
        </p:txBody>
      </p:sp>
      <p:sp>
        <p:nvSpPr>
          <p:cNvPr id="3" name="Subtitle 2">
            <a:extLst>
              <a:ext uri="{FF2B5EF4-FFF2-40B4-BE49-F238E27FC236}">
                <a16:creationId xmlns:a16="http://schemas.microsoft.com/office/drawing/2014/main" id="{1D2B40F9-0018-4D4A-A672-75140755876D}"/>
              </a:ext>
            </a:extLst>
          </p:cNvPr>
          <p:cNvSpPr>
            <a:spLocks noGrp="1"/>
          </p:cNvSpPr>
          <p:nvPr>
            <p:ph type="subTitle" idx="1"/>
          </p:nvPr>
        </p:nvSpPr>
        <p:spPr>
          <a:xfrm>
            <a:off x="380172" y="2770902"/>
            <a:ext cx="5532715" cy="450000"/>
          </a:xfrm>
        </p:spPr>
        <p:txBody>
          <a:bodyPr/>
          <a:lstStyle/>
          <a:p>
            <a:endParaRPr lang="en-US" dirty="0"/>
          </a:p>
        </p:txBody>
      </p:sp>
      <p:sp>
        <p:nvSpPr>
          <p:cNvPr id="4" name="Text Placeholder 3">
            <a:extLst>
              <a:ext uri="{FF2B5EF4-FFF2-40B4-BE49-F238E27FC236}">
                <a16:creationId xmlns:a16="http://schemas.microsoft.com/office/drawing/2014/main" id="{DC3E4F52-18AA-4546-8C0A-C3F5A807C858}"/>
              </a:ext>
            </a:extLst>
          </p:cNvPr>
          <p:cNvSpPr>
            <a:spLocks noGrp="1"/>
          </p:cNvSpPr>
          <p:nvPr>
            <p:ph type="body" sz="quarter" idx="10"/>
          </p:nvPr>
        </p:nvSpPr>
        <p:spPr>
          <a:xfrm>
            <a:off x="389051" y="3428474"/>
            <a:ext cx="5566405" cy="230400"/>
          </a:xfrm>
        </p:spPr>
        <p:txBody>
          <a:bodyPr/>
          <a:lstStyle/>
          <a:p>
            <a:endParaRPr lang="en-US"/>
          </a:p>
        </p:txBody>
      </p:sp>
      <p:sp>
        <p:nvSpPr>
          <p:cNvPr id="5" name="Text Placeholder 4">
            <a:extLst>
              <a:ext uri="{FF2B5EF4-FFF2-40B4-BE49-F238E27FC236}">
                <a16:creationId xmlns:a16="http://schemas.microsoft.com/office/drawing/2014/main" id="{DF4FF063-8409-4AA5-9791-5420F9FC7DEA}"/>
              </a:ext>
            </a:extLst>
          </p:cNvPr>
          <p:cNvSpPr>
            <a:spLocks noGrp="1"/>
          </p:cNvSpPr>
          <p:nvPr>
            <p:ph type="body" sz="quarter" idx="11"/>
          </p:nvPr>
        </p:nvSpPr>
        <p:spPr>
          <a:xfrm>
            <a:off x="389052" y="3664800"/>
            <a:ext cx="5566406" cy="230400"/>
          </a:xfrm>
        </p:spPr>
        <p:txBody>
          <a:bodyPr/>
          <a:lstStyle/>
          <a:p>
            <a:endParaRPr lang="en-US"/>
          </a:p>
        </p:txBody>
      </p:sp>
    </p:spTree>
    <p:extLst>
      <p:ext uri="{BB962C8B-B14F-4D97-AF65-F5344CB8AC3E}">
        <p14:creationId xmlns:p14="http://schemas.microsoft.com/office/powerpoint/2010/main" val="211259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CCF2F9-F1DB-074A-D254-3607E746F83F}"/>
              </a:ext>
            </a:extLst>
          </p:cNvPr>
          <p:cNvSpPr>
            <a:spLocks noGrp="1"/>
          </p:cNvSpPr>
          <p:nvPr>
            <p:ph type="body" sz="quarter" idx="14"/>
          </p:nvPr>
        </p:nvSpPr>
        <p:spPr/>
        <p:txBody>
          <a:bodyPr/>
          <a:lstStyle/>
          <a:p>
            <a:endParaRPr lang="en-US" dirty="0">
              <a:solidFill>
                <a:schemeClr val="tx1">
                  <a:lumMod val="75000"/>
                  <a:lumOff val="25000"/>
                </a:schemeClr>
              </a:solidFill>
            </a:endParaRPr>
          </a:p>
        </p:txBody>
      </p:sp>
    </p:spTree>
    <p:extLst>
      <p:ext uri="{BB962C8B-B14F-4D97-AF65-F5344CB8AC3E}">
        <p14:creationId xmlns:p14="http://schemas.microsoft.com/office/powerpoint/2010/main" val="137501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sz="1800" dirty="0">
                <a:solidFill>
                  <a:schemeClr val="tx1">
                    <a:lumMod val="75000"/>
                    <a:lumOff val="25000"/>
                  </a:schemeClr>
                </a:solidFill>
              </a:rPr>
              <a:t>Please declare all interests arising from your work or expertise which may be perceived to conflict with the integrity of ESMO and/or your work within the Society.</a:t>
            </a:r>
          </a:p>
          <a:p>
            <a:pPr algn="just"/>
            <a:endParaRPr lang="en-US" dirty="0">
              <a:solidFill>
                <a:schemeClr val="tx1">
                  <a:lumMod val="75000"/>
                  <a:lumOff val="25000"/>
                </a:schemeClr>
              </a:solidFill>
            </a:endParaRPr>
          </a:p>
          <a:p>
            <a:pPr algn="just"/>
            <a:r>
              <a:rPr lang="en-US" dirty="0">
                <a:solidFill>
                  <a:schemeClr val="tx1">
                    <a:lumMod val="75000"/>
                    <a:lumOff val="25000"/>
                  </a:schemeClr>
                </a:solidFill>
              </a:rPr>
              <a:t>The Declaration of Interests included in your slide presentation(s) must specify all financial / non-financial interests you have in relation to the following </a:t>
            </a:r>
            <a:r>
              <a:rPr lang="en-US" b="1" dirty="0">
                <a:solidFill>
                  <a:schemeClr val="tx1">
                    <a:lumMod val="75000"/>
                    <a:lumOff val="25000"/>
                  </a:schemeClr>
                </a:solidFill>
              </a:rPr>
              <a:t>relevant </a:t>
            </a:r>
            <a:r>
              <a:rPr lang="en-US" b="1" dirty="0" err="1">
                <a:solidFill>
                  <a:schemeClr val="tx1">
                    <a:lumMod val="75000"/>
                    <a:lumOff val="25000"/>
                  </a:schemeClr>
                </a:solidFill>
              </a:rPr>
              <a:t>organisations</a:t>
            </a:r>
            <a:r>
              <a:rPr lang="en-US" b="1" dirty="0">
                <a:solidFill>
                  <a:schemeClr val="tx1">
                    <a:lumMod val="75000"/>
                    <a:lumOff val="25000"/>
                  </a:schemeClr>
                </a:solidFill>
              </a:rPr>
              <a:t> </a:t>
            </a:r>
            <a:r>
              <a:rPr lang="en-US" dirty="0">
                <a:solidFill>
                  <a:schemeClr val="tx1">
                    <a:lumMod val="75000"/>
                    <a:lumOff val="25000"/>
                  </a:schemeClr>
                </a:solidFill>
              </a:rPr>
              <a:t>and should cover the last two calendar years:</a:t>
            </a:r>
          </a:p>
          <a:p>
            <a:pPr algn="just"/>
            <a:endParaRPr lang="en-US" dirty="0">
              <a:solidFill>
                <a:schemeClr val="tx1">
                  <a:lumMod val="75000"/>
                  <a:lumOff val="25000"/>
                </a:schemeClr>
              </a:solidFill>
            </a:endParaRPr>
          </a:p>
          <a:p>
            <a:pPr algn="just"/>
            <a:r>
              <a:rPr lang="en-US" b="1" dirty="0">
                <a:solidFill>
                  <a:schemeClr val="tx1">
                    <a:lumMod val="75000"/>
                    <a:lumOff val="25000"/>
                  </a:schemeClr>
                </a:solidFill>
              </a:rPr>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4" name="Subtitle 3">
            <a:extLst>
              <a:ext uri="{FF2B5EF4-FFF2-40B4-BE49-F238E27FC236}">
                <a16:creationId xmlns:a16="http://schemas.microsoft.com/office/drawing/2014/main" id="{EB69B3B4-6893-0863-BBB1-B02929AB8BB3}"/>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14EE2700-92E2-2034-17CA-225F4A0A16F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304798"/>
            <a:ext cx="8409764" cy="4192392"/>
          </a:xfrm>
        </p:spPr>
        <p:txBody>
          <a:bodyPr/>
          <a:lstStyle/>
          <a:p>
            <a:pPr algn="just"/>
            <a:r>
              <a:rPr lang="en-US" dirty="0">
                <a:solidFill>
                  <a:schemeClr val="tx1">
                    <a:lumMod val="75000"/>
                    <a:lumOff val="25000"/>
                  </a:schemeClr>
                </a:solidFill>
              </a:rPr>
              <a:t>You should provide details about any financial / non-financial interests you may have in the above-mentioned </a:t>
            </a:r>
            <a:r>
              <a:rPr lang="en-US" dirty="0" err="1">
                <a:solidFill>
                  <a:schemeClr val="tx1">
                    <a:lumMod val="75000"/>
                    <a:lumOff val="25000"/>
                  </a:schemeClr>
                </a:solidFill>
              </a:rPr>
              <a:t>organisations</a:t>
            </a:r>
            <a:r>
              <a:rPr lang="en-US" dirty="0">
                <a:solidFill>
                  <a:schemeClr val="tx1">
                    <a:lumMod val="75000"/>
                    <a:lumOff val="25000"/>
                  </a:schemeClr>
                </a:solidFill>
              </a:rPr>
              <a:t>, including, but not limited to:</a:t>
            </a:r>
          </a:p>
          <a:p>
            <a:pPr algn="just"/>
            <a:endParaRPr lang="en-US" sz="900" dirty="0">
              <a:solidFill>
                <a:schemeClr val="tx1">
                  <a:lumMod val="75000"/>
                  <a:lumOff val="25000"/>
                </a:schemeClr>
              </a:solidFill>
            </a:endParaRPr>
          </a:p>
          <a:p>
            <a:pPr algn="just">
              <a:spcBef>
                <a:spcPts val="0"/>
              </a:spcBef>
            </a:pPr>
            <a:r>
              <a:rPr lang="en-US" sz="900" dirty="0">
                <a:solidFill>
                  <a:schemeClr val="tx1">
                    <a:lumMod val="75000"/>
                    <a:lumOff val="25000"/>
                  </a:schemeClr>
                </a:solidFill>
              </a:rPr>
              <a:t>Compensation you have received for any speaker, consultancy or advisory role or similar activity (e.g. public speaking, writing engagements, expert testimony). </a:t>
            </a:r>
          </a:p>
          <a:p>
            <a:pPr algn="just">
              <a:spcBef>
                <a:spcPts val="0"/>
              </a:spcBef>
            </a:pPr>
            <a:endParaRPr lang="en-US" sz="900" dirty="0">
              <a:solidFill>
                <a:schemeClr val="tx1">
                  <a:lumMod val="75000"/>
                  <a:lumOff val="25000"/>
                </a:schemeClr>
              </a:solidFill>
            </a:endParaRPr>
          </a:p>
          <a:p>
            <a:pPr algn="just">
              <a:spcBef>
                <a:spcPts val="0"/>
              </a:spcBef>
            </a:pPr>
            <a:r>
              <a:rPr lang="en-US" sz="900" dirty="0">
                <a:solidFill>
                  <a:schemeClr val="tx1">
                    <a:lumMod val="75000"/>
                    <a:lumOff val="25000"/>
                  </a:schemeClr>
                </a:solidFill>
              </a:rPr>
              <a:t>Any role in a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for which you are financially compensated (e.g. as an employee, officer or member of the Board of Directors).</a:t>
            </a:r>
          </a:p>
          <a:p>
            <a:pPr algn="just">
              <a:spcBef>
                <a:spcPts val="0"/>
              </a:spcBef>
            </a:pPr>
            <a:endParaRPr lang="en-US" sz="900" dirty="0">
              <a:solidFill>
                <a:schemeClr val="tx1">
                  <a:lumMod val="75000"/>
                  <a:lumOff val="25000"/>
                </a:schemeClr>
              </a:solidFill>
            </a:endParaRPr>
          </a:p>
          <a:p>
            <a:pPr algn="just">
              <a:spcBef>
                <a:spcPts val="0"/>
              </a:spcBef>
            </a:pPr>
            <a:r>
              <a:rPr lang="en-US" sz="900" dirty="0">
                <a:solidFill>
                  <a:schemeClr val="tx1">
                    <a:lumMod val="75000"/>
                    <a:lumOff val="25000"/>
                  </a:schemeClr>
                </a:solidFill>
              </a:rPr>
              <a:t>Details of any stocks or ownership interests that you have in a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(as defined on the previous slide).</a:t>
            </a:r>
          </a:p>
          <a:p>
            <a:pPr algn="just">
              <a:spcBef>
                <a:spcPts val="0"/>
              </a:spcBef>
            </a:pPr>
            <a:endParaRPr lang="en-US" sz="900" dirty="0">
              <a:solidFill>
                <a:schemeClr val="tx1">
                  <a:lumMod val="75000"/>
                  <a:lumOff val="25000"/>
                </a:schemeClr>
              </a:solidFill>
            </a:endParaRPr>
          </a:p>
          <a:p>
            <a:pPr algn="just">
              <a:spcBef>
                <a:spcPts val="0"/>
              </a:spcBef>
            </a:pPr>
            <a:r>
              <a:rPr lang="en-US" sz="900" dirty="0" err="1">
                <a:solidFill>
                  <a:schemeClr val="tx1">
                    <a:lumMod val="75000"/>
                    <a:lumOff val="25000"/>
                  </a:schemeClr>
                </a:solidFill>
              </a:rPr>
              <a:t>Licencing</a:t>
            </a:r>
            <a:r>
              <a:rPr lang="en-US" sz="900" dirty="0">
                <a:solidFill>
                  <a:schemeClr val="tx1">
                    <a:lumMod val="75000"/>
                    <a:lumOff val="25000"/>
                  </a:schemeClr>
                </a:solidFill>
              </a:rPr>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solidFill>
                  <a:schemeClr val="tx1">
                    <a:lumMod val="75000"/>
                    <a:lumOff val="25000"/>
                  </a:schemeClr>
                </a:solidFill>
              </a:rPr>
              <a:t>licence</a:t>
            </a:r>
            <a:r>
              <a:rPr lang="en-US" sz="900" dirty="0">
                <a:solidFill>
                  <a:schemeClr val="tx1">
                    <a:lumMod val="75000"/>
                    <a:lumOff val="25000"/>
                  </a:schemeClr>
                </a:solidFill>
              </a:rPr>
              <a:t> that has been granted).</a:t>
            </a:r>
          </a:p>
          <a:p>
            <a:pPr algn="just">
              <a:spcBef>
                <a:spcPts val="0"/>
              </a:spcBef>
            </a:pPr>
            <a:endParaRPr lang="en-US" sz="900" dirty="0">
              <a:solidFill>
                <a:schemeClr val="tx1">
                  <a:lumMod val="75000"/>
                  <a:lumOff val="25000"/>
                </a:schemeClr>
              </a:solidFill>
            </a:endParaRPr>
          </a:p>
          <a:p>
            <a:pPr algn="just">
              <a:spcBef>
                <a:spcPts val="0"/>
              </a:spcBef>
            </a:pPr>
            <a:r>
              <a:rPr lang="en-US" sz="900" dirty="0">
                <a:solidFill>
                  <a:schemeClr val="tx1">
                    <a:lumMod val="75000"/>
                    <a:lumOff val="25000"/>
                  </a:schemeClr>
                </a:solidFill>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solidFill>
                <a:schemeClr val="tx1">
                  <a:lumMod val="75000"/>
                  <a:lumOff val="25000"/>
                </a:schemeClr>
              </a:solidFill>
            </a:endParaRPr>
          </a:p>
          <a:p>
            <a:pPr algn="just">
              <a:spcBef>
                <a:spcPts val="0"/>
              </a:spcBef>
            </a:pPr>
            <a:r>
              <a:rPr lang="en-US" sz="900" dirty="0">
                <a:solidFill>
                  <a:schemeClr val="tx1">
                    <a:lumMod val="75000"/>
                    <a:lumOff val="25000"/>
                  </a:schemeClr>
                </a:solidFill>
              </a:rPr>
              <a:t>Details of any non-remunerated activities you have performed for any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(e.g. a leadership position, advisory role, principal investigator or project lead).</a:t>
            </a:r>
          </a:p>
          <a:p>
            <a:pPr algn="just">
              <a:spcBef>
                <a:spcPts val="0"/>
              </a:spcBef>
            </a:pPr>
            <a:r>
              <a:rPr lang="en-US" sz="900" dirty="0">
                <a:solidFill>
                  <a:schemeClr val="tx1">
                    <a:lumMod val="75000"/>
                    <a:lumOff val="25000"/>
                  </a:schemeClr>
                </a:solidFill>
              </a:rPr>
              <a:t> </a:t>
            </a:r>
          </a:p>
          <a:p>
            <a:pPr algn="just">
              <a:spcBef>
                <a:spcPts val="0"/>
              </a:spcBef>
            </a:pPr>
            <a:r>
              <a:rPr lang="en-US" sz="900" dirty="0">
                <a:solidFill>
                  <a:schemeClr val="tx1">
                    <a:lumMod val="75000"/>
                    <a:lumOff val="25000"/>
                  </a:schemeClr>
                </a:solidFill>
              </a:rPr>
              <a:t>Details of any non-financial benefits received from a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(as defined on the previous slide).For example, access to proprietary information or samples of medical products that are used in your research </a:t>
            </a:r>
            <a:r>
              <a:rPr lang="en-US" sz="900" dirty="0" err="1">
                <a:solidFill>
                  <a:schemeClr val="tx1">
                    <a:lumMod val="75000"/>
                    <a:lumOff val="25000"/>
                  </a:schemeClr>
                </a:solidFill>
              </a:rPr>
              <a:t>programme</a:t>
            </a:r>
            <a:r>
              <a:rPr lang="en-US" sz="900" dirty="0">
                <a:solidFill>
                  <a:schemeClr val="tx1">
                    <a:lumMod val="75000"/>
                    <a:lumOff val="25000"/>
                  </a:schemeClr>
                </a:solidFill>
              </a:rPr>
              <a:t>.</a:t>
            </a:r>
          </a:p>
          <a:p>
            <a:pPr algn="just">
              <a:spcBef>
                <a:spcPts val="0"/>
              </a:spcBef>
            </a:pPr>
            <a:endParaRPr lang="en-US" sz="900" dirty="0">
              <a:solidFill>
                <a:schemeClr val="tx1">
                  <a:lumMod val="75000"/>
                  <a:lumOff val="25000"/>
                </a:schemeClr>
              </a:solidFill>
            </a:endParaRPr>
          </a:p>
          <a:p>
            <a:pPr algn="just">
              <a:spcBef>
                <a:spcPts val="0"/>
              </a:spcBef>
            </a:pPr>
            <a:r>
              <a:rPr lang="en-US" sz="900" dirty="0">
                <a:solidFill>
                  <a:schemeClr val="tx1">
                    <a:lumMod val="75000"/>
                    <a:lumOff val="25000"/>
                  </a:schemeClr>
                </a:solidFill>
              </a:rPr>
              <a:t>Details of membership or affiliation with any political </a:t>
            </a:r>
            <a:r>
              <a:rPr lang="en-US" sz="900" dirty="0" err="1">
                <a:solidFill>
                  <a:schemeClr val="tx1">
                    <a:lumMod val="75000"/>
                    <a:lumOff val="25000"/>
                  </a:schemeClr>
                </a:solidFill>
              </a:rPr>
              <a:t>organisation</a:t>
            </a:r>
            <a:r>
              <a:rPr lang="en-US" sz="900" dirty="0">
                <a:solidFill>
                  <a:schemeClr val="tx1">
                    <a:lumMod val="75000"/>
                    <a:lumOff val="25000"/>
                  </a:schemeClr>
                </a:solidFill>
              </a:rPr>
              <a:t>, pressure group, lobbying </a:t>
            </a:r>
            <a:r>
              <a:rPr lang="en-US" sz="900" dirty="0" err="1">
                <a:solidFill>
                  <a:schemeClr val="tx1">
                    <a:lumMod val="75000"/>
                    <a:lumOff val="25000"/>
                  </a:schemeClr>
                </a:solidFill>
              </a:rPr>
              <a:t>organisation</a:t>
            </a:r>
            <a:r>
              <a:rPr lang="en-US" sz="900" dirty="0">
                <a:solidFill>
                  <a:schemeClr val="tx1">
                    <a:lumMod val="75000"/>
                    <a:lumOff val="25000"/>
                  </a:schemeClr>
                </a:solidFill>
              </a:rPr>
              <a:t> or similar association operating in similar areas as ESMO or with relevance to cancer medicine.</a:t>
            </a:r>
          </a:p>
          <a:p>
            <a:pPr algn="just">
              <a:spcBef>
                <a:spcPts val="0"/>
              </a:spcBef>
            </a:pPr>
            <a:endParaRPr lang="en-US" sz="900" dirty="0">
              <a:solidFill>
                <a:schemeClr val="tx1">
                  <a:lumMod val="75000"/>
                  <a:lumOff val="25000"/>
                </a:schemeClr>
              </a:solidFill>
            </a:endParaRPr>
          </a:p>
          <a:p>
            <a:pPr algn="just">
              <a:spcBef>
                <a:spcPts val="0"/>
              </a:spcBef>
            </a:pPr>
            <a:r>
              <a:rPr lang="en-US" sz="900" b="1" dirty="0">
                <a:solidFill>
                  <a:schemeClr val="tx1">
                    <a:lumMod val="75000"/>
                    <a:lumOff val="25000"/>
                  </a:schemeClr>
                </a:solidFill>
              </a:rPr>
              <a:t>If you have nothing to declare then please also state this.</a:t>
            </a:r>
          </a:p>
          <a:p>
            <a:pPr algn="just"/>
            <a:endParaRPr lang="en-GB" sz="900" dirty="0">
              <a:solidFill>
                <a:schemeClr val="tx1">
                  <a:lumMod val="75000"/>
                  <a:lumOff val="25000"/>
                </a:schemeClr>
              </a:solidFill>
            </a:endParaRPr>
          </a:p>
          <a:p>
            <a:pPr algn="just"/>
            <a:endParaRPr lang="en-US" sz="900" dirty="0">
              <a:solidFill>
                <a:schemeClr val="tx1">
                  <a:lumMod val="75000"/>
                  <a:lumOff val="25000"/>
                </a:schemeClr>
              </a:solidFill>
            </a:endParaRPr>
          </a:p>
          <a:p>
            <a:endParaRPr lang="en-CH" sz="900" dirty="0">
              <a:solidFill>
                <a:schemeClr val="tx1">
                  <a:lumMod val="75000"/>
                  <a:lumOff val="25000"/>
                </a:schemeClr>
              </a:solidFill>
            </a:endParaRPr>
          </a:p>
        </p:txBody>
      </p:sp>
      <p:sp>
        <p:nvSpPr>
          <p:cNvPr id="6" name="Text Placeholder 5">
            <a:extLst>
              <a:ext uri="{FF2B5EF4-FFF2-40B4-BE49-F238E27FC236}">
                <a16:creationId xmlns:a16="http://schemas.microsoft.com/office/drawing/2014/main" id="{B877CD96-9DA0-AADB-B031-CE4515BF523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73842" y="1238250"/>
            <a:ext cx="8409764" cy="3258940"/>
          </a:xfrm>
        </p:spPr>
        <p:txBody>
          <a:bodyPr/>
          <a:lstStyle/>
          <a:p>
            <a:pPr algn="just"/>
            <a:r>
              <a:rPr lang="en-US" dirty="0">
                <a:solidFill>
                  <a:schemeClr val="tx1">
                    <a:lumMod val="75000"/>
                    <a:lumOff val="25000"/>
                  </a:schemeClr>
                </a:solidFill>
              </a:rPr>
              <a:t>First name Last name</a:t>
            </a:r>
          </a:p>
          <a:p>
            <a:pPr algn="just"/>
            <a:endParaRPr lang="en-GB" dirty="0">
              <a:solidFill>
                <a:schemeClr val="tx1">
                  <a:lumMod val="75000"/>
                  <a:lumOff val="25000"/>
                </a:schemeClr>
              </a:solidFill>
            </a:endParaRPr>
          </a:p>
          <a:p>
            <a:pPr algn="just"/>
            <a:r>
              <a:rPr lang="en-US" dirty="0">
                <a:solidFill>
                  <a:schemeClr val="tx1">
                    <a:lumMod val="75000"/>
                    <a:lumOff val="25000"/>
                  </a:schemeClr>
                </a:solidFill>
              </a:rPr>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4" name="Subtitle 3">
            <a:extLst>
              <a:ext uri="{FF2B5EF4-FFF2-40B4-BE49-F238E27FC236}">
                <a16:creationId xmlns:a16="http://schemas.microsoft.com/office/drawing/2014/main" id="{4203ED0C-EDB5-B37A-44D7-6642806FC4BB}"/>
              </a:ext>
            </a:extLst>
          </p:cNvPr>
          <p:cNvSpPr>
            <a:spLocks noGrp="1"/>
          </p:cNvSpPr>
          <p:nvPr>
            <p:ph type="subTitle" idx="1"/>
          </p:nvPr>
        </p:nvSpPr>
        <p:spPr>
          <a:xfrm>
            <a:off x="366723" y="646310"/>
            <a:ext cx="8409765" cy="450000"/>
          </a:xfrm>
        </p:spPr>
        <p:txBody>
          <a:bodyPr/>
          <a:lstStyle/>
          <a:p>
            <a:endParaRPr lang="en-US"/>
          </a:p>
        </p:txBody>
      </p:sp>
      <p:sp>
        <p:nvSpPr>
          <p:cNvPr id="6" name="Text Placeholder 5">
            <a:extLst>
              <a:ext uri="{FF2B5EF4-FFF2-40B4-BE49-F238E27FC236}">
                <a16:creationId xmlns:a16="http://schemas.microsoft.com/office/drawing/2014/main" id="{96087D8F-D0E2-1CB7-8428-EEA6BFDB685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4A52-5276-4D7F-8207-31D3E9C51C50}"/>
              </a:ext>
            </a:extLst>
          </p:cNvPr>
          <p:cNvSpPr>
            <a:spLocks noGrp="1"/>
          </p:cNvSpPr>
          <p:nvPr>
            <p:ph type="ctrTitle"/>
          </p:nvPr>
        </p:nvSpPr>
        <p:spPr>
          <a:xfrm>
            <a:off x="366724" y="1315730"/>
            <a:ext cx="5269275" cy="900000"/>
          </a:xfrm>
        </p:spPr>
        <p:txBody>
          <a:bodyPr/>
          <a:lstStyle/>
          <a:p>
            <a:endParaRPr lang="en-US" dirty="0"/>
          </a:p>
        </p:txBody>
      </p:sp>
      <p:sp>
        <p:nvSpPr>
          <p:cNvPr id="3" name="Subtitle 2">
            <a:extLst>
              <a:ext uri="{FF2B5EF4-FFF2-40B4-BE49-F238E27FC236}">
                <a16:creationId xmlns:a16="http://schemas.microsoft.com/office/drawing/2014/main" id="{54216E56-1BED-414A-ADAE-75813B1C63F4}"/>
              </a:ext>
            </a:extLst>
          </p:cNvPr>
          <p:cNvSpPr>
            <a:spLocks noGrp="1"/>
          </p:cNvSpPr>
          <p:nvPr>
            <p:ph type="subTitle" idx="1"/>
          </p:nvPr>
        </p:nvSpPr>
        <p:spPr>
          <a:xfrm>
            <a:off x="366724" y="2215730"/>
            <a:ext cx="5269275" cy="450000"/>
          </a:xfrm>
        </p:spPr>
        <p:txBody>
          <a:bodyPr/>
          <a:lstStyle/>
          <a:p>
            <a:endParaRPr lang="en-US" dirty="0"/>
          </a:p>
        </p:txBody>
      </p:sp>
      <p:sp>
        <p:nvSpPr>
          <p:cNvPr id="4" name="Text Placeholder 3">
            <a:extLst>
              <a:ext uri="{FF2B5EF4-FFF2-40B4-BE49-F238E27FC236}">
                <a16:creationId xmlns:a16="http://schemas.microsoft.com/office/drawing/2014/main" id="{30C87D6E-68E6-4EF9-B6F5-4E977705336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3897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017311-2E0D-3286-7863-4FD73C2F3FE0}"/>
              </a:ext>
            </a:extLst>
          </p:cNvPr>
          <p:cNvSpPr>
            <a:spLocks noGrp="1"/>
          </p:cNvSpPr>
          <p:nvPr>
            <p:ph type="body" sz="quarter" idx="12"/>
          </p:nvPr>
        </p:nvSpPr>
        <p:spPr/>
        <p:txBody>
          <a:bodyPr/>
          <a:lstStyle/>
          <a:p>
            <a:endParaRPr lang="en-US">
              <a:solidFill>
                <a:schemeClr val="tx1">
                  <a:lumMod val="75000"/>
                  <a:lumOff val="25000"/>
                </a:schemeClr>
              </a:solidFill>
            </a:endParaRPr>
          </a:p>
        </p:txBody>
      </p:sp>
      <p:sp>
        <p:nvSpPr>
          <p:cNvPr id="6" name="Title 5">
            <a:extLst>
              <a:ext uri="{FF2B5EF4-FFF2-40B4-BE49-F238E27FC236}">
                <a16:creationId xmlns:a16="http://schemas.microsoft.com/office/drawing/2014/main" id="{15461A65-A9FC-EA21-B01E-8FEE7AF828E4}"/>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0AF2CA8D-D59A-14FB-FE82-BF22966EE1B8}"/>
              </a:ext>
            </a:extLst>
          </p:cNvPr>
          <p:cNvSpPr>
            <a:spLocks noGrp="1"/>
          </p:cNvSpPr>
          <p:nvPr>
            <p:ph type="subTitle" idx="1"/>
          </p:nvPr>
        </p:nvSpPr>
        <p:spPr/>
        <p:txBody>
          <a:bodyPr/>
          <a:lstStyle/>
          <a:p>
            <a:endParaRPr lang="en-US"/>
          </a:p>
        </p:txBody>
      </p:sp>
      <p:sp>
        <p:nvSpPr>
          <p:cNvPr id="9" name="Text Placeholder 8">
            <a:extLst>
              <a:ext uri="{FF2B5EF4-FFF2-40B4-BE49-F238E27FC236}">
                <a16:creationId xmlns:a16="http://schemas.microsoft.com/office/drawing/2014/main" id="{D23FAFF6-9A0E-449A-51CF-3A900C9435A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3167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2BD3565-C9E7-C801-082E-B5E294DB263E}"/>
              </a:ext>
            </a:extLst>
          </p:cNvPr>
          <p:cNvSpPr>
            <a:spLocks noGrp="1"/>
          </p:cNvSpPr>
          <p:nvPr>
            <p:ph type="body" sz="quarter" idx="12"/>
          </p:nvPr>
        </p:nvSpPr>
        <p:spPr/>
        <p:txBody>
          <a:bodyPr/>
          <a:lstStyle/>
          <a:p>
            <a:endParaRPr lang="en-US">
              <a:solidFill>
                <a:schemeClr val="tx1">
                  <a:lumMod val="75000"/>
                  <a:lumOff val="25000"/>
                </a:schemeClr>
              </a:solidFill>
            </a:endParaRPr>
          </a:p>
        </p:txBody>
      </p:sp>
      <p:sp>
        <p:nvSpPr>
          <p:cNvPr id="6" name="Title 5">
            <a:extLst>
              <a:ext uri="{FF2B5EF4-FFF2-40B4-BE49-F238E27FC236}">
                <a16:creationId xmlns:a16="http://schemas.microsoft.com/office/drawing/2014/main" id="{200E4475-0247-FD8C-CFC9-C3B47DCA972B}"/>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2EA46A6B-38F8-1B42-7AA5-3114C5E9DDDB}"/>
              </a:ext>
            </a:extLst>
          </p:cNvPr>
          <p:cNvSpPr>
            <a:spLocks noGrp="1"/>
          </p:cNvSpPr>
          <p:nvPr>
            <p:ph type="subTitle" idx="1"/>
          </p:nvPr>
        </p:nvSpPr>
        <p:spPr/>
        <p:txBody>
          <a:bodyPr/>
          <a:lstStyle/>
          <a:p>
            <a:endParaRPr lang="en-US"/>
          </a:p>
        </p:txBody>
      </p:sp>
      <p:sp>
        <p:nvSpPr>
          <p:cNvPr id="9" name="Text Placeholder 8">
            <a:extLst>
              <a:ext uri="{FF2B5EF4-FFF2-40B4-BE49-F238E27FC236}">
                <a16:creationId xmlns:a16="http://schemas.microsoft.com/office/drawing/2014/main" id="{51393B3E-A3A8-EEBF-6F16-9F6B26D932D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0669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AE13DF2-E833-14B4-786C-A5A0B8EEA3AB}"/>
              </a:ext>
            </a:extLst>
          </p:cNvPr>
          <p:cNvSpPr>
            <a:spLocks noGrp="1"/>
          </p:cNvSpPr>
          <p:nvPr>
            <p:ph sz="quarter" idx="11"/>
          </p:nvPr>
        </p:nvSpPr>
        <p:spPr/>
        <p:txBody>
          <a:bodyPr/>
          <a:lstStyle/>
          <a:p>
            <a:endParaRPr lang="en-US"/>
          </a:p>
        </p:txBody>
      </p:sp>
      <p:sp>
        <p:nvSpPr>
          <p:cNvPr id="10" name="Text Placeholder 9">
            <a:extLst>
              <a:ext uri="{FF2B5EF4-FFF2-40B4-BE49-F238E27FC236}">
                <a16:creationId xmlns:a16="http://schemas.microsoft.com/office/drawing/2014/main" id="{95DB6A5B-81EC-4E90-72EE-178A4E7A7446}"/>
              </a:ext>
            </a:extLst>
          </p:cNvPr>
          <p:cNvSpPr>
            <a:spLocks noGrp="1"/>
          </p:cNvSpPr>
          <p:nvPr>
            <p:ph type="body" sz="quarter" idx="12"/>
          </p:nvPr>
        </p:nvSpPr>
        <p:spPr/>
        <p:txBody>
          <a:bodyPr/>
          <a:lstStyle/>
          <a:p>
            <a:endParaRPr lang="en-US">
              <a:solidFill>
                <a:schemeClr val="tx1">
                  <a:lumMod val="75000"/>
                  <a:lumOff val="25000"/>
                </a:schemeClr>
              </a:solidFill>
            </a:endParaRPr>
          </a:p>
        </p:txBody>
      </p:sp>
      <p:sp>
        <p:nvSpPr>
          <p:cNvPr id="7" name="Title 6">
            <a:extLst>
              <a:ext uri="{FF2B5EF4-FFF2-40B4-BE49-F238E27FC236}">
                <a16:creationId xmlns:a16="http://schemas.microsoft.com/office/drawing/2014/main" id="{B3503E52-8CC5-80E3-18A0-F3A3CB14D92E}"/>
              </a:ext>
            </a:extLst>
          </p:cNvPr>
          <p:cNvSpPr>
            <a:spLocks noGrp="1"/>
          </p:cNvSpPr>
          <p:nvPr>
            <p:ph type="ctrTitle"/>
          </p:nvPr>
        </p:nvSpPr>
        <p:spPr/>
        <p:txBody>
          <a:bodyPr/>
          <a:lstStyle/>
          <a:p>
            <a:endParaRPr lang="en-US"/>
          </a:p>
        </p:txBody>
      </p:sp>
      <p:sp>
        <p:nvSpPr>
          <p:cNvPr id="8" name="Subtitle 7">
            <a:extLst>
              <a:ext uri="{FF2B5EF4-FFF2-40B4-BE49-F238E27FC236}">
                <a16:creationId xmlns:a16="http://schemas.microsoft.com/office/drawing/2014/main" id="{3A2F2F8F-B438-0176-6A9A-F0F72141298E}"/>
              </a:ext>
            </a:extLst>
          </p:cNvPr>
          <p:cNvSpPr>
            <a:spLocks noGrp="1"/>
          </p:cNvSpPr>
          <p:nvPr>
            <p:ph type="subTitle" idx="1"/>
          </p:nvPr>
        </p:nvSpPr>
        <p:spPr/>
        <p:txBody>
          <a:bodyPr/>
          <a:lstStyle/>
          <a:p>
            <a:endParaRPr lang="en-US"/>
          </a:p>
        </p:txBody>
      </p:sp>
      <p:sp>
        <p:nvSpPr>
          <p:cNvPr id="11" name="Text Placeholder 10">
            <a:extLst>
              <a:ext uri="{FF2B5EF4-FFF2-40B4-BE49-F238E27FC236}">
                <a16:creationId xmlns:a16="http://schemas.microsoft.com/office/drawing/2014/main" id="{506A3641-C75C-BD1B-FBD9-ADE18FB2AB8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6419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AA16804-521C-E161-7CBE-BC8A4D08277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47585288"/>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8" ma:contentTypeDescription="Create a new document." ma:contentTypeScope="" ma:versionID="c396c164f6a0013d777bd4d84c095eec">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ef20f03055ef985333e83c0b1fa33869"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77B205-6CF1-44B2-8160-85D2282C1F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DA2DDA-4E94-49B3-BE48-28E9F156685D}">
  <ds:schemaRefs>
    <ds:schemaRef ds:uri="http://schemas.microsoft.com/office/infopath/2007/PartnerControls"/>
    <ds:schemaRef ds:uri="235ff43d-26a7-42ea-a8c4-18be9aacb69b"/>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f2483e31-e864-4e71-94e2-cc286e69fb61"/>
    <ds:schemaRef ds:uri="http://purl.org/dc/elements/1.1/"/>
  </ds:schemaRefs>
</ds:datastoreItem>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482</Words>
  <Application>Microsoft Office PowerPoint</Application>
  <PresentationFormat>On-screen Show (16:9)</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Gastrointestinal Cancers Congress 2024 PPTX Template</dc:title>
  <dc:creator>Daura MELLA - ESMO</dc:creator>
  <cp:keywords>European Society for Medical Oncology, ESMO, Gastrointestinal, Cancers, Congress, 2024, PPTX, Template</cp:keywords>
  <cp:lastModifiedBy>Ricard USTRELL - ESMO</cp:lastModifiedBy>
  <cp:revision>3</cp:revision>
  <dcterms:created xsi:type="dcterms:W3CDTF">2016-02-17T10:07:52Z</dcterms:created>
  <dcterms:modified xsi:type="dcterms:W3CDTF">2024-04-25T13:34:41Z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a7080045-cdfd-44e5-9276-9261516b2b30</vt:lpwstr>
  </property>
  <property fmtid="{D5CDD505-2E9C-101B-9397-08002B2CF9AE}" pid="13" name="MediaServiceImageTags">
    <vt:lpwstr/>
  </property>
</Properties>
</file>