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5"/>
  </p:notesMasterIdLst>
  <p:handoutMasterIdLst>
    <p:handoutMasterId r:id="rId16"/>
  </p:handoutMasterIdLst>
  <p:sldIdLst>
    <p:sldId id="281" r:id="rId5"/>
    <p:sldId id="279" r:id="rId6"/>
    <p:sldId id="280" r:id="rId7"/>
    <p:sldId id="278" r:id="rId8"/>
    <p:sldId id="282" r:id="rId9"/>
    <p:sldId id="283" r:id="rId10"/>
    <p:sldId id="284" r:id="rId11"/>
    <p:sldId id="285" r:id="rId12"/>
    <p:sldId id="286" r:id="rId13"/>
    <p:sldId id="287" r:id="rId14"/>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85" userDrawn="1">
          <p15:clr>
            <a:srgbClr val="A4A3A4"/>
          </p15:clr>
        </p15:guide>
        <p15:guide id="3" pos="158"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F6D"/>
    <a:srgbClr val="E494C3"/>
    <a:srgbClr val="E61D78"/>
    <a:srgbClr val="D7127F"/>
    <a:srgbClr val="9C4997"/>
    <a:srgbClr val="F0C8A4"/>
    <a:srgbClr val="E10454"/>
    <a:srgbClr val="3BCEFF"/>
    <a:srgbClr val="01426A"/>
    <a:srgbClr val="0341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B814E-99E0-49F9-B587-E50091DA2CAD}" v="12" dt="2023-04-19T10:35:12.138"/>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744" y="120"/>
      </p:cViewPr>
      <p:guideLst>
        <p:guide orient="horz" pos="4247"/>
        <p:guide pos="285"/>
        <p:guide pos="158"/>
        <p:guide pos="5475"/>
        <p:guide pos="2880"/>
        <p:guide orient="horz" pos="1329"/>
        <p:guide orient="horz" pos="3707"/>
        <p:guide orient="horz" pos="78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MAINO - ESMO" userId="0e04cdf6-27b3-4e1e-8a38-161a3a714cd4" providerId="ADAL" clId="{797D599F-4937-4FA6-AA1B-00F398D6227D}"/>
    <pc:docChg chg="custSel addSld delSld modSld modMainMaster">
      <pc:chgData name="Francesca MAINO - ESMO" userId="0e04cdf6-27b3-4e1e-8a38-161a3a714cd4" providerId="ADAL" clId="{797D599F-4937-4FA6-AA1B-00F398D6227D}" dt="2023-01-09T09:50:16.775" v="206" actId="680"/>
      <pc:docMkLst>
        <pc:docMk/>
      </pc:docMkLst>
      <pc:sldChg chg="modSp del mod chgLayout">
        <pc:chgData name="Francesca MAINO - ESMO" userId="0e04cdf6-27b3-4e1e-8a38-161a3a714cd4" providerId="ADAL" clId="{797D599F-4937-4FA6-AA1B-00F398D6227D}" dt="2023-01-09T09:48:58.640" v="190" actId="47"/>
        <pc:sldMkLst>
          <pc:docMk/>
          <pc:sldMk cId="2948689610" sldId="270"/>
        </pc:sldMkLst>
        <pc:spChg chg="mod ord">
          <ac:chgData name="Francesca MAINO - ESMO" userId="0e04cdf6-27b3-4e1e-8a38-161a3a714cd4" providerId="ADAL" clId="{797D599F-4937-4FA6-AA1B-00F398D6227D}" dt="2023-01-09T09:48:46.498" v="188" actId="700"/>
          <ac:spMkLst>
            <pc:docMk/>
            <pc:sldMk cId="2948689610" sldId="270"/>
            <ac:spMk id="2" creationId="{0A950904-5233-EF40-BD18-524477B4A2AA}"/>
          </ac:spMkLst>
        </pc:spChg>
        <pc:spChg chg="mod ord">
          <ac:chgData name="Francesca MAINO - ESMO" userId="0e04cdf6-27b3-4e1e-8a38-161a3a714cd4" providerId="ADAL" clId="{797D599F-4937-4FA6-AA1B-00F398D6227D}" dt="2023-01-09T09:48:46.498" v="188" actId="700"/>
          <ac:spMkLst>
            <pc:docMk/>
            <pc:sldMk cId="2948689610" sldId="270"/>
            <ac:spMk id="3" creationId="{CD1A6BC2-00B7-254C-9ED7-850AF3E18472}"/>
          </ac:spMkLst>
        </pc:spChg>
        <pc:spChg chg="mod ord">
          <ac:chgData name="Francesca MAINO - ESMO" userId="0e04cdf6-27b3-4e1e-8a38-161a3a714cd4" providerId="ADAL" clId="{797D599F-4937-4FA6-AA1B-00F398D6227D}" dt="2023-01-09T09:48:46.498" v="188" actId="700"/>
          <ac:spMkLst>
            <pc:docMk/>
            <pc:sldMk cId="2948689610" sldId="270"/>
            <ac:spMk id="4" creationId="{58C30850-49E5-7048-9251-3C495DF54518}"/>
          </ac:spMkLst>
        </pc:spChg>
        <pc:spChg chg="mod ord">
          <ac:chgData name="Francesca MAINO - ESMO" userId="0e04cdf6-27b3-4e1e-8a38-161a3a714cd4" providerId="ADAL" clId="{797D599F-4937-4FA6-AA1B-00F398D6227D}" dt="2023-01-09T09:48:46.498" v="188" actId="700"/>
          <ac:spMkLst>
            <pc:docMk/>
            <pc:sldMk cId="2948689610" sldId="270"/>
            <ac:spMk id="5" creationId="{F2459249-4652-694E-8BF7-000C262C91FD}"/>
          </ac:spMkLst>
        </pc:spChg>
      </pc:sldChg>
      <pc:sldChg chg="addSp delSp modSp del mod chgLayout">
        <pc:chgData name="Francesca MAINO - ESMO" userId="0e04cdf6-27b3-4e1e-8a38-161a3a714cd4" providerId="ADAL" clId="{797D599F-4937-4FA6-AA1B-00F398D6227D}" dt="2023-01-09T09:49:36.986" v="199" actId="47"/>
        <pc:sldMkLst>
          <pc:docMk/>
          <pc:sldMk cId="4279849403" sldId="271"/>
        </pc:sldMkLst>
        <pc:spChg chg="del">
          <ac:chgData name="Francesca MAINO - ESMO" userId="0e04cdf6-27b3-4e1e-8a38-161a3a714cd4" providerId="ADAL" clId="{797D599F-4937-4FA6-AA1B-00F398D6227D}" dt="2023-01-09T09:49:33.668" v="198" actId="700"/>
          <ac:spMkLst>
            <pc:docMk/>
            <pc:sldMk cId="4279849403" sldId="271"/>
            <ac:spMk id="2" creationId="{1F3AC457-223E-3548-81BD-DDC171C92683}"/>
          </ac:spMkLst>
        </pc:spChg>
        <pc:spChg chg="del">
          <ac:chgData name="Francesca MAINO - ESMO" userId="0e04cdf6-27b3-4e1e-8a38-161a3a714cd4" providerId="ADAL" clId="{797D599F-4937-4FA6-AA1B-00F398D6227D}" dt="2023-01-09T09:49:33.668" v="198" actId="700"/>
          <ac:spMkLst>
            <pc:docMk/>
            <pc:sldMk cId="4279849403" sldId="271"/>
            <ac:spMk id="3" creationId="{7A8C315D-B54D-B14C-A4AA-C793F1CB00B6}"/>
          </ac:spMkLst>
        </pc:spChg>
        <pc:spChg chg="mod ord">
          <ac:chgData name="Francesca MAINO - ESMO" userId="0e04cdf6-27b3-4e1e-8a38-161a3a714cd4" providerId="ADAL" clId="{797D599F-4937-4FA6-AA1B-00F398D6227D}" dt="2023-01-09T09:49:33.668" v="198" actId="700"/>
          <ac:spMkLst>
            <pc:docMk/>
            <pc:sldMk cId="4279849403" sldId="271"/>
            <ac:spMk id="4" creationId="{CD6389EE-D879-3045-AAD0-FC6CDEB2F211}"/>
          </ac:spMkLst>
        </pc:spChg>
        <pc:spChg chg="add mod ord">
          <ac:chgData name="Francesca MAINO - ESMO" userId="0e04cdf6-27b3-4e1e-8a38-161a3a714cd4" providerId="ADAL" clId="{797D599F-4937-4FA6-AA1B-00F398D6227D}" dt="2023-01-09T09:49:33.668" v="198" actId="700"/>
          <ac:spMkLst>
            <pc:docMk/>
            <pc:sldMk cId="4279849403" sldId="271"/>
            <ac:spMk id="5" creationId="{9C51ADE6-D43E-43E2-B144-A80307DC8628}"/>
          </ac:spMkLst>
        </pc:spChg>
        <pc:spChg chg="add mod ord">
          <ac:chgData name="Francesca MAINO - ESMO" userId="0e04cdf6-27b3-4e1e-8a38-161a3a714cd4" providerId="ADAL" clId="{797D599F-4937-4FA6-AA1B-00F398D6227D}" dt="2023-01-09T09:49:33.668" v="198" actId="700"/>
          <ac:spMkLst>
            <pc:docMk/>
            <pc:sldMk cId="4279849403" sldId="271"/>
            <ac:spMk id="6" creationId="{E5AB434F-DAC0-4682-AD8B-45EE1CE30DEF}"/>
          </ac:spMkLst>
        </pc:spChg>
      </pc:sldChg>
      <pc:sldChg chg="del">
        <pc:chgData name="Francesca MAINO - ESMO" userId="0e04cdf6-27b3-4e1e-8a38-161a3a714cd4" providerId="ADAL" clId="{797D599F-4937-4FA6-AA1B-00F398D6227D}" dt="2023-01-09T09:49:48.978" v="201" actId="47"/>
        <pc:sldMkLst>
          <pc:docMk/>
          <pc:sldMk cId="427651307" sldId="272"/>
        </pc:sldMkLst>
      </pc:sldChg>
      <pc:sldChg chg="del">
        <pc:chgData name="Francesca MAINO - ESMO" userId="0e04cdf6-27b3-4e1e-8a38-161a3a714cd4" providerId="ADAL" clId="{797D599F-4937-4FA6-AA1B-00F398D6227D}" dt="2023-01-09T09:49:48.978" v="201" actId="47"/>
        <pc:sldMkLst>
          <pc:docMk/>
          <pc:sldMk cId="3271639059" sldId="273"/>
        </pc:sldMkLst>
      </pc:sldChg>
      <pc:sldChg chg="del">
        <pc:chgData name="Francesca MAINO - ESMO" userId="0e04cdf6-27b3-4e1e-8a38-161a3a714cd4" providerId="ADAL" clId="{797D599F-4937-4FA6-AA1B-00F398D6227D}" dt="2023-01-09T09:49:48.978" v="201" actId="47"/>
        <pc:sldMkLst>
          <pc:docMk/>
          <pc:sldMk cId="2716391758" sldId="274"/>
        </pc:sldMkLst>
      </pc:sldChg>
      <pc:sldChg chg="del">
        <pc:chgData name="Francesca MAINO - ESMO" userId="0e04cdf6-27b3-4e1e-8a38-161a3a714cd4" providerId="ADAL" clId="{797D599F-4937-4FA6-AA1B-00F398D6227D}" dt="2023-01-09T09:49:48.978" v="201" actId="47"/>
        <pc:sldMkLst>
          <pc:docMk/>
          <pc:sldMk cId="3385921794" sldId="275"/>
        </pc:sldMkLst>
      </pc:sldChg>
      <pc:sldChg chg="del">
        <pc:chgData name="Francesca MAINO - ESMO" userId="0e04cdf6-27b3-4e1e-8a38-161a3a714cd4" providerId="ADAL" clId="{797D599F-4937-4FA6-AA1B-00F398D6227D}" dt="2023-01-09T09:49:48.978" v="201" actId="47"/>
        <pc:sldMkLst>
          <pc:docMk/>
          <pc:sldMk cId="519070962" sldId="276"/>
        </pc:sldMkLst>
      </pc:sldChg>
      <pc:sldChg chg="del">
        <pc:chgData name="Francesca MAINO - ESMO" userId="0e04cdf6-27b3-4e1e-8a38-161a3a714cd4" providerId="ADAL" clId="{797D599F-4937-4FA6-AA1B-00F398D6227D}" dt="2023-01-09T09:49:48.978" v="201" actId="47"/>
        <pc:sldMkLst>
          <pc:docMk/>
          <pc:sldMk cId="2016406170" sldId="277"/>
        </pc:sldMkLst>
      </pc:sldChg>
      <pc:sldChg chg="addSp delSp modSp mod">
        <pc:chgData name="Francesca MAINO - ESMO" userId="0e04cdf6-27b3-4e1e-8a38-161a3a714cd4" providerId="ADAL" clId="{797D599F-4937-4FA6-AA1B-00F398D6227D}" dt="2023-01-09T09:49:28.164" v="197"/>
        <pc:sldMkLst>
          <pc:docMk/>
          <pc:sldMk cId="1058147871" sldId="278"/>
        </pc:sldMkLst>
        <pc:spChg chg="del">
          <ac:chgData name="Francesca MAINO - ESMO" userId="0e04cdf6-27b3-4e1e-8a38-161a3a714cd4" providerId="ADAL" clId="{797D599F-4937-4FA6-AA1B-00F398D6227D}" dt="2023-01-09T09:49:27.996" v="196" actId="478"/>
          <ac:spMkLst>
            <pc:docMk/>
            <pc:sldMk cId="1058147871" sldId="278"/>
            <ac:spMk id="4" creationId="{3659F8D3-FAFF-C44F-ABA1-692DDAAB3E6D}"/>
          </ac:spMkLst>
        </pc:spChg>
        <pc:spChg chg="add mod">
          <ac:chgData name="Francesca MAINO - ESMO" userId="0e04cdf6-27b3-4e1e-8a38-161a3a714cd4" providerId="ADAL" clId="{797D599F-4937-4FA6-AA1B-00F398D6227D}" dt="2023-01-09T09:49:28.164" v="197"/>
          <ac:spMkLst>
            <pc:docMk/>
            <pc:sldMk cId="1058147871" sldId="278"/>
            <ac:spMk id="5" creationId="{FB0022D4-607E-4153-9A2E-1E5C6FE1A3B2}"/>
          </ac:spMkLst>
        </pc:spChg>
      </pc:sldChg>
      <pc:sldChg chg="addSp delSp modSp mod chgLayout">
        <pc:chgData name="Francesca MAINO - ESMO" userId="0e04cdf6-27b3-4e1e-8a38-161a3a714cd4" providerId="ADAL" clId="{797D599F-4937-4FA6-AA1B-00F398D6227D}" dt="2023-01-09T09:49:16.522" v="194" actId="14100"/>
        <pc:sldMkLst>
          <pc:docMk/>
          <pc:sldMk cId="4291841018" sldId="279"/>
        </pc:sldMkLst>
        <pc:spChg chg="mod ord">
          <ac:chgData name="Francesca MAINO - ESMO" userId="0e04cdf6-27b3-4e1e-8a38-161a3a714cd4" providerId="ADAL" clId="{797D599F-4937-4FA6-AA1B-00F398D6227D}" dt="2023-01-09T09:49:16.522" v="194" actId="14100"/>
          <ac:spMkLst>
            <pc:docMk/>
            <pc:sldMk cId="4291841018" sldId="279"/>
            <ac:spMk id="2" creationId="{F8FF8A95-2EA8-BC40-B221-25798D1A9889}"/>
          </ac:spMkLst>
        </pc:spChg>
        <pc:spChg chg="mod ord">
          <ac:chgData name="Francesca MAINO - ESMO" userId="0e04cdf6-27b3-4e1e-8a38-161a3a714cd4" providerId="ADAL" clId="{797D599F-4937-4FA6-AA1B-00F398D6227D}" dt="2023-01-09T09:49:07.291" v="192" actId="700"/>
          <ac:spMkLst>
            <pc:docMk/>
            <pc:sldMk cId="4291841018" sldId="279"/>
            <ac:spMk id="3" creationId="{3FB0B8B3-7D78-924A-A229-FA47A12D9B5C}"/>
          </ac:spMkLst>
        </pc:spChg>
        <pc:spChg chg="add del mod ord">
          <ac:chgData name="Francesca MAINO - ESMO" userId="0e04cdf6-27b3-4e1e-8a38-161a3a714cd4" providerId="ADAL" clId="{797D599F-4937-4FA6-AA1B-00F398D6227D}" dt="2023-01-09T09:49:12.794" v="193" actId="478"/>
          <ac:spMkLst>
            <pc:docMk/>
            <pc:sldMk cId="4291841018" sldId="279"/>
            <ac:spMk id="4" creationId="{5C1F1F9A-7D8D-4A3D-BC52-B40CEAB1BC9E}"/>
          </ac:spMkLst>
        </pc:spChg>
        <pc:spChg chg="add mod ord">
          <ac:chgData name="Francesca MAINO - ESMO" userId="0e04cdf6-27b3-4e1e-8a38-161a3a714cd4" providerId="ADAL" clId="{797D599F-4937-4FA6-AA1B-00F398D6227D}" dt="2023-01-09T09:49:07.291" v="192" actId="700"/>
          <ac:spMkLst>
            <pc:docMk/>
            <pc:sldMk cId="4291841018" sldId="279"/>
            <ac:spMk id="5" creationId="{C640B335-8D9D-4E53-BFB1-E256FDE12271}"/>
          </ac:spMkLst>
        </pc:spChg>
      </pc:sldChg>
      <pc:sldChg chg="addSp modSp">
        <pc:chgData name="Francesca MAINO - ESMO" userId="0e04cdf6-27b3-4e1e-8a38-161a3a714cd4" providerId="ADAL" clId="{797D599F-4937-4FA6-AA1B-00F398D6227D}" dt="2023-01-09T09:49:23.264" v="195"/>
        <pc:sldMkLst>
          <pc:docMk/>
          <pc:sldMk cId="2684920857" sldId="280"/>
        </pc:sldMkLst>
        <pc:spChg chg="add mod">
          <ac:chgData name="Francesca MAINO - ESMO" userId="0e04cdf6-27b3-4e1e-8a38-161a3a714cd4" providerId="ADAL" clId="{797D599F-4937-4FA6-AA1B-00F398D6227D}" dt="2023-01-09T09:49:23.264" v="195"/>
          <ac:spMkLst>
            <pc:docMk/>
            <pc:sldMk cId="2684920857" sldId="280"/>
            <ac:spMk id="3" creationId="{A782BCC7-2FC4-40B8-8559-C9B2E3697A91}"/>
          </ac:spMkLst>
        </pc:spChg>
      </pc:sldChg>
      <pc:sldChg chg="new">
        <pc:chgData name="Francesca MAINO - ESMO" userId="0e04cdf6-27b3-4e1e-8a38-161a3a714cd4" providerId="ADAL" clId="{797D599F-4937-4FA6-AA1B-00F398D6227D}" dt="2023-01-09T09:48:56.089" v="189" actId="680"/>
        <pc:sldMkLst>
          <pc:docMk/>
          <pc:sldMk cId="2112591934" sldId="281"/>
        </pc:sldMkLst>
      </pc:sldChg>
      <pc:sldChg chg="new">
        <pc:chgData name="Francesca MAINO - ESMO" userId="0e04cdf6-27b3-4e1e-8a38-161a3a714cd4" providerId="ADAL" clId="{797D599F-4937-4FA6-AA1B-00F398D6227D}" dt="2023-01-09T09:49:42.854" v="200" actId="680"/>
        <pc:sldMkLst>
          <pc:docMk/>
          <pc:sldMk cId="638979882" sldId="282"/>
        </pc:sldMkLst>
      </pc:sldChg>
      <pc:sldChg chg="new">
        <pc:chgData name="Francesca MAINO - ESMO" userId="0e04cdf6-27b3-4e1e-8a38-161a3a714cd4" providerId="ADAL" clId="{797D599F-4937-4FA6-AA1B-00F398D6227D}" dt="2023-01-09T09:49:55.320" v="202" actId="680"/>
        <pc:sldMkLst>
          <pc:docMk/>
          <pc:sldMk cId="2731678907" sldId="283"/>
        </pc:sldMkLst>
      </pc:sldChg>
      <pc:sldChg chg="new">
        <pc:chgData name="Francesca MAINO - ESMO" userId="0e04cdf6-27b3-4e1e-8a38-161a3a714cd4" providerId="ADAL" clId="{797D599F-4937-4FA6-AA1B-00F398D6227D}" dt="2023-01-09T09:50:01.061" v="203" actId="680"/>
        <pc:sldMkLst>
          <pc:docMk/>
          <pc:sldMk cId="806693550" sldId="284"/>
        </pc:sldMkLst>
      </pc:sldChg>
      <pc:sldChg chg="new">
        <pc:chgData name="Francesca MAINO - ESMO" userId="0e04cdf6-27b3-4e1e-8a38-161a3a714cd4" providerId="ADAL" clId="{797D599F-4937-4FA6-AA1B-00F398D6227D}" dt="2023-01-09T09:50:07.625" v="204" actId="680"/>
        <pc:sldMkLst>
          <pc:docMk/>
          <pc:sldMk cId="864191660" sldId="285"/>
        </pc:sldMkLst>
      </pc:sldChg>
      <pc:sldChg chg="new">
        <pc:chgData name="Francesca MAINO - ESMO" userId="0e04cdf6-27b3-4e1e-8a38-161a3a714cd4" providerId="ADAL" clId="{797D599F-4937-4FA6-AA1B-00F398D6227D}" dt="2023-01-09T09:50:12.986" v="205" actId="680"/>
        <pc:sldMkLst>
          <pc:docMk/>
          <pc:sldMk cId="1747585288" sldId="286"/>
        </pc:sldMkLst>
      </pc:sldChg>
      <pc:sldChg chg="new">
        <pc:chgData name="Francesca MAINO - ESMO" userId="0e04cdf6-27b3-4e1e-8a38-161a3a714cd4" providerId="ADAL" clId="{797D599F-4937-4FA6-AA1B-00F398D6227D}" dt="2023-01-09T09:50:16.775" v="206" actId="680"/>
        <pc:sldMkLst>
          <pc:docMk/>
          <pc:sldMk cId="1375013745" sldId="287"/>
        </pc:sldMkLst>
      </pc:sldChg>
      <pc:sldMasterChg chg="addSldLayout modSldLayout">
        <pc:chgData name="Francesca MAINO - ESMO" userId="0e04cdf6-27b3-4e1e-8a38-161a3a714cd4" providerId="ADAL" clId="{797D599F-4937-4FA6-AA1B-00F398D6227D}" dt="2023-01-09T09:48:24.997" v="187" actId="478"/>
        <pc:sldMasterMkLst>
          <pc:docMk/>
          <pc:sldMasterMk cId="0" sldId="2147493455"/>
        </pc:sldMasterMkLst>
        <pc:sldLayoutChg chg="addSp delSp modSp mod">
          <pc:chgData name="Francesca MAINO - ESMO" userId="0e04cdf6-27b3-4e1e-8a38-161a3a714cd4" providerId="ADAL" clId="{797D599F-4937-4FA6-AA1B-00F398D6227D}" dt="2023-01-09T09:47:40.379" v="180" actId="14100"/>
          <pc:sldLayoutMkLst>
            <pc:docMk/>
            <pc:sldMasterMk cId="0" sldId="2147493455"/>
            <pc:sldLayoutMk cId="1522699082" sldId="2147493640"/>
          </pc:sldLayoutMkLst>
          <pc:spChg chg="mod">
            <ac:chgData name="Francesca MAINO - ESMO" userId="0e04cdf6-27b3-4e1e-8a38-161a3a714cd4" providerId="ADAL" clId="{797D599F-4937-4FA6-AA1B-00F398D6227D}" dt="2023-01-09T09:47:40.379" v="180" actId="14100"/>
            <ac:spMkLst>
              <pc:docMk/>
              <pc:sldMasterMk cId="0" sldId="2147493455"/>
              <pc:sldLayoutMk cId="1522699082" sldId="2147493640"/>
              <ac:spMk id="2" creationId="{00000000-0000-0000-0000-000000000000}"/>
            </ac:spMkLst>
          </pc:spChg>
          <pc:spChg chg="mod">
            <ac:chgData name="Francesca MAINO - ESMO" userId="0e04cdf6-27b3-4e1e-8a38-161a3a714cd4" providerId="ADAL" clId="{797D599F-4937-4FA6-AA1B-00F398D6227D}" dt="2023-01-09T09:47:40.379" v="180" actId="14100"/>
            <ac:spMkLst>
              <pc:docMk/>
              <pc:sldMasterMk cId="0" sldId="2147493455"/>
              <pc:sldLayoutMk cId="1522699082" sldId="2147493640"/>
              <ac:spMk id="3" creationId="{00000000-0000-0000-0000-000000000000}"/>
            </ac:spMkLst>
          </pc:spChg>
          <pc:spChg chg="mod">
            <ac:chgData name="Francesca MAINO - ESMO" userId="0e04cdf6-27b3-4e1e-8a38-161a3a714cd4" providerId="ADAL" clId="{797D599F-4937-4FA6-AA1B-00F398D6227D}" dt="2023-01-09T09:47:40.379" v="180" actId="14100"/>
            <ac:spMkLst>
              <pc:docMk/>
              <pc:sldMasterMk cId="0" sldId="2147493455"/>
              <pc:sldLayoutMk cId="1522699082" sldId="2147493640"/>
              <ac:spMk id="19" creationId="{00000000-0000-0000-0000-000000000000}"/>
            </ac:spMkLst>
          </pc:spChg>
          <pc:spChg chg="mod">
            <ac:chgData name="Francesca MAINO - ESMO" userId="0e04cdf6-27b3-4e1e-8a38-161a3a714cd4" providerId="ADAL" clId="{797D599F-4937-4FA6-AA1B-00F398D6227D}" dt="2023-01-09T09:47:40.379" v="180" actId="14100"/>
            <ac:spMkLst>
              <pc:docMk/>
              <pc:sldMasterMk cId="0" sldId="2147493455"/>
              <pc:sldLayoutMk cId="1522699082" sldId="2147493640"/>
              <ac:spMk id="20" creationId="{00000000-0000-0000-0000-000000000000}"/>
            </ac:spMkLst>
          </pc:spChg>
          <pc:picChg chg="add mod ord">
            <ac:chgData name="Francesca MAINO - ESMO" userId="0e04cdf6-27b3-4e1e-8a38-161a3a714cd4" providerId="ADAL" clId="{797D599F-4937-4FA6-AA1B-00F398D6227D}" dt="2023-01-09T09:38:28.445" v="5" actId="14100"/>
            <ac:picMkLst>
              <pc:docMk/>
              <pc:sldMasterMk cId="0" sldId="2147493455"/>
              <pc:sldLayoutMk cId="1522699082" sldId="2147493640"/>
              <ac:picMk id="5" creationId="{63DD7041-3ADE-4310-8C80-19F6C7FAA23A}"/>
            </ac:picMkLst>
          </pc:picChg>
          <pc:picChg chg="del">
            <ac:chgData name="Francesca MAINO - ESMO" userId="0e04cdf6-27b3-4e1e-8a38-161a3a714cd4" providerId="ADAL" clId="{797D599F-4937-4FA6-AA1B-00F398D6227D}" dt="2023-01-09T09:38:30.575" v="6" actId="478"/>
            <ac:picMkLst>
              <pc:docMk/>
              <pc:sldMasterMk cId="0" sldId="2147493455"/>
              <pc:sldLayoutMk cId="1522699082" sldId="2147493640"/>
              <ac:picMk id="7" creationId="{3ADBDDFE-97DC-4C99-8392-B6D98B9CA4D0}"/>
            </ac:picMkLst>
          </pc:picChg>
          <pc:picChg chg="add mod ord modCrop">
            <ac:chgData name="Francesca MAINO - ESMO" userId="0e04cdf6-27b3-4e1e-8a38-161a3a714cd4" providerId="ADAL" clId="{797D599F-4937-4FA6-AA1B-00F398D6227D}" dt="2023-01-09T09:47:33.844" v="179" actId="14100"/>
            <ac:picMkLst>
              <pc:docMk/>
              <pc:sldMasterMk cId="0" sldId="2147493455"/>
              <pc:sldLayoutMk cId="1522699082" sldId="2147493640"/>
              <ac:picMk id="8" creationId="{5E63B71B-2413-4E20-BE75-DFF671683126}"/>
            </ac:picMkLst>
          </pc:picChg>
          <pc:picChg chg="del">
            <ac:chgData name="Francesca MAINO - ESMO" userId="0e04cdf6-27b3-4e1e-8a38-161a3a714cd4" providerId="ADAL" clId="{797D599F-4937-4FA6-AA1B-00F398D6227D}" dt="2023-01-09T09:39:58.670" v="34" actId="478"/>
            <ac:picMkLst>
              <pc:docMk/>
              <pc:sldMasterMk cId="0" sldId="2147493455"/>
              <pc:sldLayoutMk cId="1522699082" sldId="2147493640"/>
              <ac:picMk id="10" creationId="{62DDBD59-73DE-0243-AC7A-82D586484AD7}"/>
            </ac:picMkLst>
          </pc:picChg>
          <pc:picChg chg="del">
            <ac:chgData name="Francesca MAINO - ESMO" userId="0e04cdf6-27b3-4e1e-8a38-161a3a714cd4" providerId="ADAL" clId="{797D599F-4937-4FA6-AA1B-00F398D6227D}" dt="2023-01-09T09:40:00.445" v="35" actId="478"/>
            <ac:picMkLst>
              <pc:docMk/>
              <pc:sldMasterMk cId="0" sldId="2147493455"/>
              <pc:sldLayoutMk cId="1522699082" sldId="2147493640"/>
              <ac:picMk id="12" creationId="{E5B6A735-B176-424F-AA2B-572A3E58B456}"/>
            </ac:picMkLst>
          </pc:picChg>
        </pc:sldLayoutChg>
        <pc:sldLayoutChg chg="addSp delSp modSp mod">
          <pc:chgData name="Francesca MAINO - ESMO" userId="0e04cdf6-27b3-4e1e-8a38-161a3a714cd4" providerId="ADAL" clId="{797D599F-4937-4FA6-AA1B-00F398D6227D}" dt="2023-01-09T09:46:08.944" v="158" actId="1076"/>
          <pc:sldLayoutMkLst>
            <pc:docMk/>
            <pc:sldMasterMk cId="0" sldId="2147493455"/>
            <pc:sldLayoutMk cId="115419589" sldId="2147493641"/>
          </pc:sldLayoutMkLst>
          <pc:spChg chg="mod">
            <ac:chgData name="Francesca MAINO - ESMO" userId="0e04cdf6-27b3-4e1e-8a38-161a3a714cd4" providerId="ADAL" clId="{797D599F-4937-4FA6-AA1B-00F398D6227D}" dt="2023-01-09T09:45:18.918" v="150" actId="207"/>
            <ac:spMkLst>
              <pc:docMk/>
              <pc:sldMasterMk cId="0" sldId="2147493455"/>
              <pc:sldLayoutMk cId="115419589" sldId="2147493641"/>
              <ac:spMk id="11" creationId="{743FD278-6397-5647-B981-94D31DDEFDAD}"/>
            </ac:spMkLst>
          </pc:spChg>
          <pc:spChg chg="mod">
            <ac:chgData name="Francesca MAINO - ESMO" userId="0e04cdf6-27b3-4e1e-8a38-161a3a714cd4" providerId="ADAL" clId="{797D599F-4937-4FA6-AA1B-00F398D6227D}" dt="2023-01-09T09:45:47.418" v="155" actId="1035"/>
            <ac:spMkLst>
              <pc:docMk/>
              <pc:sldMasterMk cId="0" sldId="2147493455"/>
              <pc:sldLayoutMk cId="115419589" sldId="2147493641"/>
              <ac:spMk id="12" creationId="{B72BEE1A-8D13-854C-9BAC-E49206D816B3}"/>
            </ac:spMkLst>
          </pc:spChg>
          <pc:spChg chg="mod">
            <ac:chgData name="Francesca MAINO - ESMO" userId="0e04cdf6-27b3-4e1e-8a38-161a3a714cd4" providerId="ADAL" clId="{797D599F-4937-4FA6-AA1B-00F398D6227D}" dt="2023-01-09T09:45:12.603" v="149" actId="207"/>
            <ac:spMkLst>
              <pc:docMk/>
              <pc:sldMasterMk cId="0" sldId="2147493455"/>
              <pc:sldLayoutMk cId="115419589" sldId="2147493641"/>
              <ac:spMk id="17" creationId="{AFC72EBA-B0C4-D443-A6BD-5873D63C0F3D}"/>
            </ac:spMkLst>
          </pc:spChg>
          <pc:spChg chg="mod">
            <ac:chgData name="Francesca MAINO - ESMO" userId="0e04cdf6-27b3-4e1e-8a38-161a3a714cd4" providerId="ADAL" clId="{797D599F-4937-4FA6-AA1B-00F398D6227D}" dt="2023-01-09T09:45:12.603" v="149" actId="207"/>
            <ac:spMkLst>
              <pc:docMk/>
              <pc:sldMasterMk cId="0" sldId="2147493455"/>
              <pc:sldLayoutMk cId="115419589" sldId="2147493641"/>
              <ac:spMk id="18" creationId="{F92C0E05-3816-894C-B4B3-7FBBFA805BC0}"/>
            </ac:spMkLst>
          </pc:spChg>
          <pc:picChg chg="del">
            <ac:chgData name="Francesca MAINO - ESMO" userId="0e04cdf6-27b3-4e1e-8a38-161a3a714cd4" providerId="ADAL" clId="{797D599F-4937-4FA6-AA1B-00F398D6227D}" dt="2023-01-09T09:39:20.118" v="21" actId="478"/>
            <ac:picMkLst>
              <pc:docMk/>
              <pc:sldMasterMk cId="0" sldId="2147493455"/>
              <pc:sldLayoutMk cId="115419589" sldId="2147493641"/>
              <ac:picMk id="5" creationId="{A2FE9224-9C9B-E649-9C5D-95766ECE2A4E}"/>
            </ac:picMkLst>
          </pc:picChg>
          <pc:picChg chg="del">
            <ac:chgData name="Francesca MAINO - ESMO" userId="0e04cdf6-27b3-4e1e-8a38-161a3a714cd4" providerId="ADAL" clId="{797D599F-4937-4FA6-AA1B-00F398D6227D}" dt="2023-01-09T09:41:16.332" v="72" actId="478"/>
            <ac:picMkLst>
              <pc:docMk/>
              <pc:sldMasterMk cId="0" sldId="2147493455"/>
              <pc:sldLayoutMk cId="115419589" sldId="2147493641"/>
              <ac:picMk id="9" creationId="{130E15F8-D2E7-C548-BE1B-DC3BA293B597}"/>
            </ac:picMkLst>
          </pc:picChg>
          <pc:picChg chg="del">
            <ac:chgData name="Francesca MAINO - ESMO" userId="0e04cdf6-27b3-4e1e-8a38-161a3a714cd4" providerId="ADAL" clId="{797D599F-4937-4FA6-AA1B-00F398D6227D}" dt="2023-01-09T09:41:14.587" v="71" actId="478"/>
            <ac:picMkLst>
              <pc:docMk/>
              <pc:sldMasterMk cId="0" sldId="2147493455"/>
              <pc:sldLayoutMk cId="115419589" sldId="2147493641"/>
              <ac:picMk id="10" creationId="{0C119A7F-19A5-574B-91A1-A54D7920368D}"/>
            </ac:picMkLst>
          </pc:picChg>
          <pc:picChg chg="add mod modCrop">
            <ac:chgData name="Francesca MAINO - ESMO" userId="0e04cdf6-27b3-4e1e-8a38-161a3a714cd4" providerId="ADAL" clId="{797D599F-4937-4FA6-AA1B-00F398D6227D}" dt="2023-01-09T09:46:08.944" v="158" actId="1076"/>
            <ac:picMkLst>
              <pc:docMk/>
              <pc:sldMasterMk cId="0" sldId="2147493455"/>
              <pc:sldLayoutMk cId="115419589" sldId="2147493641"/>
              <ac:picMk id="13" creationId="{95E19575-DEBA-4037-8C39-F443272DF1CA}"/>
            </ac:picMkLst>
          </pc:picChg>
          <pc:picChg chg="add mod ord">
            <ac:chgData name="Francesca MAINO - ESMO" userId="0e04cdf6-27b3-4e1e-8a38-161a3a714cd4" providerId="ADAL" clId="{797D599F-4937-4FA6-AA1B-00F398D6227D}" dt="2023-01-09T09:41:52.018" v="75" actId="167"/>
            <ac:picMkLst>
              <pc:docMk/>
              <pc:sldMasterMk cId="0" sldId="2147493455"/>
              <pc:sldLayoutMk cId="115419589" sldId="2147493641"/>
              <ac:picMk id="14" creationId="{6CA78427-C1DB-4FBF-9CC2-D9E6FA339957}"/>
            </ac:picMkLst>
          </pc:picChg>
        </pc:sldLayoutChg>
        <pc:sldLayoutChg chg="addSp delSp modSp mod">
          <pc:chgData name="Francesca MAINO - ESMO" userId="0e04cdf6-27b3-4e1e-8a38-161a3a714cd4" providerId="ADAL" clId="{797D599F-4937-4FA6-AA1B-00F398D6227D}" dt="2023-01-09T09:48:16.067" v="185" actId="14100"/>
          <pc:sldLayoutMkLst>
            <pc:docMk/>
            <pc:sldMasterMk cId="0" sldId="2147493455"/>
            <pc:sldLayoutMk cId="309067468" sldId="2147493642"/>
          </pc:sldLayoutMkLst>
          <pc:spChg chg="del">
            <ac:chgData name="Francesca MAINO - ESMO" userId="0e04cdf6-27b3-4e1e-8a38-161a3a714cd4" providerId="ADAL" clId="{797D599F-4937-4FA6-AA1B-00F398D6227D}" dt="2023-01-09T09:46:15.890" v="159" actId="478"/>
            <ac:spMkLst>
              <pc:docMk/>
              <pc:sldMasterMk cId="0" sldId="2147493455"/>
              <pc:sldLayoutMk cId="309067468" sldId="2147493642"/>
              <ac:spMk id="8" creationId="{894ACB71-49B4-2A4E-8240-3F3D8D2D5B69}"/>
            </ac:spMkLst>
          </pc:spChg>
          <pc:spChg chg="del">
            <ac:chgData name="Francesca MAINO - ESMO" userId="0e04cdf6-27b3-4e1e-8a38-161a3a714cd4" providerId="ADAL" clId="{797D599F-4937-4FA6-AA1B-00F398D6227D}" dt="2023-01-09T09:46:15.890" v="159" actId="478"/>
            <ac:spMkLst>
              <pc:docMk/>
              <pc:sldMasterMk cId="0" sldId="2147493455"/>
              <pc:sldLayoutMk cId="309067468" sldId="2147493642"/>
              <ac:spMk id="9" creationId="{3828B783-C531-CA41-ABA0-8CCC79A8E721}"/>
            </ac:spMkLst>
          </pc:spChg>
          <pc:spChg chg="mod">
            <ac:chgData name="Francesca MAINO - ESMO" userId="0e04cdf6-27b3-4e1e-8a38-161a3a714cd4" providerId="ADAL" clId="{797D599F-4937-4FA6-AA1B-00F398D6227D}" dt="2023-01-09T09:46:27.218" v="161" actId="207"/>
            <ac:spMkLst>
              <pc:docMk/>
              <pc:sldMasterMk cId="0" sldId="2147493455"/>
              <pc:sldLayoutMk cId="309067468" sldId="2147493642"/>
              <ac:spMk id="10" creationId="{FE623330-BFFB-F448-AA2F-26160B58BDC3}"/>
            </ac:spMkLst>
          </pc:spChg>
          <pc:spChg chg="mod">
            <ac:chgData name="Francesca MAINO - ESMO" userId="0e04cdf6-27b3-4e1e-8a38-161a3a714cd4" providerId="ADAL" clId="{797D599F-4937-4FA6-AA1B-00F398D6227D}" dt="2023-01-09T09:46:27.218" v="161" actId="207"/>
            <ac:spMkLst>
              <pc:docMk/>
              <pc:sldMasterMk cId="0" sldId="2147493455"/>
              <pc:sldLayoutMk cId="309067468" sldId="2147493642"/>
              <ac:spMk id="11" creationId="{F292DDDC-1EEA-5646-B219-7866C459EC59}"/>
            </ac:spMkLst>
          </pc:spChg>
          <pc:spChg chg="add mod">
            <ac:chgData name="Francesca MAINO - ESMO" userId="0e04cdf6-27b3-4e1e-8a38-161a3a714cd4" providerId="ADAL" clId="{797D599F-4937-4FA6-AA1B-00F398D6227D}" dt="2023-01-09T09:46:16.142" v="160"/>
            <ac:spMkLst>
              <pc:docMk/>
              <pc:sldMasterMk cId="0" sldId="2147493455"/>
              <pc:sldLayoutMk cId="309067468" sldId="2147493642"/>
              <ac:spMk id="12" creationId="{71211730-CDF2-47C8-A380-2BCC4EAC1772}"/>
            </ac:spMkLst>
          </pc:spChg>
          <pc:spChg chg="mod">
            <ac:chgData name="Francesca MAINO - ESMO" userId="0e04cdf6-27b3-4e1e-8a38-161a3a714cd4" providerId="ADAL" clId="{797D599F-4937-4FA6-AA1B-00F398D6227D}" dt="2023-01-09T09:48:16.067" v="185" actId="14100"/>
            <ac:spMkLst>
              <pc:docMk/>
              <pc:sldMasterMk cId="0" sldId="2147493455"/>
              <pc:sldLayoutMk cId="309067468" sldId="2147493642"/>
              <ac:spMk id="13" creationId="{00000000-0000-0000-0000-000000000000}"/>
            </ac:spMkLst>
          </pc:spChg>
          <pc:spChg chg="add mod">
            <ac:chgData name="Francesca MAINO - ESMO" userId="0e04cdf6-27b3-4e1e-8a38-161a3a714cd4" providerId="ADAL" clId="{797D599F-4937-4FA6-AA1B-00F398D6227D}" dt="2023-01-09T09:46:16.142" v="160"/>
            <ac:spMkLst>
              <pc:docMk/>
              <pc:sldMasterMk cId="0" sldId="2147493455"/>
              <pc:sldLayoutMk cId="309067468" sldId="2147493642"/>
              <ac:spMk id="14" creationId="{A7C2793A-08E8-4EC6-88E0-377E2EBD5848}"/>
            </ac:spMkLst>
          </pc:spChg>
          <pc:picChg chg="del">
            <ac:chgData name="Francesca MAINO - ESMO" userId="0e04cdf6-27b3-4e1e-8a38-161a3a714cd4" providerId="ADAL" clId="{797D599F-4937-4FA6-AA1B-00F398D6227D}" dt="2023-01-09T09:46:15.890" v="159" actId="478"/>
            <ac:picMkLst>
              <pc:docMk/>
              <pc:sldMasterMk cId="0" sldId="2147493455"/>
              <pc:sldLayoutMk cId="309067468" sldId="2147493642"/>
              <ac:picMk id="7" creationId="{ADB41C0F-2E83-4940-B7F3-CD2D357C6E95}"/>
            </ac:picMkLst>
          </pc:picChg>
          <pc:picChg chg="add mod">
            <ac:chgData name="Francesca MAINO - ESMO" userId="0e04cdf6-27b3-4e1e-8a38-161a3a714cd4" providerId="ADAL" clId="{797D599F-4937-4FA6-AA1B-00F398D6227D}" dt="2023-01-09T09:46:16.142" v="160"/>
            <ac:picMkLst>
              <pc:docMk/>
              <pc:sldMasterMk cId="0" sldId="2147493455"/>
              <pc:sldLayoutMk cId="309067468" sldId="2147493642"/>
              <ac:picMk id="15" creationId="{1CCC44DE-5F35-4B24-9906-95E56C6947B5}"/>
            </ac:picMkLst>
          </pc:picChg>
        </pc:sldLayoutChg>
        <pc:sldLayoutChg chg="addSp delSp modSp mod">
          <pc:chgData name="Francesca MAINO - ESMO" userId="0e04cdf6-27b3-4e1e-8a38-161a3a714cd4" providerId="ADAL" clId="{797D599F-4937-4FA6-AA1B-00F398D6227D}" dt="2023-01-09T09:46:51.139" v="167"/>
          <pc:sldLayoutMkLst>
            <pc:docMk/>
            <pc:sldMasterMk cId="0" sldId="2147493455"/>
            <pc:sldLayoutMk cId="1840261251" sldId="2147493643"/>
          </pc:sldLayoutMkLst>
          <pc:spChg chg="del">
            <ac:chgData name="Francesca MAINO - ESMO" userId="0e04cdf6-27b3-4e1e-8a38-161a3a714cd4" providerId="ADAL" clId="{797D599F-4937-4FA6-AA1B-00F398D6227D}" dt="2023-01-09T09:46:50.942" v="166" actId="478"/>
            <ac:spMkLst>
              <pc:docMk/>
              <pc:sldMasterMk cId="0" sldId="2147493455"/>
              <pc:sldLayoutMk cId="1840261251" sldId="2147493643"/>
              <ac:spMk id="10" creationId="{203FF27B-CB2F-DB42-92D7-53A54D37B684}"/>
            </ac:spMkLst>
          </pc:spChg>
          <pc:spChg chg="del">
            <ac:chgData name="Francesca MAINO - ESMO" userId="0e04cdf6-27b3-4e1e-8a38-161a3a714cd4" providerId="ADAL" clId="{797D599F-4937-4FA6-AA1B-00F398D6227D}" dt="2023-01-09T09:46:50.942" v="166" actId="478"/>
            <ac:spMkLst>
              <pc:docMk/>
              <pc:sldMasterMk cId="0" sldId="2147493455"/>
              <pc:sldLayoutMk cId="1840261251" sldId="2147493643"/>
              <ac:spMk id="11" creationId="{93A5CB5C-FF86-8943-B01C-8E81371CEF36}"/>
            </ac:spMkLst>
          </pc:spChg>
          <pc:spChg chg="mod">
            <ac:chgData name="Francesca MAINO - ESMO" userId="0e04cdf6-27b3-4e1e-8a38-161a3a714cd4" providerId="ADAL" clId="{797D599F-4937-4FA6-AA1B-00F398D6227D}" dt="2023-01-09T09:46:48.573" v="165" actId="207"/>
            <ac:spMkLst>
              <pc:docMk/>
              <pc:sldMasterMk cId="0" sldId="2147493455"/>
              <pc:sldLayoutMk cId="1840261251" sldId="2147493643"/>
              <ac:spMk id="12" creationId="{C682912B-9D64-B94C-9A5C-32A715E7D1A3}"/>
            </ac:spMkLst>
          </pc:spChg>
          <pc:spChg chg="mod">
            <ac:chgData name="Francesca MAINO - ESMO" userId="0e04cdf6-27b3-4e1e-8a38-161a3a714cd4" providerId="ADAL" clId="{797D599F-4937-4FA6-AA1B-00F398D6227D}" dt="2023-01-09T09:46:48.573" v="165" actId="207"/>
            <ac:spMkLst>
              <pc:docMk/>
              <pc:sldMasterMk cId="0" sldId="2147493455"/>
              <pc:sldLayoutMk cId="1840261251" sldId="2147493643"/>
              <ac:spMk id="13" creationId="{507AD564-F74B-5F48-A178-810FBAC66F63}"/>
            </ac:spMkLst>
          </pc:spChg>
          <pc:spChg chg="add mod">
            <ac:chgData name="Francesca MAINO - ESMO" userId="0e04cdf6-27b3-4e1e-8a38-161a3a714cd4" providerId="ADAL" clId="{797D599F-4937-4FA6-AA1B-00F398D6227D}" dt="2023-01-09T09:46:51.139" v="167"/>
            <ac:spMkLst>
              <pc:docMk/>
              <pc:sldMasterMk cId="0" sldId="2147493455"/>
              <pc:sldLayoutMk cId="1840261251" sldId="2147493643"/>
              <ac:spMk id="14" creationId="{C1853386-09AE-4F73-8711-1D618E943AD9}"/>
            </ac:spMkLst>
          </pc:spChg>
          <pc:spChg chg="add mod">
            <ac:chgData name="Francesca MAINO - ESMO" userId="0e04cdf6-27b3-4e1e-8a38-161a3a714cd4" providerId="ADAL" clId="{797D599F-4937-4FA6-AA1B-00F398D6227D}" dt="2023-01-09T09:46:51.139" v="167"/>
            <ac:spMkLst>
              <pc:docMk/>
              <pc:sldMasterMk cId="0" sldId="2147493455"/>
              <pc:sldLayoutMk cId="1840261251" sldId="2147493643"/>
              <ac:spMk id="15" creationId="{B0D22F4A-411F-4B9F-86B1-C3D1349A3841}"/>
            </ac:spMkLst>
          </pc:spChg>
          <pc:picChg chg="del">
            <ac:chgData name="Francesca MAINO - ESMO" userId="0e04cdf6-27b3-4e1e-8a38-161a3a714cd4" providerId="ADAL" clId="{797D599F-4937-4FA6-AA1B-00F398D6227D}" dt="2023-01-09T09:46:50.942" v="166" actId="478"/>
            <ac:picMkLst>
              <pc:docMk/>
              <pc:sldMasterMk cId="0" sldId="2147493455"/>
              <pc:sldLayoutMk cId="1840261251" sldId="2147493643"/>
              <ac:picMk id="9" creationId="{D39264DD-D718-524A-B37A-6DB9CF223611}"/>
            </ac:picMkLst>
          </pc:picChg>
          <pc:picChg chg="add mod">
            <ac:chgData name="Francesca MAINO - ESMO" userId="0e04cdf6-27b3-4e1e-8a38-161a3a714cd4" providerId="ADAL" clId="{797D599F-4937-4FA6-AA1B-00F398D6227D}" dt="2023-01-09T09:46:51.139" v="167"/>
            <ac:picMkLst>
              <pc:docMk/>
              <pc:sldMasterMk cId="0" sldId="2147493455"/>
              <pc:sldLayoutMk cId="1840261251" sldId="2147493643"/>
              <ac:picMk id="16" creationId="{6F5116A3-FEDF-4CF6-B12B-41165180097A}"/>
            </ac:picMkLst>
          </pc:picChg>
        </pc:sldLayoutChg>
        <pc:sldLayoutChg chg="addSp delSp modSp mod">
          <pc:chgData name="Francesca MAINO - ESMO" userId="0e04cdf6-27b3-4e1e-8a38-161a3a714cd4" providerId="ADAL" clId="{797D599F-4937-4FA6-AA1B-00F398D6227D}" dt="2023-01-09T09:46:58.087" v="170"/>
          <pc:sldLayoutMkLst>
            <pc:docMk/>
            <pc:sldMasterMk cId="0" sldId="2147493455"/>
            <pc:sldLayoutMk cId="2192703510" sldId="2147493644"/>
          </pc:sldLayoutMkLst>
          <pc:spChg chg="mod">
            <ac:chgData name="Francesca MAINO - ESMO" userId="0e04cdf6-27b3-4e1e-8a38-161a3a714cd4" providerId="ADAL" clId="{797D599F-4937-4FA6-AA1B-00F398D6227D}" dt="2023-01-09T09:46:55.397" v="168" actId="207"/>
            <ac:spMkLst>
              <pc:docMk/>
              <pc:sldMasterMk cId="0" sldId="2147493455"/>
              <pc:sldLayoutMk cId="2192703510" sldId="2147493644"/>
              <ac:spMk id="9" creationId="{9565B337-2BB0-464E-93A5-A2DD46984BA7}"/>
            </ac:spMkLst>
          </pc:spChg>
          <pc:spChg chg="del">
            <ac:chgData name="Francesca MAINO - ESMO" userId="0e04cdf6-27b3-4e1e-8a38-161a3a714cd4" providerId="ADAL" clId="{797D599F-4937-4FA6-AA1B-00F398D6227D}" dt="2023-01-09T09:46:57.854" v="169" actId="478"/>
            <ac:spMkLst>
              <pc:docMk/>
              <pc:sldMasterMk cId="0" sldId="2147493455"/>
              <pc:sldLayoutMk cId="2192703510" sldId="2147493644"/>
              <ac:spMk id="10" creationId="{A8DD806B-E5A0-414D-A428-0D605115B7A4}"/>
            </ac:spMkLst>
          </pc:spChg>
          <pc:spChg chg="del">
            <ac:chgData name="Francesca MAINO - ESMO" userId="0e04cdf6-27b3-4e1e-8a38-161a3a714cd4" providerId="ADAL" clId="{797D599F-4937-4FA6-AA1B-00F398D6227D}" dt="2023-01-09T09:46:57.854" v="169" actId="478"/>
            <ac:spMkLst>
              <pc:docMk/>
              <pc:sldMasterMk cId="0" sldId="2147493455"/>
              <pc:sldLayoutMk cId="2192703510" sldId="2147493644"/>
              <ac:spMk id="11" creationId="{0680DAA5-0FB9-1545-94FE-254D17D49380}"/>
            </ac:spMkLst>
          </pc:spChg>
          <pc:spChg chg="mod">
            <ac:chgData name="Francesca MAINO - ESMO" userId="0e04cdf6-27b3-4e1e-8a38-161a3a714cd4" providerId="ADAL" clId="{797D599F-4937-4FA6-AA1B-00F398D6227D}" dt="2023-01-09T09:46:55.397" v="168" actId="207"/>
            <ac:spMkLst>
              <pc:docMk/>
              <pc:sldMasterMk cId="0" sldId="2147493455"/>
              <pc:sldLayoutMk cId="2192703510" sldId="2147493644"/>
              <ac:spMk id="12" creationId="{1181E350-664D-B74F-BC18-EC5488FF6F70}"/>
            </ac:spMkLst>
          </pc:spChg>
          <pc:spChg chg="add mod">
            <ac:chgData name="Francesca MAINO - ESMO" userId="0e04cdf6-27b3-4e1e-8a38-161a3a714cd4" providerId="ADAL" clId="{797D599F-4937-4FA6-AA1B-00F398D6227D}" dt="2023-01-09T09:46:58.087" v="170"/>
            <ac:spMkLst>
              <pc:docMk/>
              <pc:sldMasterMk cId="0" sldId="2147493455"/>
              <pc:sldLayoutMk cId="2192703510" sldId="2147493644"/>
              <ac:spMk id="14" creationId="{8EBC5F67-31EF-43DA-BE93-53ABF14386C1}"/>
            </ac:spMkLst>
          </pc:spChg>
          <pc:spChg chg="add mod">
            <ac:chgData name="Francesca MAINO - ESMO" userId="0e04cdf6-27b3-4e1e-8a38-161a3a714cd4" providerId="ADAL" clId="{797D599F-4937-4FA6-AA1B-00F398D6227D}" dt="2023-01-09T09:46:58.087" v="170"/>
            <ac:spMkLst>
              <pc:docMk/>
              <pc:sldMasterMk cId="0" sldId="2147493455"/>
              <pc:sldLayoutMk cId="2192703510" sldId="2147493644"/>
              <ac:spMk id="15" creationId="{6BF9FD8F-A73C-434F-A053-B148DE67BEC2}"/>
            </ac:spMkLst>
          </pc:spChg>
          <pc:picChg chg="del">
            <ac:chgData name="Francesca MAINO - ESMO" userId="0e04cdf6-27b3-4e1e-8a38-161a3a714cd4" providerId="ADAL" clId="{797D599F-4937-4FA6-AA1B-00F398D6227D}" dt="2023-01-09T09:46:57.854" v="169" actId="478"/>
            <ac:picMkLst>
              <pc:docMk/>
              <pc:sldMasterMk cId="0" sldId="2147493455"/>
              <pc:sldLayoutMk cId="2192703510" sldId="2147493644"/>
              <ac:picMk id="8" creationId="{FFA47B61-D774-CA45-9307-86DE8E0F2127}"/>
            </ac:picMkLst>
          </pc:picChg>
          <pc:picChg chg="add mod">
            <ac:chgData name="Francesca MAINO - ESMO" userId="0e04cdf6-27b3-4e1e-8a38-161a3a714cd4" providerId="ADAL" clId="{797D599F-4937-4FA6-AA1B-00F398D6227D}" dt="2023-01-09T09:46:58.087" v="170"/>
            <ac:picMkLst>
              <pc:docMk/>
              <pc:sldMasterMk cId="0" sldId="2147493455"/>
              <pc:sldLayoutMk cId="2192703510" sldId="2147493644"/>
              <ac:picMk id="16" creationId="{7C1ED44A-E5A3-4DCE-8BAD-6A79E333BDCF}"/>
            </ac:picMkLst>
          </pc:picChg>
        </pc:sldLayoutChg>
        <pc:sldLayoutChg chg="addSp delSp modSp mod">
          <pc:chgData name="Francesca MAINO - ESMO" userId="0e04cdf6-27b3-4e1e-8a38-161a3a714cd4" providerId="ADAL" clId="{797D599F-4937-4FA6-AA1B-00F398D6227D}" dt="2023-01-09T09:47:05.373" v="173" actId="207"/>
          <pc:sldLayoutMkLst>
            <pc:docMk/>
            <pc:sldMasterMk cId="0" sldId="2147493455"/>
            <pc:sldLayoutMk cId="3278467359" sldId="2147493645"/>
          </pc:sldLayoutMkLst>
          <pc:spChg chg="del">
            <ac:chgData name="Francesca MAINO - ESMO" userId="0e04cdf6-27b3-4e1e-8a38-161a3a714cd4" providerId="ADAL" clId="{797D599F-4937-4FA6-AA1B-00F398D6227D}" dt="2023-01-09T09:47:02.242" v="171" actId="478"/>
            <ac:spMkLst>
              <pc:docMk/>
              <pc:sldMasterMk cId="0" sldId="2147493455"/>
              <pc:sldLayoutMk cId="3278467359" sldId="2147493645"/>
              <ac:spMk id="8" creationId="{48B0A8EF-9AEF-9148-BDEB-AD973C5FD477}"/>
            </ac:spMkLst>
          </pc:spChg>
          <pc:spChg chg="mod">
            <ac:chgData name="Francesca MAINO - ESMO" userId="0e04cdf6-27b3-4e1e-8a38-161a3a714cd4" providerId="ADAL" clId="{797D599F-4937-4FA6-AA1B-00F398D6227D}" dt="2023-01-09T09:47:05.373" v="173" actId="207"/>
            <ac:spMkLst>
              <pc:docMk/>
              <pc:sldMasterMk cId="0" sldId="2147493455"/>
              <pc:sldLayoutMk cId="3278467359" sldId="2147493645"/>
              <ac:spMk id="9" creationId="{8C288732-EB0A-AF40-8B00-28C2C3A92668}"/>
            </ac:spMkLst>
          </pc:spChg>
          <pc:spChg chg="del">
            <ac:chgData name="Francesca MAINO - ESMO" userId="0e04cdf6-27b3-4e1e-8a38-161a3a714cd4" providerId="ADAL" clId="{797D599F-4937-4FA6-AA1B-00F398D6227D}" dt="2023-01-09T09:47:02.242" v="171" actId="478"/>
            <ac:spMkLst>
              <pc:docMk/>
              <pc:sldMasterMk cId="0" sldId="2147493455"/>
              <pc:sldLayoutMk cId="3278467359" sldId="2147493645"/>
              <ac:spMk id="10" creationId="{620D4B04-5869-E440-AE05-208B069478B8}"/>
            </ac:spMkLst>
          </pc:spChg>
          <pc:spChg chg="mod">
            <ac:chgData name="Francesca MAINO - ESMO" userId="0e04cdf6-27b3-4e1e-8a38-161a3a714cd4" providerId="ADAL" clId="{797D599F-4937-4FA6-AA1B-00F398D6227D}" dt="2023-01-09T09:47:05.373" v="173" actId="207"/>
            <ac:spMkLst>
              <pc:docMk/>
              <pc:sldMasterMk cId="0" sldId="2147493455"/>
              <pc:sldLayoutMk cId="3278467359" sldId="2147493645"/>
              <ac:spMk id="11" creationId="{8FEDD8DF-DD02-1242-9795-AE505DBDACEA}"/>
            </ac:spMkLst>
          </pc:spChg>
          <pc:spChg chg="add mod">
            <ac:chgData name="Francesca MAINO - ESMO" userId="0e04cdf6-27b3-4e1e-8a38-161a3a714cd4" providerId="ADAL" clId="{797D599F-4937-4FA6-AA1B-00F398D6227D}" dt="2023-01-09T09:47:02.426" v="172"/>
            <ac:spMkLst>
              <pc:docMk/>
              <pc:sldMasterMk cId="0" sldId="2147493455"/>
              <pc:sldLayoutMk cId="3278467359" sldId="2147493645"/>
              <ac:spMk id="12" creationId="{28D5FD06-F09A-434A-AAFD-ABAAAC21E2CF}"/>
            </ac:spMkLst>
          </pc:spChg>
          <pc:spChg chg="add mod">
            <ac:chgData name="Francesca MAINO - ESMO" userId="0e04cdf6-27b3-4e1e-8a38-161a3a714cd4" providerId="ADAL" clId="{797D599F-4937-4FA6-AA1B-00F398D6227D}" dt="2023-01-09T09:47:02.426" v="172"/>
            <ac:spMkLst>
              <pc:docMk/>
              <pc:sldMasterMk cId="0" sldId="2147493455"/>
              <pc:sldLayoutMk cId="3278467359" sldId="2147493645"/>
              <ac:spMk id="13" creationId="{C306D197-CCE7-4C1B-8F20-23666D965335}"/>
            </ac:spMkLst>
          </pc:spChg>
          <pc:picChg chg="del">
            <ac:chgData name="Francesca MAINO - ESMO" userId="0e04cdf6-27b3-4e1e-8a38-161a3a714cd4" providerId="ADAL" clId="{797D599F-4937-4FA6-AA1B-00F398D6227D}" dt="2023-01-09T09:47:02.242" v="171" actId="478"/>
            <ac:picMkLst>
              <pc:docMk/>
              <pc:sldMasterMk cId="0" sldId="2147493455"/>
              <pc:sldLayoutMk cId="3278467359" sldId="2147493645"/>
              <ac:picMk id="7" creationId="{5A6DDD15-3BA4-434C-90BD-5018AB45D462}"/>
            </ac:picMkLst>
          </pc:picChg>
          <pc:picChg chg="add mod">
            <ac:chgData name="Francesca MAINO - ESMO" userId="0e04cdf6-27b3-4e1e-8a38-161a3a714cd4" providerId="ADAL" clId="{797D599F-4937-4FA6-AA1B-00F398D6227D}" dt="2023-01-09T09:47:02.426" v="172"/>
            <ac:picMkLst>
              <pc:docMk/>
              <pc:sldMasterMk cId="0" sldId="2147493455"/>
              <pc:sldLayoutMk cId="3278467359" sldId="2147493645"/>
              <ac:picMk id="14" creationId="{09A92E3A-5DA7-4B28-AB90-5CB43C913116}"/>
            </ac:picMkLst>
          </pc:picChg>
        </pc:sldLayoutChg>
        <pc:sldLayoutChg chg="addSp delSp modSp mod">
          <pc:chgData name="Francesca MAINO - ESMO" userId="0e04cdf6-27b3-4e1e-8a38-161a3a714cd4" providerId="ADAL" clId="{797D599F-4937-4FA6-AA1B-00F398D6227D}" dt="2023-01-09T09:47:09.331" v="175"/>
          <pc:sldLayoutMkLst>
            <pc:docMk/>
            <pc:sldMasterMk cId="0" sldId="2147493455"/>
            <pc:sldLayoutMk cId="2599831872" sldId="2147493646"/>
          </pc:sldLayoutMkLst>
          <pc:spChg chg="del">
            <ac:chgData name="Francesca MAINO - ESMO" userId="0e04cdf6-27b3-4e1e-8a38-161a3a714cd4" providerId="ADAL" clId="{797D599F-4937-4FA6-AA1B-00F398D6227D}" dt="2023-01-09T09:47:09.157" v="174" actId="478"/>
            <ac:spMkLst>
              <pc:docMk/>
              <pc:sldMasterMk cId="0" sldId="2147493455"/>
              <pc:sldLayoutMk cId="2599831872" sldId="2147493646"/>
              <ac:spMk id="7" creationId="{0DAED527-54F8-054E-9166-28EA5DB53B4B}"/>
            </ac:spMkLst>
          </pc:spChg>
          <pc:spChg chg="del">
            <ac:chgData name="Francesca MAINO - ESMO" userId="0e04cdf6-27b3-4e1e-8a38-161a3a714cd4" providerId="ADAL" clId="{797D599F-4937-4FA6-AA1B-00F398D6227D}" dt="2023-01-09T09:47:09.157" v="174" actId="478"/>
            <ac:spMkLst>
              <pc:docMk/>
              <pc:sldMasterMk cId="0" sldId="2147493455"/>
              <pc:sldLayoutMk cId="2599831872" sldId="2147493646"/>
              <ac:spMk id="9" creationId="{65DF9F76-1574-9B40-A253-FE45001CF737}"/>
            </ac:spMkLst>
          </pc:spChg>
          <pc:spChg chg="add mod">
            <ac:chgData name="Francesca MAINO - ESMO" userId="0e04cdf6-27b3-4e1e-8a38-161a3a714cd4" providerId="ADAL" clId="{797D599F-4937-4FA6-AA1B-00F398D6227D}" dt="2023-01-09T09:47:09.331" v="175"/>
            <ac:spMkLst>
              <pc:docMk/>
              <pc:sldMasterMk cId="0" sldId="2147493455"/>
              <pc:sldLayoutMk cId="2599831872" sldId="2147493646"/>
              <ac:spMk id="10" creationId="{9E7C08F8-28AA-40E5-9D82-9BD2E193DF4C}"/>
            </ac:spMkLst>
          </pc:spChg>
          <pc:spChg chg="add mod">
            <ac:chgData name="Francesca MAINO - ESMO" userId="0e04cdf6-27b3-4e1e-8a38-161a3a714cd4" providerId="ADAL" clId="{797D599F-4937-4FA6-AA1B-00F398D6227D}" dt="2023-01-09T09:47:09.331" v="175"/>
            <ac:spMkLst>
              <pc:docMk/>
              <pc:sldMasterMk cId="0" sldId="2147493455"/>
              <pc:sldLayoutMk cId="2599831872" sldId="2147493646"/>
              <ac:spMk id="11" creationId="{7D2F2F0E-BFD1-4607-8A4B-BDBE8E4E8D86}"/>
            </ac:spMkLst>
          </pc:spChg>
          <pc:picChg chg="del">
            <ac:chgData name="Francesca MAINO - ESMO" userId="0e04cdf6-27b3-4e1e-8a38-161a3a714cd4" providerId="ADAL" clId="{797D599F-4937-4FA6-AA1B-00F398D6227D}" dt="2023-01-09T09:42:22.047" v="85" actId="478"/>
            <ac:picMkLst>
              <pc:docMk/>
              <pc:sldMasterMk cId="0" sldId="2147493455"/>
              <pc:sldLayoutMk cId="2599831872" sldId="2147493646"/>
              <ac:picMk id="4" creationId="{96D02A85-41C7-684F-8734-EC5F1F26010C}"/>
            </ac:picMkLst>
          </pc:picChg>
          <pc:picChg chg="del">
            <ac:chgData name="Francesca MAINO - ESMO" userId="0e04cdf6-27b3-4e1e-8a38-161a3a714cd4" providerId="ADAL" clId="{797D599F-4937-4FA6-AA1B-00F398D6227D}" dt="2023-01-09T09:42:21.527" v="84" actId="478"/>
            <ac:picMkLst>
              <pc:docMk/>
              <pc:sldMasterMk cId="0" sldId="2147493455"/>
              <pc:sldLayoutMk cId="2599831872" sldId="2147493646"/>
              <ac:picMk id="5" creationId="{65C110E3-EB70-4A4F-8728-7FEEB58FFAE4}"/>
            </ac:picMkLst>
          </pc:picChg>
          <pc:picChg chg="del">
            <ac:chgData name="Francesca MAINO - ESMO" userId="0e04cdf6-27b3-4e1e-8a38-161a3a714cd4" providerId="ADAL" clId="{797D599F-4937-4FA6-AA1B-00F398D6227D}" dt="2023-01-09T09:47:09.157" v="174" actId="478"/>
            <ac:picMkLst>
              <pc:docMk/>
              <pc:sldMasterMk cId="0" sldId="2147493455"/>
              <pc:sldLayoutMk cId="2599831872" sldId="2147493646"/>
              <ac:picMk id="6" creationId="{0D2E8FA8-0621-7C4C-BA3C-E9697E8F2DCC}"/>
            </ac:picMkLst>
          </pc:picChg>
          <pc:picChg chg="add mod">
            <ac:chgData name="Francesca MAINO - ESMO" userId="0e04cdf6-27b3-4e1e-8a38-161a3a714cd4" providerId="ADAL" clId="{797D599F-4937-4FA6-AA1B-00F398D6227D}" dt="2023-01-09T09:42:22.977" v="86"/>
            <ac:picMkLst>
              <pc:docMk/>
              <pc:sldMasterMk cId="0" sldId="2147493455"/>
              <pc:sldLayoutMk cId="2599831872" sldId="2147493646"/>
              <ac:picMk id="8" creationId="{85CF58BB-4134-4D17-AD73-7364ADBB5855}"/>
            </ac:picMkLst>
          </pc:picChg>
          <pc:picChg chg="add mod">
            <ac:chgData name="Francesca MAINO - ESMO" userId="0e04cdf6-27b3-4e1e-8a38-161a3a714cd4" providerId="ADAL" clId="{797D599F-4937-4FA6-AA1B-00F398D6227D}" dt="2023-01-09T09:47:09.331" v="175"/>
            <ac:picMkLst>
              <pc:docMk/>
              <pc:sldMasterMk cId="0" sldId="2147493455"/>
              <pc:sldLayoutMk cId="2599831872" sldId="2147493646"/>
              <ac:picMk id="12" creationId="{51583262-0FD2-4FF2-BC6E-F60F77E80967}"/>
            </ac:picMkLst>
          </pc:picChg>
        </pc:sldLayoutChg>
        <pc:sldLayoutChg chg="addSp delSp modSp mod">
          <pc:chgData name="Francesca MAINO - ESMO" userId="0e04cdf6-27b3-4e1e-8a38-161a3a714cd4" providerId="ADAL" clId="{797D599F-4937-4FA6-AA1B-00F398D6227D}" dt="2023-01-09T09:47:23.817" v="178" actId="207"/>
          <pc:sldLayoutMkLst>
            <pc:docMk/>
            <pc:sldMasterMk cId="0" sldId="2147493455"/>
            <pc:sldLayoutMk cId="2229668312" sldId="2147493648"/>
          </pc:sldLayoutMkLst>
          <pc:spChg chg="mod">
            <ac:chgData name="Francesca MAINO - ESMO" userId="0e04cdf6-27b3-4e1e-8a38-161a3a714cd4" providerId="ADAL" clId="{797D599F-4937-4FA6-AA1B-00F398D6227D}" dt="2023-01-09T09:47:23.817" v="178" actId="207"/>
            <ac:spMkLst>
              <pc:docMk/>
              <pc:sldMasterMk cId="0" sldId="2147493455"/>
              <pc:sldLayoutMk cId="2229668312" sldId="2147493648"/>
              <ac:spMk id="12" creationId="{9C41762A-FB87-4D8B-8DB4-D9EEF6C059C3}"/>
            </ac:spMkLst>
          </pc:spChg>
          <pc:spChg chg="mod">
            <ac:chgData name="Francesca MAINO - ESMO" userId="0e04cdf6-27b3-4e1e-8a38-161a3a714cd4" providerId="ADAL" clId="{797D599F-4937-4FA6-AA1B-00F398D6227D}" dt="2023-01-09T09:47:23.817" v="178" actId="207"/>
            <ac:spMkLst>
              <pc:docMk/>
              <pc:sldMasterMk cId="0" sldId="2147493455"/>
              <pc:sldLayoutMk cId="2229668312" sldId="2147493648"/>
              <ac:spMk id="21" creationId="{A380C87E-3021-6640-B9B2-029B67F78CED}"/>
            </ac:spMkLst>
          </pc:spChg>
          <pc:picChg chg="del">
            <ac:chgData name="Francesca MAINO - ESMO" userId="0e04cdf6-27b3-4e1e-8a38-161a3a714cd4" providerId="ADAL" clId="{797D599F-4937-4FA6-AA1B-00F398D6227D}" dt="2023-01-09T09:42:42.269" v="90" actId="478"/>
            <ac:picMkLst>
              <pc:docMk/>
              <pc:sldMasterMk cId="0" sldId="2147493455"/>
              <pc:sldLayoutMk cId="2229668312" sldId="2147493648"/>
              <ac:picMk id="7" creationId="{16291A3F-B011-4021-9252-D363EE5A36D5}"/>
            </ac:picMkLst>
          </pc:picChg>
          <pc:picChg chg="del">
            <ac:chgData name="Francesca MAINO - ESMO" userId="0e04cdf6-27b3-4e1e-8a38-161a3a714cd4" providerId="ADAL" clId="{797D599F-4937-4FA6-AA1B-00F398D6227D}" dt="2023-01-09T09:42:42.990" v="91" actId="478"/>
            <ac:picMkLst>
              <pc:docMk/>
              <pc:sldMasterMk cId="0" sldId="2147493455"/>
              <pc:sldLayoutMk cId="2229668312" sldId="2147493648"/>
              <ac:picMk id="8" creationId="{9E33F32C-7159-E04A-8E26-279EC4F5ABF4}"/>
            </ac:picMkLst>
          </pc:picChg>
          <pc:picChg chg="del">
            <ac:chgData name="Francesca MAINO - ESMO" userId="0e04cdf6-27b3-4e1e-8a38-161a3a714cd4" providerId="ADAL" clId="{797D599F-4937-4FA6-AA1B-00F398D6227D}" dt="2023-01-09T09:42:43.752" v="92" actId="478"/>
            <ac:picMkLst>
              <pc:docMk/>
              <pc:sldMasterMk cId="0" sldId="2147493455"/>
              <pc:sldLayoutMk cId="2229668312" sldId="2147493648"/>
              <ac:picMk id="9" creationId="{97115CEF-922F-E84A-AE1B-25FDD68F6046}"/>
            </ac:picMkLst>
          </pc:picChg>
          <pc:picChg chg="add mod">
            <ac:chgData name="Francesca MAINO - ESMO" userId="0e04cdf6-27b3-4e1e-8a38-161a3a714cd4" providerId="ADAL" clId="{797D599F-4937-4FA6-AA1B-00F398D6227D}" dt="2023-01-09T09:42:49.670" v="116"/>
            <ac:picMkLst>
              <pc:docMk/>
              <pc:sldMasterMk cId="0" sldId="2147493455"/>
              <pc:sldLayoutMk cId="2229668312" sldId="2147493648"/>
              <ac:picMk id="10" creationId="{6073C8F5-A811-4E9E-A88D-6B1A9FDAD82E}"/>
            </ac:picMkLst>
          </pc:picChg>
          <pc:picChg chg="add mod">
            <ac:chgData name="Francesca MAINO - ESMO" userId="0e04cdf6-27b3-4e1e-8a38-161a3a714cd4" providerId="ADAL" clId="{797D599F-4937-4FA6-AA1B-00F398D6227D}" dt="2023-01-09T09:42:49.670" v="116"/>
            <ac:picMkLst>
              <pc:docMk/>
              <pc:sldMasterMk cId="0" sldId="2147493455"/>
              <pc:sldLayoutMk cId="2229668312" sldId="2147493648"/>
              <ac:picMk id="11" creationId="{73062A8E-ADA3-4B79-8F42-97A13B8A7991}"/>
            </ac:picMkLst>
          </pc:picChg>
          <pc:picChg chg="add mod">
            <ac:chgData name="Francesca MAINO - ESMO" userId="0e04cdf6-27b3-4e1e-8a38-161a3a714cd4" providerId="ADAL" clId="{797D599F-4937-4FA6-AA1B-00F398D6227D}" dt="2023-01-09T09:42:49.670" v="116"/>
            <ac:picMkLst>
              <pc:docMk/>
              <pc:sldMasterMk cId="0" sldId="2147493455"/>
              <pc:sldLayoutMk cId="2229668312" sldId="2147493648"/>
              <ac:picMk id="13" creationId="{DBEB3A9F-03A2-41A1-BC16-AC2A1BBA703A}"/>
            </ac:picMkLst>
          </pc:picChg>
        </pc:sldLayoutChg>
        <pc:sldLayoutChg chg="addSp delSp modSp mod">
          <pc:chgData name="Francesca MAINO - ESMO" userId="0e04cdf6-27b3-4e1e-8a38-161a3a714cd4" providerId="ADAL" clId="{797D599F-4937-4FA6-AA1B-00F398D6227D}" dt="2023-01-09T09:47:58.826" v="182"/>
          <pc:sldLayoutMkLst>
            <pc:docMk/>
            <pc:sldMasterMk cId="0" sldId="2147493455"/>
            <pc:sldLayoutMk cId="624001690" sldId="2147493649"/>
          </pc:sldLayoutMkLst>
          <pc:spChg chg="add mod">
            <ac:chgData name="Francesca MAINO - ESMO" userId="0e04cdf6-27b3-4e1e-8a38-161a3a714cd4" providerId="ADAL" clId="{797D599F-4937-4FA6-AA1B-00F398D6227D}" dt="2023-01-09T09:47:58.826" v="182"/>
            <ac:spMkLst>
              <pc:docMk/>
              <pc:sldMasterMk cId="0" sldId="2147493455"/>
              <pc:sldLayoutMk cId="624001690" sldId="2147493649"/>
              <ac:spMk id="12" creationId="{4142A946-2747-4E1F-9894-D24B4C452452}"/>
            </ac:spMkLst>
          </pc:spChg>
          <pc:spChg chg="add mod">
            <ac:chgData name="Francesca MAINO - ESMO" userId="0e04cdf6-27b3-4e1e-8a38-161a3a714cd4" providerId="ADAL" clId="{797D599F-4937-4FA6-AA1B-00F398D6227D}" dt="2023-01-09T09:47:58.826" v="182"/>
            <ac:spMkLst>
              <pc:docMk/>
              <pc:sldMasterMk cId="0" sldId="2147493455"/>
              <pc:sldLayoutMk cId="624001690" sldId="2147493649"/>
              <ac:spMk id="13" creationId="{1C7DFDBB-8026-40A9-A91C-54D7AAC49E05}"/>
            </ac:spMkLst>
          </pc:spChg>
          <pc:spChg chg="del">
            <ac:chgData name="Francesca MAINO - ESMO" userId="0e04cdf6-27b3-4e1e-8a38-161a3a714cd4" providerId="ADAL" clId="{797D599F-4937-4FA6-AA1B-00F398D6227D}" dt="2023-01-09T09:47:53.132" v="181" actId="478"/>
            <ac:spMkLst>
              <pc:docMk/>
              <pc:sldMasterMk cId="0" sldId="2147493455"/>
              <pc:sldLayoutMk cId="624001690" sldId="2147493649"/>
              <ac:spMk id="17" creationId="{AFC72EBA-B0C4-D443-A6BD-5873D63C0F3D}"/>
            </ac:spMkLst>
          </pc:spChg>
          <pc:spChg chg="del">
            <ac:chgData name="Francesca MAINO - ESMO" userId="0e04cdf6-27b3-4e1e-8a38-161a3a714cd4" providerId="ADAL" clId="{797D599F-4937-4FA6-AA1B-00F398D6227D}" dt="2023-01-09T09:47:53.132" v="181" actId="478"/>
            <ac:spMkLst>
              <pc:docMk/>
              <pc:sldMasterMk cId="0" sldId="2147493455"/>
              <pc:sldLayoutMk cId="624001690" sldId="2147493649"/>
              <ac:spMk id="18" creationId="{F92C0E05-3816-894C-B4B3-7FBBFA805BC0}"/>
            </ac:spMkLst>
          </pc:spChg>
          <pc:picChg chg="del">
            <ac:chgData name="Francesca MAINO - ESMO" userId="0e04cdf6-27b3-4e1e-8a38-161a3a714cd4" providerId="ADAL" clId="{797D599F-4937-4FA6-AA1B-00F398D6227D}" dt="2023-01-09T09:46:04.278" v="156" actId="478"/>
            <ac:picMkLst>
              <pc:docMk/>
              <pc:sldMasterMk cId="0" sldId="2147493455"/>
              <pc:sldLayoutMk cId="624001690" sldId="2147493649"/>
              <ac:picMk id="5" creationId="{A2FE9224-9C9B-E649-9C5D-95766ECE2A4E}"/>
            </ac:picMkLst>
          </pc:picChg>
          <pc:picChg chg="add mod ord">
            <ac:chgData name="Francesca MAINO - ESMO" userId="0e04cdf6-27b3-4e1e-8a38-161a3a714cd4" providerId="ADAL" clId="{797D599F-4937-4FA6-AA1B-00F398D6227D}" dt="2023-01-09T09:42:02.596" v="79" actId="167"/>
            <ac:picMkLst>
              <pc:docMk/>
              <pc:sldMasterMk cId="0" sldId="2147493455"/>
              <pc:sldLayoutMk cId="624001690" sldId="2147493649"/>
              <ac:picMk id="8" creationId="{7A935A85-68AD-477D-9510-DB76F3A54490}"/>
            </ac:picMkLst>
          </pc:picChg>
          <pc:picChg chg="del">
            <ac:chgData name="Francesca MAINO - ESMO" userId="0e04cdf6-27b3-4e1e-8a38-161a3a714cd4" providerId="ADAL" clId="{797D599F-4937-4FA6-AA1B-00F398D6227D}" dt="2023-01-09T09:41:58.925" v="77" actId="478"/>
            <ac:picMkLst>
              <pc:docMk/>
              <pc:sldMasterMk cId="0" sldId="2147493455"/>
              <pc:sldLayoutMk cId="624001690" sldId="2147493649"/>
              <ac:picMk id="9" creationId="{130E15F8-D2E7-C548-BE1B-DC3BA293B597}"/>
            </ac:picMkLst>
          </pc:picChg>
          <pc:picChg chg="del">
            <ac:chgData name="Francesca MAINO - ESMO" userId="0e04cdf6-27b3-4e1e-8a38-161a3a714cd4" providerId="ADAL" clId="{797D599F-4937-4FA6-AA1B-00F398D6227D}" dt="2023-01-09T09:41:57.676" v="76" actId="478"/>
            <ac:picMkLst>
              <pc:docMk/>
              <pc:sldMasterMk cId="0" sldId="2147493455"/>
              <pc:sldLayoutMk cId="624001690" sldId="2147493649"/>
              <ac:picMk id="10" creationId="{0C119A7F-19A5-574B-91A1-A54D7920368D}"/>
            </ac:picMkLst>
          </pc:picChg>
          <pc:picChg chg="add mod">
            <ac:chgData name="Francesca MAINO - ESMO" userId="0e04cdf6-27b3-4e1e-8a38-161a3a714cd4" providerId="ADAL" clId="{797D599F-4937-4FA6-AA1B-00F398D6227D}" dt="2023-01-09T09:46:04.449" v="157"/>
            <ac:picMkLst>
              <pc:docMk/>
              <pc:sldMasterMk cId="0" sldId="2147493455"/>
              <pc:sldLayoutMk cId="624001690" sldId="2147493649"/>
              <ac:picMk id="11" creationId="{02312BD0-69D9-479F-BC28-5F9F9C96E130}"/>
            </ac:picMkLst>
          </pc:picChg>
        </pc:sldLayoutChg>
        <pc:sldLayoutChg chg="addSp delSp modSp mod">
          <pc:chgData name="Francesca MAINO - ESMO" userId="0e04cdf6-27b3-4e1e-8a38-161a3a714cd4" providerId="ADAL" clId="{797D599F-4937-4FA6-AA1B-00F398D6227D}" dt="2023-01-09T09:46:42.165" v="164" actId="207"/>
          <pc:sldLayoutMkLst>
            <pc:docMk/>
            <pc:sldMasterMk cId="0" sldId="2147493455"/>
            <pc:sldLayoutMk cId="1439202276" sldId="2147493650"/>
          </pc:sldLayoutMkLst>
          <pc:spChg chg="add mod">
            <ac:chgData name="Francesca MAINO - ESMO" userId="0e04cdf6-27b3-4e1e-8a38-161a3a714cd4" providerId="ADAL" clId="{797D599F-4937-4FA6-AA1B-00F398D6227D}" dt="2023-01-09T09:46:38.459" v="163"/>
            <ac:spMkLst>
              <pc:docMk/>
              <pc:sldMasterMk cId="0" sldId="2147493455"/>
              <pc:sldLayoutMk cId="1439202276" sldId="2147493650"/>
              <ac:spMk id="9" creationId="{EF9238A4-4A44-4327-9066-EF1A406A17A8}"/>
            </ac:spMkLst>
          </pc:spChg>
          <pc:spChg chg="mod">
            <ac:chgData name="Francesca MAINO - ESMO" userId="0e04cdf6-27b3-4e1e-8a38-161a3a714cd4" providerId="ADAL" clId="{797D599F-4937-4FA6-AA1B-00F398D6227D}" dt="2023-01-09T09:46:42.165" v="164" actId="207"/>
            <ac:spMkLst>
              <pc:docMk/>
              <pc:sldMasterMk cId="0" sldId="2147493455"/>
              <pc:sldLayoutMk cId="1439202276" sldId="2147493650"/>
              <ac:spMk id="10" creationId="{FE623330-BFFB-F448-AA2F-26160B58BDC3}"/>
            </ac:spMkLst>
          </pc:spChg>
          <pc:spChg chg="mod">
            <ac:chgData name="Francesca MAINO - ESMO" userId="0e04cdf6-27b3-4e1e-8a38-161a3a714cd4" providerId="ADAL" clId="{797D599F-4937-4FA6-AA1B-00F398D6227D}" dt="2023-01-09T09:46:42.165" v="164" actId="207"/>
            <ac:spMkLst>
              <pc:docMk/>
              <pc:sldMasterMk cId="0" sldId="2147493455"/>
              <pc:sldLayoutMk cId="1439202276" sldId="2147493650"/>
              <ac:spMk id="11" creationId="{F292DDDC-1EEA-5646-B219-7866C459EC59}"/>
            </ac:spMkLst>
          </pc:spChg>
          <pc:spChg chg="add mod">
            <ac:chgData name="Francesca MAINO - ESMO" userId="0e04cdf6-27b3-4e1e-8a38-161a3a714cd4" providerId="ADAL" clId="{797D599F-4937-4FA6-AA1B-00F398D6227D}" dt="2023-01-09T09:46:38.459" v="163"/>
            <ac:spMkLst>
              <pc:docMk/>
              <pc:sldMasterMk cId="0" sldId="2147493455"/>
              <pc:sldLayoutMk cId="1439202276" sldId="2147493650"/>
              <ac:spMk id="12" creationId="{A3437DFF-200B-4D6D-8479-8560AD778D7A}"/>
            </ac:spMkLst>
          </pc:spChg>
          <pc:picChg chg="del">
            <ac:chgData name="Francesca MAINO - ESMO" userId="0e04cdf6-27b3-4e1e-8a38-161a3a714cd4" providerId="ADAL" clId="{797D599F-4937-4FA6-AA1B-00F398D6227D}" dt="2023-01-09T09:46:38.254" v="162" actId="478"/>
            <ac:picMkLst>
              <pc:docMk/>
              <pc:sldMasterMk cId="0" sldId="2147493455"/>
              <pc:sldLayoutMk cId="1439202276" sldId="2147493650"/>
              <ac:picMk id="7" creationId="{ADB41C0F-2E83-4940-B7F3-CD2D357C6E95}"/>
            </ac:picMkLst>
          </pc:picChg>
          <pc:picChg chg="add mod ord">
            <ac:chgData name="Francesca MAINO - ESMO" userId="0e04cdf6-27b3-4e1e-8a38-161a3a714cd4" providerId="ADAL" clId="{797D599F-4937-4FA6-AA1B-00F398D6227D}" dt="2023-01-09T09:42:10.538" v="83" actId="167"/>
            <ac:picMkLst>
              <pc:docMk/>
              <pc:sldMasterMk cId="0" sldId="2147493455"/>
              <pc:sldLayoutMk cId="1439202276" sldId="2147493650"/>
              <ac:picMk id="8" creationId="{9B88F0F4-8D78-4E54-A9B3-A1E0D0AF25FA}"/>
            </ac:picMkLst>
          </pc:picChg>
          <pc:picChg chg="del">
            <ac:chgData name="Francesca MAINO - ESMO" userId="0e04cdf6-27b3-4e1e-8a38-161a3a714cd4" providerId="ADAL" clId="{797D599F-4937-4FA6-AA1B-00F398D6227D}" dt="2023-01-09T09:42:06.243" v="81" actId="478"/>
            <ac:picMkLst>
              <pc:docMk/>
              <pc:sldMasterMk cId="0" sldId="2147493455"/>
              <pc:sldLayoutMk cId="1439202276" sldId="2147493650"/>
              <ac:picMk id="14" creationId="{D358D2D8-97FB-4AAE-BC7F-8B74CEB2E1FE}"/>
            </ac:picMkLst>
          </pc:picChg>
          <pc:picChg chg="del">
            <ac:chgData name="Francesca MAINO - ESMO" userId="0e04cdf6-27b3-4e1e-8a38-161a3a714cd4" providerId="ADAL" clId="{797D599F-4937-4FA6-AA1B-00F398D6227D}" dt="2023-01-09T09:42:05.115" v="80" actId="478"/>
            <ac:picMkLst>
              <pc:docMk/>
              <pc:sldMasterMk cId="0" sldId="2147493455"/>
              <pc:sldLayoutMk cId="1439202276" sldId="2147493650"/>
              <ac:picMk id="15" creationId="{FA1B22F9-42BC-45C9-959B-37041EE82C6F}"/>
            </ac:picMkLst>
          </pc:picChg>
          <pc:picChg chg="add mod">
            <ac:chgData name="Francesca MAINO - ESMO" userId="0e04cdf6-27b3-4e1e-8a38-161a3a714cd4" providerId="ADAL" clId="{797D599F-4937-4FA6-AA1B-00F398D6227D}" dt="2023-01-09T09:46:38.459" v="163"/>
            <ac:picMkLst>
              <pc:docMk/>
              <pc:sldMasterMk cId="0" sldId="2147493455"/>
              <pc:sldLayoutMk cId="1439202276" sldId="2147493650"/>
              <ac:picMk id="16" creationId="{846C8F76-63FF-4971-A8FB-67F5472CBCCA}"/>
            </ac:picMkLst>
          </pc:picChg>
        </pc:sldLayoutChg>
        <pc:sldLayoutChg chg="addSp delSp modSp mod">
          <pc:chgData name="Francesca MAINO - ESMO" userId="0e04cdf6-27b3-4e1e-8a38-161a3a714cd4" providerId="ADAL" clId="{797D599F-4937-4FA6-AA1B-00F398D6227D}" dt="2023-01-09T09:47:17.295" v="177"/>
          <pc:sldLayoutMkLst>
            <pc:docMk/>
            <pc:sldMasterMk cId="0" sldId="2147493455"/>
            <pc:sldLayoutMk cId="1957747522" sldId="2147493651"/>
          </pc:sldLayoutMkLst>
          <pc:picChg chg="del">
            <ac:chgData name="Francesca MAINO - ESMO" userId="0e04cdf6-27b3-4e1e-8a38-161a3a714cd4" providerId="ADAL" clId="{797D599F-4937-4FA6-AA1B-00F398D6227D}" dt="2023-01-09T09:42:26.716" v="88" actId="478"/>
            <ac:picMkLst>
              <pc:docMk/>
              <pc:sldMasterMk cId="0" sldId="2147493455"/>
              <pc:sldLayoutMk cId="1957747522" sldId="2147493651"/>
              <ac:picMk id="4" creationId="{96D02A85-41C7-684F-8734-EC5F1F26010C}"/>
            </ac:picMkLst>
          </pc:picChg>
          <pc:picChg chg="del">
            <ac:chgData name="Francesca MAINO - ESMO" userId="0e04cdf6-27b3-4e1e-8a38-161a3a714cd4" providerId="ADAL" clId="{797D599F-4937-4FA6-AA1B-00F398D6227D}" dt="2023-01-09T09:42:26.264" v="87" actId="478"/>
            <ac:picMkLst>
              <pc:docMk/>
              <pc:sldMasterMk cId="0" sldId="2147493455"/>
              <pc:sldLayoutMk cId="1957747522" sldId="2147493651"/>
              <ac:picMk id="5" creationId="{65C110E3-EB70-4A4F-8728-7FEEB58FFAE4}"/>
            </ac:picMkLst>
          </pc:picChg>
          <pc:picChg chg="del">
            <ac:chgData name="Francesca MAINO - ESMO" userId="0e04cdf6-27b3-4e1e-8a38-161a3a714cd4" providerId="ADAL" clId="{797D599F-4937-4FA6-AA1B-00F398D6227D}" dt="2023-01-09T09:47:14.614" v="176" actId="478"/>
            <ac:picMkLst>
              <pc:docMk/>
              <pc:sldMasterMk cId="0" sldId="2147493455"/>
              <pc:sldLayoutMk cId="1957747522" sldId="2147493651"/>
              <ac:picMk id="6" creationId="{0D2E8FA8-0621-7C4C-BA3C-E9697E8F2DCC}"/>
            </ac:picMkLst>
          </pc:picChg>
          <pc:picChg chg="add mod">
            <ac:chgData name="Francesca MAINO - ESMO" userId="0e04cdf6-27b3-4e1e-8a38-161a3a714cd4" providerId="ADAL" clId="{797D599F-4937-4FA6-AA1B-00F398D6227D}" dt="2023-01-09T09:42:27.415" v="89"/>
            <ac:picMkLst>
              <pc:docMk/>
              <pc:sldMasterMk cId="0" sldId="2147493455"/>
              <pc:sldLayoutMk cId="1957747522" sldId="2147493651"/>
              <ac:picMk id="7" creationId="{ADD059DC-58EB-48E1-A02D-73B2928DC5E9}"/>
            </ac:picMkLst>
          </pc:picChg>
          <pc:picChg chg="add mod">
            <ac:chgData name="Francesca MAINO - ESMO" userId="0e04cdf6-27b3-4e1e-8a38-161a3a714cd4" providerId="ADAL" clId="{797D599F-4937-4FA6-AA1B-00F398D6227D}" dt="2023-01-09T09:47:17.295" v="177"/>
            <ac:picMkLst>
              <pc:docMk/>
              <pc:sldMasterMk cId="0" sldId="2147493455"/>
              <pc:sldLayoutMk cId="1957747522" sldId="2147493651"/>
              <ac:picMk id="8" creationId="{2C73E228-3846-47B0-A7A0-85D2442587E8}"/>
            </ac:picMkLst>
          </pc:picChg>
        </pc:sldLayoutChg>
        <pc:sldLayoutChg chg="delSp add mod modTransition">
          <pc:chgData name="Francesca MAINO - ESMO" userId="0e04cdf6-27b3-4e1e-8a38-161a3a714cd4" providerId="ADAL" clId="{797D599F-4937-4FA6-AA1B-00F398D6227D}" dt="2023-01-09T09:48:24.997" v="187" actId="478"/>
          <pc:sldLayoutMkLst>
            <pc:docMk/>
            <pc:sldMasterMk cId="0" sldId="2147493455"/>
            <pc:sldLayoutMk cId="3671583562" sldId="2147493652"/>
          </pc:sldLayoutMkLst>
          <pc:spChg chg="del">
            <ac:chgData name="Francesca MAINO - ESMO" userId="0e04cdf6-27b3-4e1e-8a38-161a3a714cd4" providerId="ADAL" clId="{797D599F-4937-4FA6-AA1B-00F398D6227D}" dt="2023-01-09T09:48:24.997" v="187" actId="478"/>
            <ac:spMkLst>
              <pc:docMk/>
              <pc:sldMasterMk cId="0" sldId="2147493455"/>
              <pc:sldLayoutMk cId="3671583562" sldId="2147493652"/>
              <ac:spMk id="12" creationId="{71211730-CDF2-47C8-A380-2BCC4EAC1772}"/>
            </ac:spMkLst>
          </pc:spChg>
          <pc:spChg chg="del">
            <ac:chgData name="Francesca MAINO - ESMO" userId="0e04cdf6-27b3-4e1e-8a38-161a3a714cd4" providerId="ADAL" clId="{797D599F-4937-4FA6-AA1B-00F398D6227D}" dt="2023-01-09T09:48:24.997" v="187" actId="478"/>
            <ac:spMkLst>
              <pc:docMk/>
              <pc:sldMasterMk cId="0" sldId="2147493455"/>
              <pc:sldLayoutMk cId="3671583562" sldId="2147493652"/>
              <ac:spMk id="14" creationId="{A7C2793A-08E8-4EC6-88E0-377E2EBD5848}"/>
            </ac:spMkLst>
          </pc:spChg>
        </pc:sldLayoutChg>
      </pc:sldMasterChg>
    </pc:docChg>
  </pc:docChgLst>
  <pc:docChgLst>
    <pc:chgData name="Roberta FERRANDINO - ESMO" userId="f3ee550b-2eb4-4329-988e-6df4d84fbf3e" providerId="ADAL" clId="{63748F32-895C-40A0-8871-23C32308ECFE}"/>
    <pc:docChg chg="undo redo custSel modSld modMainMaster">
      <pc:chgData name="Roberta FERRANDINO - ESMO" userId="f3ee550b-2eb4-4329-988e-6df4d84fbf3e" providerId="ADAL" clId="{63748F32-895C-40A0-8871-23C32308ECFE}" dt="2023-03-21T16:28:13.788" v="308"/>
      <pc:docMkLst>
        <pc:docMk/>
      </pc:docMkLst>
      <pc:sldChg chg="modSp mod">
        <pc:chgData name="Roberta FERRANDINO - ESMO" userId="f3ee550b-2eb4-4329-988e-6df4d84fbf3e" providerId="ADAL" clId="{63748F32-895C-40A0-8871-23C32308ECFE}" dt="2023-03-21T16:26:02.919" v="289" actId="207"/>
        <pc:sldMkLst>
          <pc:docMk/>
          <pc:sldMk cId="1058147871" sldId="278"/>
        </pc:sldMkLst>
        <pc:spChg chg="mod">
          <ac:chgData name="Roberta FERRANDINO - ESMO" userId="f3ee550b-2eb4-4329-988e-6df4d84fbf3e" providerId="ADAL" clId="{63748F32-895C-40A0-8871-23C32308ECFE}" dt="2023-03-21T16:26:02.919" v="289" actId="207"/>
          <ac:spMkLst>
            <pc:docMk/>
            <pc:sldMk cId="1058147871" sldId="278"/>
            <ac:spMk id="2" creationId="{F8FF8A95-2EA8-BC40-B221-25798D1A9889}"/>
          </ac:spMkLst>
        </pc:spChg>
      </pc:sldChg>
      <pc:sldChg chg="modSp mod">
        <pc:chgData name="Roberta FERRANDINO - ESMO" userId="f3ee550b-2eb4-4329-988e-6df4d84fbf3e" providerId="ADAL" clId="{63748F32-895C-40A0-8871-23C32308ECFE}" dt="2023-03-21T16:25:39.306" v="287" actId="207"/>
        <pc:sldMkLst>
          <pc:docMk/>
          <pc:sldMk cId="4291841018" sldId="279"/>
        </pc:sldMkLst>
        <pc:spChg chg="mod">
          <ac:chgData name="Roberta FERRANDINO - ESMO" userId="f3ee550b-2eb4-4329-988e-6df4d84fbf3e" providerId="ADAL" clId="{63748F32-895C-40A0-8871-23C32308ECFE}" dt="2023-03-21T16:25:39.306" v="287" actId="207"/>
          <ac:spMkLst>
            <pc:docMk/>
            <pc:sldMk cId="4291841018" sldId="279"/>
            <ac:spMk id="2" creationId="{F8FF8A95-2EA8-BC40-B221-25798D1A9889}"/>
          </ac:spMkLst>
        </pc:spChg>
        <pc:spChg chg="mod">
          <ac:chgData name="Roberta FERRANDINO - ESMO" userId="f3ee550b-2eb4-4329-988e-6df4d84fbf3e" providerId="ADAL" clId="{63748F32-895C-40A0-8871-23C32308ECFE}" dt="2023-03-21T16:24:00.618" v="269" actId="207"/>
          <ac:spMkLst>
            <pc:docMk/>
            <pc:sldMk cId="4291841018" sldId="279"/>
            <ac:spMk id="5" creationId="{C640B335-8D9D-4E53-BFB1-E256FDE12271}"/>
          </ac:spMkLst>
        </pc:spChg>
      </pc:sldChg>
      <pc:sldChg chg="modSp mod">
        <pc:chgData name="Roberta FERRANDINO - ESMO" userId="f3ee550b-2eb4-4329-988e-6df4d84fbf3e" providerId="ADAL" clId="{63748F32-895C-40A0-8871-23C32308ECFE}" dt="2023-03-21T16:25:43.729" v="288" actId="207"/>
        <pc:sldMkLst>
          <pc:docMk/>
          <pc:sldMk cId="2684920857" sldId="280"/>
        </pc:sldMkLst>
        <pc:spChg chg="mod">
          <ac:chgData name="Roberta FERRANDINO - ESMO" userId="f3ee550b-2eb4-4329-988e-6df4d84fbf3e" providerId="ADAL" clId="{63748F32-895C-40A0-8871-23C32308ECFE}" dt="2023-03-21T16:25:43.729" v="288" actId="207"/>
          <ac:spMkLst>
            <pc:docMk/>
            <pc:sldMk cId="2684920857" sldId="280"/>
            <ac:spMk id="2" creationId="{F8FF8A95-2EA8-BC40-B221-25798D1A9889}"/>
          </ac:spMkLst>
        </pc:spChg>
      </pc:sldChg>
      <pc:sldChg chg="modSp mod">
        <pc:chgData name="Roberta FERRANDINO - ESMO" userId="f3ee550b-2eb4-4329-988e-6df4d84fbf3e" providerId="ADAL" clId="{63748F32-895C-40A0-8871-23C32308ECFE}" dt="2023-03-21T16:23:52.193" v="268" actId="207"/>
        <pc:sldMkLst>
          <pc:docMk/>
          <pc:sldMk cId="2112591934" sldId="281"/>
        </pc:sldMkLst>
        <pc:spChg chg="mod">
          <ac:chgData name="Roberta FERRANDINO - ESMO" userId="f3ee550b-2eb4-4329-988e-6df4d84fbf3e" providerId="ADAL" clId="{63748F32-895C-40A0-8871-23C32308ECFE}" dt="2023-03-21T16:23:04.266" v="267" actId="207"/>
          <ac:spMkLst>
            <pc:docMk/>
            <pc:sldMk cId="2112591934" sldId="281"/>
            <ac:spMk id="2" creationId="{B0979B08-2D34-4BF5-A2E8-79E1366E2879}"/>
          </ac:spMkLst>
        </pc:spChg>
        <pc:spChg chg="mod">
          <ac:chgData name="Roberta FERRANDINO - ESMO" userId="f3ee550b-2eb4-4329-988e-6df4d84fbf3e" providerId="ADAL" clId="{63748F32-895C-40A0-8871-23C32308ECFE}" dt="2023-03-21T16:23:52.193" v="268" actId="207"/>
          <ac:spMkLst>
            <pc:docMk/>
            <pc:sldMk cId="2112591934" sldId="281"/>
            <ac:spMk id="5" creationId="{DF4FF063-8409-4AA5-9791-5420F9FC7DEA}"/>
          </ac:spMkLst>
        </pc:spChg>
      </pc:sldChg>
      <pc:sldChg chg="modSp mod">
        <pc:chgData name="Roberta FERRANDINO - ESMO" userId="f3ee550b-2eb4-4329-988e-6df4d84fbf3e" providerId="ADAL" clId="{63748F32-895C-40A0-8871-23C32308ECFE}" dt="2023-03-21T16:26:09.145" v="290" actId="207"/>
        <pc:sldMkLst>
          <pc:docMk/>
          <pc:sldMk cId="2731678907" sldId="283"/>
        </pc:sldMkLst>
        <pc:spChg chg="mod">
          <ac:chgData name="Roberta FERRANDINO - ESMO" userId="f3ee550b-2eb4-4329-988e-6df4d84fbf3e" providerId="ADAL" clId="{63748F32-895C-40A0-8871-23C32308ECFE}" dt="2023-03-21T16:26:09.145" v="290" actId="207"/>
          <ac:spMkLst>
            <pc:docMk/>
            <pc:sldMk cId="2731678907" sldId="283"/>
            <ac:spMk id="2" creationId="{2C31F6E0-6DA7-4D17-A7E8-B7CE11E9C21C}"/>
          </ac:spMkLst>
        </pc:spChg>
      </pc:sldChg>
      <pc:sldChg chg="modSp mod">
        <pc:chgData name="Roberta FERRANDINO - ESMO" userId="f3ee550b-2eb4-4329-988e-6df4d84fbf3e" providerId="ADAL" clId="{63748F32-895C-40A0-8871-23C32308ECFE}" dt="2023-03-21T16:26:13.455" v="291" actId="207"/>
        <pc:sldMkLst>
          <pc:docMk/>
          <pc:sldMk cId="806693550" sldId="284"/>
        </pc:sldMkLst>
        <pc:spChg chg="mod">
          <ac:chgData name="Roberta FERRANDINO - ESMO" userId="f3ee550b-2eb4-4329-988e-6df4d84fbf3e" providerId="ADAL" clId="{63748F32-895C-40A0-8871-23C32308ECFE}" dt="2023-03-21T16:26:13.455" v="291" actId="207"/>
          <ac:spMkLst>
            <pc:docMk/>
            <pc:sldMk cId="806693550" sldId="284"/>
            <ac:spMk id="2" creationId="{E3FBBD9E-82E7-483D-B5A0-17A9F9776C24}"/>
          </ac:spMkLst>
        </pc:spChg>
      </pc:sldChg>
      <pc:sldChg chg="modSp mod">
        <pc:chgData name="Roberta FERRANDINO - ESMO" userId="f3ee550b-2eb4-4329-988e-6df4d84fbf3e" providerId="ADAL" clId="{63748F32-895C-40A0-8871-23C32308ECFE}" dt="2023-03-21T16:26:18.279" v="292" actId="207"/>
        <pc:sldMkLst>
          <pc:docMk/>
          <pc:sldMk cId="864191660" sldId="285"/>
        </pc:sldMkLst>
        <pc:spChg chg="mod">
          <ac:chgData name="Roberta FERRANDINO - ESMO" userId="f3ee550b-2eb4-4329-988e-6df4d84fbf3e" providerId="ADAL" clId="{63748F32-895C-40A0-8871-23C32308ECFE}" dt="2023-03-21T16:26:18.279" v="292" actId="207"/>
          <ac:spMkLst>
            <pc:docMk/>
            <pc:sldMk cId="864191660" sldId="285"/>
            <ac:spMk id="3" creationId="{A12A01ED-9E01-47BF-848E-B4832A37F868}"/>
          </ac:spMkLst>
        </pc:spChg>
      </pc:sldChg>
      <pc:sldMasterChg chg="modSldLayout">
        <pc:chgData name="Roberta FERRANDINO - ESMO" userId="f3ee550b-2eb4-4329-988e-6df4d84fbf3e" providerId="ADAL" clId="{63748F32-895C-40A0-8871-23C32308ECFE}" dt="2023-03-21T16:28:13.788" v="308"/>
        <pc:sldMasterMkLst>
          <pc:docMk/>
          <pc:sldMasterMk cId="0" sldId="2147493455"/>
        </pc:sldMasterMkLst>
        <pc:sldLayoutChg chg="addSp delSp modSp mod">
          <pc:chgData name="Roberta FERRANDINO - ESMO" userId="f3ee550b-2eb4-4329-988e-6df4d84fbf3e" providerId="ADAL" clId="{63748F32-895C-40A0-8871-23C32308ECFE}" dt="2023-03-21T16:24:23.185" v="272" actId="207"/>
          <pc:sldLayoutMkLst>
            <pc:docMk/>
            <pc:sldMasterMk cId="0" sldId="2147493455"/>
            <pc:sldLayoutMk cId="1522699082" sldId="2147493640"/>
          </pc:sldLayoutMkLst>
          <pc:spChg chg="mod">
            <ac:chgData name="Roberta FERRANDINO - ESMO" userId="f3ee550b-2eb4-4329-988e-6df4d84fbf3e" providerId="ADAL" clId="{63748F32-895C-40A0-8871-23C32308ECFE}" dt="2023-03-21T16:24:23.185" v="272" actId="207"/>
            <ac:spMkLst>
              <pc:docMk/>
              <pc:sldMasterMk cId="0" sldId="2147493455"/>
              <pc:sldLayoutMk cId="1522699082" sldId="2147493640"/>
              <ac:spMk id="20" creationId="{00000000-0000-0000-0000-000000000000}"/>
            </ac:spMkLst>
          </pc:spChg>
          <pc:picChg chg="del">
            <ac:chgData name="Roberta FERRANDINO - ESMO" userId="f3ee550b-2eb4-4329-988e-6df4d84fbf3e" providerId="ADAL" clId="{63748F32-895C-40A0-8871-23C32308ECFE}" dt="2023-03-21T16:14:17.322" v="85" actId="478"/>
            <ac:picMkLst>
              <pc:docMk/>
              <pc:sldMasterMk cId="0" sldId="2147493455"/>
              <pc:sldLayoutMk cId="1522699082" sldId="2147493640"/>
              <ac:picMk id="5" creationId="{63DD7041-3ADE-4310-8C80-19F6C7FAA23A}"/>
            </ac:picMkLst>
          </pc:picChg>
          <pc:picChg chg="add mod ord modCrop">
            <ac:chgData name="Roberta FERRANDINO - ESMO" userId="f3ee550b-2eb4-4329-988e-6df4d84fbf3e" providerId="ADAL" clId="{63748F32-895C-40A0-8871-23C32308ECFE}" dt="2023-03-21T16:10:34.081" v="23" actId="732"/>
            <ac:picMkLst>
              <pc:docMk/>
              <pc:sldMasterMk cId="0" sldId="2147493455"/>
              <pc:sldLayoutMk cId="1522699082" sldId="2147493640"/>
              <ac:picMk id="6" creationId="{B567A92A-E33C-65F7-9E30-CEC53D9F8938}"/>
            </ac:picMkLst>
          </pc:picChg>
          <pc:picChg chg="add mod ord">
            <ac:chgData name="Roberta FERRANDINO - ESMO" userId="f3ee550b-2eb4-4329-988e-6df4d84fbf3e" providerId="ADAL" clId="{63748F32-895C-40A0-8871-23C32308ECFE}" dt="2023-03-21T16:14:16" v="84" actId="167"/>
            <ac:picMkLst>
              <pc:docMk/>
              <pc:sldMasterMk cId="0" sldId="2147493455"/>
              <pc:sldLayoutMk cId="1522699082" sldId="2147493640"/>
              <ac:picMk id="7" creationId="{4FC57028-66F8-CF4C-BE6A-84727E459BFD}"/>
            </ac:picMkLst>
          </pc:picChg>
          <pc:picChg chg="del">
            <ac:chgData name="Roberta FERRANDINO - ESMO" userId="f3ee550b-2eb4-4329-988e-6df4d84fbf3e" providerId="ADAL" clId="{63748F32-895C-40A0-8871-23C32308ECFE}" dt="2023-03-21T16:09:51.226" v="7" actId="478"/>
            <ac:picMkLst>
              <pc:docMk/>
              <pc:sldMasterMk cId="0" sldId="2147493455"/>
              <pc:sldLayoutMk cId="1522699082" sldId="2147493640"/>
              <ac:picMk id="8" creationId="{5E63B71B-2413-4E20-BE75-DFF671683126}"/>
            </ac:picMkLst>
          </pc:picChg>
        </pc:sldLayoutChg>
        <pc:sldLayoutChg chg="addSp delSp modSp mod">
          <pc:chgData name="Roberta FERRANDINO - ESMO" userId="f3ee550b-2eb4-4329-988e-6df4d84fbf3e" providerId="ADAL" clId="{63748F32-895C-40A0-8871-23C32308ECFE}" dt="2023-03-21T16:28:13.788" v="308"/>
          <pc:sldLayoutMkLst>
            <pc:docMk/>
            <pc:sldMasterMk cId="0" sldId="2147493455"/>
            <pc:sldLayoutMk cId="115419589" sldId="2147493641"/>
          </pc:sldLayoutMkLst>
          <pc:spChg chg="mod">
            <ac:chgData name="Roberta FERRANDINO - ESMO" userId="f3ee550b-2eb4-4329-988e-6df4d84fbf3e" providerId="ADAL" clId="{63748F32-895C-40A0-8871-23C32308ECFE}" dt="2023-03-21T16:24:29.883" v="274" actId="207"/>
            <ac:spMkLst>
              <pc:docMk/>
              <pc:sldMasterMk cId="0" sldId="2147493455"/>
              <pc:sldLayoutMk cId="115419589" sldId="2147493641"/>
              <ac:spMk id="11" creationId="{743FD278-6397-5647-B981-94D31DDEFDAD}"/>
            </ac:spMkLst>
          </pc:spChg>
          <pc:spChg chg="mod">
            <ac:chgData name="Roberta FERRANDINO - ESMO" userId="f3ee550b-2eb4-4329-988e-6df4d84fbf3e" providerId="ADAL" clId="{63748F32-895C-40A0-8871-23C32308ECFE}" dt="2023-03-21T16:24:26.664" v="273" actId="207"/>
            <ac:spMkLst>
              <pc:docMk/>
              <pc:sldMasterMk cId="0" sldId="2147493455"/>
              <pc:sldLayoutMk cId="115419589" sldId="2147493641"/>
              <ac:spMk id="12" creationId="{B72BEE1A-8D13-854C-9BAC-E49206D816B3}"/>
            </ac:spMkLst>
          </pc:spChg>
          <pc:picChg chg="add del mod ord modCrop">
            <ac:chgData name="Roberta FERRANDINO - ESMO" userId="f3ee550b-2eb4-4329-988e-6df4d84fbf3e" providerId="ADAL" clId="{63748F32-895C-40A0-8871-23C32308ECFE}" dt="2023-03-21T16:28:13.599" v="307" actId="478"/>
            <ac:picMkLst>
              <pc:docMk/>
              <pc:sldMasterMk cId="0" sldId="2147493455"/>
              <pc:sldLayoutMk cId="115419589" sldId="2147493641"/>
              <ac:picMk id="4" creationId="{DE1657B0-FE1A-3B55-1214-74B83A4F7B6C}"/>
            </ac:picMkLst>
          </pc:picChg>
          <pc:picChg chg="add del mod ord">
            <ac:chgData name="Roberta FERRANDINO - ESMO" userId="f3ee550b-2eb4-4329-988e-6df4d84fbf3e" providerId="ADAL" clId="{63748F32-895C-40A0-8871-23C32308ECFE}" dt="2023-03-21T16:17:03.664" v="216" actId="478"/>
            <ac:picMkLst>
              <pc:docMk/>
              <pc:sldMasterMk cId="0" sldId="2147493455"/>
              <pc:sldLayoutMk cId="115419589" sldId="2147493641"/>
              <ac:picMk id="6" creationId="{622BD0CA-70F3-EA35-21C8-12FF807E243C}"/>
            </ac:picMkLst>
          </pc:picChg>
          <pc:picChg chg="add mod ord">
            <ac:chgData name="Roberta FERRANDINO - ESMO" userId="f3ee550b-2eb4-4329-988e-6df4d84fbf3e" providerId="ADAL" clId="{63748F32-895C-40A0-8871-23C32308ECFE}" dt="2023-03-21T16:18:00.471" v="246" actId="167"/>
            <ac:picMkLst>
              <pc:docMk/>
              <pc:sldMasterMk cId="0" sldId="2147493455"/>
              <pc:sldLayoutMk cId="115419589" sldId="2147493641"/>
              <ac:picMk id="8" creationId="{86028484-F365-599E-7736-215104F64F04}"/>
            </ac:picMkLst>
          </pc:picChg>
          <pc:picChg chg="add mod">
            <ac:chgData name="Roberta FERRANDINO - ESMO" userId="f3ee550b-2eb4-4329-988e-6df4d84fbf3e" providerId="ADAL" clId="{63748F32-895C-40A0-8871-23C32308ECFE}" dt="2023-03-21T16:28:13.788" v="308"/>
            <ac:picMkLst>
              <pc:docMk/>
              <pc:sldMasterMk cId="0" sldId="2147493455"/>
              <pc:sldLayoutMk cId="115419589" sldId="2147493641"/>
              <ac:picMk id="9" creationId="{DFD8BC0F-7860-CF8F-DA0F-5C2DA7B40FE1}"/>
            </ac:picMkLst>
          </pc:picChg>
          <pc:picChg chg="add del">
            <ac:chgData name="Roberta FERRANDINO - ESMO" userId="f3ee550b-2eb4-4329-988e-6df4d84fbf3e" providerId="ADAL" clId="{63748F32-895C-40A0-8871-23C32308ECFE}" dt="2023-03-21T16:18:02.319" v="247" actId="478"/>
            <ac:picMkLst>
              <pc:docMk/>
              <pc:sldMasterMk cId="0" sldId="2147493455"/>
              <pc:sldLayoutMk cId="115419589" sldId="2147493641"/>
              <ac:picMk id="13" creationId="{95E19575-DEBA-4037-8C39-F443272DF1CA}"/>
            </ac:picMkLst>
          </pc:picChg>
          <pc:picChg chg="del">
            <ac:chgData name="Roberta FERRANDINO - ESMO" userId="f3ee550b-2eb4-4329-988e-6df4d84fbf3e" providerId="ADAL" clId="{63748F32-895C-40A0-8871-23C32308ECFE}" dt="2023-03-21T16:11:04.561" v="32" actId="478"/>
            <ac:picMkLst>
              <pc:docMk/>
              <pc:sldMasterMk cId="0" sldId="2147493455"/>
              <pc:sldLayoutMk cId="115419589" sldId="2147493641"/>
              <ac:picMk id="14" creationId="{6CA78427-C1DB-4FBF-9CC2-D9E6FA339957}"/>
            </ac:picMkLst>
          </pc:picChg>
        </pc:sldLayoutChg>
        <pc:sldLayoutChg chg="addSp delSp modSp mod">
          <pc:chgData name="Roberta FERRANDINO - ESMO" userId="f3ee550b-2eb4-4329-988e-6df4d84fbf3e" providerId="ADAL" clId="{63748F32-895C-40A0-8871-23C32308ECFE}" dt="2023-03-21T16:24:16.618" v="271" actId="207"/>
          <pc:sldLayoutMkLst>
            <pc:docMk/>
            <pc:sldMasterMk cId="0" sldId="2147493455"/>
            <pc:sldLayoutMk cId="309067468" sldId="2147493642"/>
          </pc:sldLayoutMkLst>
          <pc:spChg chg="mod">
            <ac:chgData name="Roberta FERRANDINO - ESMO" userId="f3ee550b-2eb4-4329-988e-6df4d84fbf3e" providerId="ADAL" clId="{63748F32-895C-40A0-8871-23C32308ECFE}" dt="2023-03-21T16:24:16.618" v="271" actId="207"/>
            <ac:spMkLst>
              <pc:docMk/>
              <pc:sldMasterMk cId="0" sldId="2147493455"/>
              <pc:sldLayoutMk cId="309067468" sldId="2147493642"/>
              <ac:spMk id="12" creationId="{71211730-CDF2-47C8-A380-2BCC4EAC1772}"/>
            </ac:spMkLst>
          </pc:spChg>
          <pc:spChg chg="mod">
            <ac:chgData name="Roberta FERRANDINO - ESMO" userId="f3ee550b-2eb4-4329-988e-6df4d84fbf3e" providerId="ADAL" clId="{63748F32-895C-40A0-8871-23C32308ECFE}" dt="2023-03-21T16:24:13.488" v="270" actId="207"/>
            <ac:spMkLst>
              <pc:docMk/>
              <pc:sldMasterMk cId="0" sldId="2147493455"/>
              <pc:sldLayoutMk cId="309067468" sldId="2147493642"/>
              <ac:spMk id="14" creationId="{A7C2793A-08E8-4EC6-88E0-377E2EBD5848}"/>
            </ac:spMkLst>
          </pc:spChg>
          <pc:picChg chg="add mod">
            <ac:chgData name="Roberta FERRANDINO - ESMO" userId="f3ee550b-2eb4-4329-988e-6df4d84fbf3e" providerId="ADAL" clId="{63748F32-895C-40A0-8871-23C32308ECFE}" dt="2023-03-21T16:18:10.570" v="251"/>
            <ac:picMkLst>
              <pc:docMk/>
              <pc:sldMasterMk cId="0" sldId="2147493455"/>
              <pc:sldLayoutMk cId="309067468" sldId="2147493642"/>
              <ac:picMk id="2" creationId="{12B8AB3B-D9B9-2D0F-9EE8-FB8C1ED63B4D}"/>
            </ac:picMkLst>
          </pc:picChg>
          <pc:picChg chg="del">
            <ac:chgData name="Roberta FERRANDINO - ESMO" userId="f3ee550b-2eb4-4329-988e-6df4d84fbf3e" providerId="ADAL" clId="{63748F32-895C-40A0-8871-23C32308ECFE}" dt="2023-03-21T16:18:10.368" v="250" actId="478"/>
            <ac:picMkLst>
              <pc:docMk/>
              <pc:sldMasterMk cId="0" sldId="2147493455"/>
              <pc:sldLayoutMk cId="309067468" sldId="2147493642"/>
              <ac:picMk id="15" creationId="{1CCC44DE-5F35-4B24-9906-95E56C6947B5}"/>
            </ac:picMkLst>
          </pc:picChg>
        </pc:sldLayoutChg>
        <pc:sldLayoutChg chg="addSp delSp modSp mod">
          <pc:chgData name="Roberta FERRANDINO - ESMO" userId="f3ee550b-2eb4-4329-988e-6df4d84fbf3e" providerId="ADAL" clId="{63748F32-895C-40A0-8871-23C32308ECFE}" dt="2023-03-21T16:24:49.824" v="278" actId="207"/>
          <pc:sldLayoutMkLst>
            <pc:docMk/>
            <pc:sldMasterMk cId="0" sldId="2147493455"/>
            <pc:sldLayoutMk cId="1840261251" sldId="2147493643"/>
          </pc:sldLayoutMkLst>
          <pc:spChg chg="mod">
            <ac:chgData name="Roberta FERRANDINO - ESMO" userId="f3ee550b-2eb4-4329-988e-6df4d84fbf3e" providerId="ADAL" clId="{63748F32-895C-40A0-8871-23C32308ECFE}" dt="2023-03-21T16:24:49.824" v="278" actId="207"/>
            <ac:spMkLst>
              <pc:docMk/>
              <pc:sldMasterMk cId="0" sldId="2147493455"/>
              <pc:sldLayoutMk cId="1840261251" sldId="2147493643"/>
              <ac:spMk id="14" creationId="{C1853386-09AE-4F73-8711-1D618E943AD9}"/>
            </ac:spMkLst>
          </pc:spChg>
          <pc:spChg chg="mod">
            <ac:chgData name="Roberta FERRANDINO - ESMO" userId="f3ee550b-2eb4-4329-988e-6df4d84fbf3e" providerId="ADAL" clId="{63748F32-895C-40A0-8871-23C32308ECFE}" dt="2023-03-21T16:24:46.520" v="277" actId="207"/>
            <ac:spMkLst>
              <pc:docMk/>
              <pc:sldMasterMk cId="0" sldId="2147493455"/>
              <pc:sldLayoutMk cId="1840261251" sldId="2147493643"/>
              <ac:spMk id="15" creationId="{B0D22F4A-411F-4B9F-86B1-C3D1349A3841}"/>
            </ac:spMkLst>
          </pc:spChg>
          <pc:picChg chg="add mod">
            <ac:chgData name="Roberta FERRANDINO - ESMO" userId="f3ee550b-2eb4-4329-988e-6df4d84fbf3e" providerId="ADAL" clId="{63748F32-895C-40A0-8871-23C32308ECFE}" dt="2023-03-21T16:18:16.084" v="255"/>
            <ac:picMkLst>
              <pc:docMk/>
              <pc:sldMasterMk cId="0" sldId="2147493455"/>
              <pc:sldLayoutMk cId="1840261251" sldId="2147493643"/>
              <ac:picMk id="2" creationId="{8783FC9A-DC43-4FB4-8622-C31CCD64C8B8}"/>
            </ac:picMkLst>
          </pc:picChg>
          <pc:picChg chg="del">
            <ac:chgData name="Roberta FERRANDINO - ESMO" userId="f3ee550b-2eb4-4329-988e-6df4d84fbf3e" providerId="ADAL" clId="{63748F32-895C-40A0-8871-23C32308ECFE}" dt="2023-03-21T16:18:15.896" v="254" actId="478"/>
            <ac:picMkLst>
              <pc:docMk/>
              <pc:sldMasterMk cId="0" sldId="2147493455"/>
              <pc:sldLayoutMk cId="1840261251" sldId="2147493643"/>
              <ac:picMk id="16" creationId="{6F5116A3-FEDF-4CF6-B12B-41165180097A}"/>
            </ac:picMkLst>
          </pc:picChg>
        </pc:sldLayoutChg>
        <pc:sldLayoutChg chg="addSp delSp modSp mod">
          <pc:chgData name="Roberta FERRANDINO - ESMO" userId="f3ee550b-2eb4-4329-988e-6df4d84fbf3e" providerId="ADAL" clId="{63748F32-895C-40A0-8871-23C32308ECFE}" dt="2023-03-21T16:18:18.861" v="257"/>
          <pc:sldLayoutMkLst>
            <pc:docMk/>
            <pc:sldMasterMk cId="0" sldId="2147493455"/>
            <pc:sldLayoutMk cId="2192703510" sldId="2147493644"/>
          </pc:sldLayoutMkLst>
          <pc:picChg chg="add mod">
            <ac:chgData name="Roberta FERRANDINO - ESMO" userId="f3ee550b-2eb4-4329-988e-6df4d84fbf3e" providerId="ADAL" clId="{63748F32-895C-40A0-8871-23C32308ECFE}" dt="2023-03-21T16:18:18.861" v="257"/>
            <ac:picMkLst>
              <pc:docMk/>
              <pc:sldMasterMk cId="0" sldId="2147493455"/>
              <pc:sldLayoutMk cId="2192703510" sldId="2147493644"/>
              <ac:picMk id="2" creationId="{59655605-B04F-1A08-F8C8-83DAA55C58C1}"/>
            </ac:picMkLst>
          </pc:picChg>
          <pc:picChg chg="del">
            <ac:chgData name="Roberta FERRANDINO - ESMO" userId="f3ee550b-2eb4-4329-988e-6df4d84fbf3e" providerId="ADAL" clId="{63748F32-895C-40A0-8871-23C32308ECFE}" dt="2023-03-21T16:18:18.647" v="256" actId="478"/>
            <ac:picMkLst>
              <pc:docMk/>
              <pc:sldMasterMk cId="0" sldId="2147493455"/>
              <pc:sldLayoutMk cId="2192703510" sldId="2147493644"/>
              <ac:picMk id="16" creationId="{7C1ED44A-E5A3-4DCE-8BAD-6A79E333BDCF}"/>
            </ac:picMkLst>
          </pc:picChg>
        </pc:sldLayoutChg>
        <pc:sldLayoutChg chg="addSp delSp modSp mod">
          <pc:chgData name="Roberta FERRANDINO - ESMO" userId="f3ee550b-2eb4-4329-988e-6df4d84fbf3e" providerId="ADAL" clId="{63748F32-895C-40A0-8871-23C32308ECFE}" dt="2023-03-21T16:24:57.728" v="280" actId="207"/>
          <pc:sldLayoutMkLst>
            <pc:docMk/>
            <pc:sldMasterMk cId="0" sldId="2147493455"/>
            <pc:sldLayoutMk cId="3278467359" sldId="2147493645"/>
          </pc:sldLayoutMkLst>
          <pc:spChg chg="mod">
            <ac:chgData name="Roberta FERRANDINO - ESMO" userId="f3ee550b-2eb4-4329-988e-6df4d84fbf3e" providerId="ADAL" clId="{63748F32-895C-40A0-8871-23C32308ECFE}" dt="2023-03-21T16:24:57.728" v="280" actId="207"/>
            <ac:spMkLst>
              <pc:docMk/>
              <pc:sldMasterMk cId="0" sldId="2147493455"/>
              <pc:sldLayoutMk cId="3278467359" sldId="2147493645"/>
              <ac:spMk id="12" creationId="{28D5FD06-F09A-434A-AAFD-ABAAAC21E2CF}"/>
            </ac:spMkLst>
          </pc:spChg>
          <pc:spChg chg="mod">
            <ac:chgData name="Roberta FERRANDINO - ESMO" userId="f3ee550b-2eb4-4329-988e-6df4d84fbf3e" providerId="ADAL" clId="{63748F32-895C-40A0-8871-23C32308ECFE}" dt="2023-03-21T16:24:53.688" v="279" actId="207"/>
            <ac:spMkLst>
              <pc:docMk/>
              <pc:sldMasterMk cId="0" sldId="2147493455"/>
              <pc:sldLayoutMk cId="3278467359" sldId="2147493645"/>
              <ac:spMk id="13" creationId="{C306D197-CCE7-4C1B-8F20-23666D965335}"/>
            </ac:spMkLst>
          </pc:spChg>
          <pc:picChg chg="add mod">
            <ac:chgData name="Roberta FERRANDINO - ESMO" userId="f3ee550b-2eb4-4329-988e-6df4d84fbf3e" providerId="ADAL" clId="{63748F32-895C-40A0-8871-23C32308ECFE}" dt="2023-03-21T16:18:22.468" v="259"/>
            <ac:picMkLst>
              <pc:docMk/>
              <pc:sldMasterMk cId="0" sldId="2147493455"/>
              <pc:sldLayoutMk cId="3278467359" sldId="2147493645"/>
              <ac:picMk id="2" creationId="{D00D62C7-0D95-A852-C324-5B847513E72B}"/>
            </ac:picMkLst>
          </pc:picChg>
          <pc:picChg chg="del">
            <ac:chgData name="Roberta FERRANDINO - ESMO" userId="f3ee550b-2eb4-4329-988e-6df4d84fbf3e" providerId="ADAL" clId="{63748F32-895C-40A0-8871-23C32308ECFE}" dt="2023-03-21T16:18:22.246" v="258" actId="478"/>
            <ac:picMkLst>
              <pc:docMk/>
              <pc:sldMasterMk cId="0" sldId="2147493455"/>
              <pc:sldLayoutMk cId="3278467359" sldId="2147493645"/>
              <ac:picMk id="14" creationId="{09A92E3A-5DA7-4B28-AB90-5CB43C913116}"/>
            </ac:picMkLst>
          </pc:picChg>
        </pc:sldLayoutChg>
        <pc:sldLayoutChg chg="addSp delSp modSp mod">
          <pc:chgData name="Roberta FERRANDINO - ESMO" userId="f3ee550b-2eb4-4329-988e-6df4d84fbf3e" providerId="ADAL" clId="{63748F32-895C-40A0-8871-23C32308ECFE}" dt="2023-03-21T16:27:55.130" v="301"/>
          <pc:sldLayoutMkLst>
            <pc:docMk/>
            <pc:sldMasterMk cId="0" sldId="2147493455"/>
            <pc:sldLayoutMk cId="2599831872" sldId="2147493646"/>
          </pc:sldLayoutMkLst>
          <pc:spChg chg="mod">
            <ac:chgData name="Roberta FERRANDINO - ESMO" userId="f3ee550b-2eb4-4329-988e-6df4d84fbf3e" providerId="ADAL" clId="{63748F32-895C-40A0-8871-23C32308ECFE}" dt="2023-03-21T16:25:06.264" v="282" actId="207"/>
            <ac:spMkLst>
              <pc:docMk/>
              <pc:sldMasterMk cId="0" sldId="2147493455"/>
              <pc:sldLayoutMk cId="2599831872" sldId="2147493646"/>
              <ac:spMk id="10" creationId="{9E7C08F8-28AA-40E5-9D82-9BD2E193DF4C}"/>
            </ac:spMkLst>
          </pc:spChg>
          <pc:spChg chg="mod">
            <ac:chgData name="Roberta FERRANDINO - ESMO" userId="f3ee550b-2eb4-4329-988e-6df4d84fbf3e" providerId="ADAL" clId="{63748F32-895C-40A0-8871-23C32308ECFE}" dt="2023-03-21T16:25:02.943" v="281" actId="207"/>
            <ac:spMkLst>
              <pc:docMk/>
              <pc:sldMasterMk cId="0" sldId="2147493455"/>
              <pc:sldLayoutMk cId="2599831872" sldId="2147493646"/>
              <ac:spMk id="11" creationId="{7D2F2F0E-BFD1-4607-8A4B-BDBE8E4E8D86}"/>
            </ac:spMkLst>
          </pc:spChg>
          <pc:picChg chg="add del mod">
            <ac:chgData name="Roberta FERRANDINO - ESMO" userId="f3ee550b-2eb4-4329-988e-6df4d84fbf3e" providerId="ADAL" clId="{63748F32-895C-40A0-8871-23C32308ECFE}" dt="2023-03-21T16:27:54.934" v="300" actId="478"/>
            <ac:picMkLst>
              <pc:docMk/>
              <pc:sldMasterMk cId="0" sldId="2147493455"/>
              <pc:sldLayoutMk cId="2599831872" sldId="2147493646"/>
              <ac:picMk id="2" creationId="{5E7E306A-C1C2-6669-19D0-56913A26FE6D}"/>
            </ac:picMkLst>
          </pc:picChg>
          <pc:picChg chg="add mod">
            <ac:chgData name="Roberta FERRANDINO - ESMO" userId="f3ee550b-2eb4-4329-988e-6df4d84fbf3e" providerId="ADAL" clId="{63748F32-895C-40A0-8871-23C32308ECFE}" dt="2023-03-21T16:18:25.890" v="261"/>
            <ac:picMkLst>
              <pc:docMk/>
              <pc:sldMasterMk cId="0" sldId="2147493455"/>
              <pc:sldLayoutMk cId="2599831872" sldId="2147493646"/>
              <ac:picMk id="3" creationId="{6DC26D1E-965F-C637-E841-737C47B98BB3}"/>
            </ac:picMkLst>
          </pc:picChg>
          <pc:picChg chg="add mod">
            <ac:chgData name="Roberta FERRANDINO - ESMO" userId="f3ee550b-2eb4-4329-988e-6df4d84fbf3e" providerId="ADAL" clId="{63748F32-895C-40A0-8871-23C32308ECFE}" dt="2023-03-21T16:27:55.130" v="301"/>
            <ac:picMkLst>
              <pc:docMk/>
              <pc:sldMasterMk cId="0" sldId="2147493455"/>
              <pc:sldLayoutMk cId="2599831872" sldId="2147493646"/>
              <ac:picMk id="4" creationId="{1DB6B871-0A9B-0349-550E-44CB5E287DDD}"/>
            </ac:picMkLst>
          </pc:picChg>
          <pc:picChg chg="del">
            <ac:chgData name="Roberta FERRANDINO - ESMO" userId="f3ee550b-2eb4-4329-988e-6df4d84fbf3e" providerId="ADAL" clId="{63748F32-895C-40A0-8871-23C32308ECFE}" dt="2023-03-21T16:12:20.337" v="68" actId="478"/>
            <ac:picMkLst>
              <pc:docMk/>
              <pc:sldMasterMk cId="0" sldId="2147493455"/>
              <pc:sldLayoutMk cId="2599831872" sldId="2147493646"/>
              <ac:picMk id="8" creationId="{85CF58BB-4134-4D17-AD73-7364ADBB5855}"/>
            </ac:picMkLst>
          </pc:picChg>
          <pc:picChg chg="del">
            <ac:chgData name="Roberta FERRANDINO - ESMO" userId="f3ee550b-2eb4-4329-988e-6df4d84fbf3e" providerId="ADAL" clId="{63748F32-895C-40A0-8871-23C32308ECFE}" dt="2023-03-21T16:18:25.638" v="260" actId="478"/>
            <ac:picMkLst>
              <pc:docMk/>
              <pc:sldMasterMk cId="0" sldId="2147493455"/>
              <pc:sldLayoutMk cId="2599831872" sldId="2147493646"/>
              <ac:picMk id="12" creationId="{51583262-0FD2-4FF2-BC6E-F60F77E80967}"/>
            </ac:picMkLst>
          </pc:picChg>
        </pc:sldLayoutChg>
        <pc:sldLayoutChg chg="addSp delSp modSp mod">
          <pc:chgData name="Roberta FERRANDINO - ESMO" userId="f3ee550b-2eb4-4329-988e-6df4d84fbf3e" providerId="ADAL" clId="{63748F32-895C-40A0-8871-23C32308ECFE}" dt="2023-03-21T16:25:27.251" v="286" actId="207"/>
          <pc:sldLayoutMkLst>
            <pc:docMk/>
            <pc:sldMasterMk cId="0" sldId="2147493455"/>
            <pc:sldLayoutMk cId="2229668312" sldId="2147493648"/>
          </pc:sldLayoutMkLst>
          <pc:spChg chg="mod">
            <ac:chgData name="Roberta FERRANDINO - ESMO" userId="f3ee550b-2eb4-4329-988e-6df4d84fbf3e" providerId="ADAL" clId="{63748F32-895C-40A0-8871-23C32308ECFE}" dt="2023-03-21T16:25:23.111" v="285" actId="207"/>
            <ac:spMkLst>
              <pc:docMk/>
              <pc:sldMasterMk cId="0" sldId="2147493455"/>
              <pc:sldLayoutMk cId="2229668312" sldId="2147493648"/>
              <ac:spMk id="12" creationId="{9C41762A-FB87-4D8B-8DB4-D9EEF6C059C3}"/>
            </ac:spMkLst>
          </pc:spChg>
          <pc:spChg chg="mod">
            <ac:chgData name="Roberta FERRANDINO - ESMO" userId="f3ee550b-2eb4-4329-988e-6df4d84fbf3e" providerId="ADAL" clId="{63748F32-895C-40A0-8871-23C32308ECFE}" dt="2023-03-21T16:25:27.251" v="286" actId="207"/>
            <ac:spMkLst>
              <pc:docMk/>
              <pc:sldMasterMk cId="0" sldId="2147493455"/>
              <pc:sldLayoutMk cId="2229668312" sldId="2147493648"/>
              <ac:spMk id="21" creationId="{A380C87E-3021-6640-B9B2-029B67F78CED}"/>
            </ac:spMkLst>
          </pc:spChg>
          <pc:picChg chg="add mod">
            <ac:chgData name="Roberta FERRANDINO - ESMO" userId="f3ee550b-2eb4-4329-988e-6df4d84fbf3e" providerId="ADAL" clId="{63748F32-895C-40A0-8871-23C32308ECFE}" dt="2023-03-21T16:12:30.331" v="73"/>
            <ac:picMkLst>
              <pc:docMk/>
              <pc:sldMasterMk cId="0" sldId="2147493455"/>
              <pc:sldLayoutMk cId="2229668312" sldId="2147493648"/>
              <ac:picMk id="2" creationId="{F74756D8-9698-B32D-2EA0-3F81C1631288}"/>
            </ac:picMkLst>
          </pc:picChg>
          <pc:picChg chg="add mod ord">
            <ac:chgData name="Roberta FERRANDINO - ESMO" userId="f3ee550b-2eb4-4329-988e-6df4d84fbf3e" providerId="ADAL" clId="{63748F32-895C-40A0-8871-23C32308ECFE}" dt="2023-03-21T16:14:03.863" v="81" actId="167"/>
            <ac:picMkLst>
              <pc:docMk/>
              <pc:sldMasterMk cId="0" sldId="2147493455"/>
              <pc:sldLayoutMk cId="2229668312" sldId="2147493648"/>
              <ac:picMk id="4" creationId="{19CFE8AF-EB16-D1BE-CA20-51ACD3DB2A5C}"/>
            </ac:picMkLst>
          </pc:picChg>
          <pc:picChg chg="del">
            <ac:chgData name="Roberta FERRANDINO - ESMO" userId="f3ee550b-2eb4-4329-988e-6df4d84fbf3e" providerId="ADAL" clId="{63748F32-895C-40A0-8871-23C32308ECFE}" dt="2023-03-21T16:12:30.121" v="72" actId="478"/>
            <ac:picMkLst>
              <pc:docMk/>
              <pc:sldMasterMk cId="0" sldId="2147493455"/>
              <pc:sldLayoutMk cId="2229668312" sldId="2147493648"/>
              <ac:picMk id="10" creationId="{6073C8F5-A811-4E9E-A88D-6B1A9FDAD82E}"/>
            </ac:picMkLst>
          </pc:picChg>
          <pc:picChg chg="del">
            <ac:chgData name="Roberta FERRANDINO - ESMO" userId="f3ee550b-2eb4-4329-988e-6df4d84fbf3e" providerId="ADAL" clId="{63748F32-895C-40A0-8871-23C32308ECFE}" dt="2023-03-21T16:14:05.483" v="82" actId="478"/>
            <ac:picMkLst>
              <pc:docMk/>
              <pc:sldMasterMk cId="0" sldId="2147493455"/>
              <pc:sldLayoutMk cId="2229668312" sldId="2147493648"/>
              <ac:picMk id="11" creationId="{73062A8E-ADA3-4B79-8F42-97A13B8A7991}"/>
            </ac:picMkLst>
          </pc:picChg>
        </pc:sldLayoutChg>
        <pc:sldLayoutChg chg="addSp delSp modSp mod">
          <pc:chgData name="Roberta FERRANDINO - ESMO" userId="f3ee550b-2eb4-4329-988e-6df4d84fbf3e" providerId="ADAL" clId="{63748F32-895C-40A0-8871-23C32308ECFE}" dt="2023-03-21T16:28:08.852" v="306"/>
          <pc:sldLayoutMkLst>
            <pc:docMk/>
            <pc:sldMasterMk cId="0" sldId="2147493455"/>
            <pc:sldLayoutMk cId="624001690" sldId="2147493649"/>
          </pc:sldLayoutMkLst>
          <pc:picChg chg="add del mod">
            <ac:chgData name="Roberta FERRANDINO - ESMO" userId="f3ee550b-2eb4-4329-988e-6df4d84fbf3e" providerId="ADAL" clId="{63748F32-895C-40A0-8871-23C32308ECFE}" dt="2023-03-21T16:28:08.567" v="305" actId="478"/>
            <ac:picMkLst>
              <pc:docMk/>
              <pc:sldMasterMk cId="0" sldId="2147493455"/>
              <pc:sldLayoutMk cId="624001690" sldId="2147493649"/>
              <ac:picMk id="2" creationId="{12A23796-10CF-F607-5263-78BCB1D3A791}"/>
            </ac:picMkLst>
          </pc:picChg>
          <pc:picChg chg="add del mod">
            <ac:chgData name="Roberta FERRANDINO - ESMO" userId="f3ee550b-2eb4-4329-988e-6df4d84fbf3e" providerId="ADAL" clId="{63748F32-895C-40A0-8871-23C32308ECFE}" dt="2023-03-21T16:16:29.843" v="124"/>
            <ac:picMkLst>
              <pc:docMk/>
              <pc:sldMasterMk cId="0" sldId="2147493455"/>
              <pc:sldLayoutMk cId="624001690" sldId="2147493649"/>
              <ac:picMk id="4" creationId="{797A082F-FB2E-3271-FFBA-55285E341E71}"/>
            </ac:picMkLst>
          </pc:picChg>
          <pc:picChg chg="add mod">
            <ac:chgData name="Roberta FERRANDINO - ESMO" userId="f3ee550b-2eb4-4329-988e-6df4d84fbf3e" providerId="ADAL" clId="{63748F32-895C-40A0-8871-23C32308ECFE}" dt="2023-03-21T16:18:07.729" v="249"/>
            <ac:picMkLst>
              <pc:docMk/>
              <pc:sldMasterMk cId="0" sldId="2147493455"/>
              <pc:sldLayoutMk cId="624001690" sldId="2147493649"/>
              <ac:picMk id="5" creationId="{DA792BA1-E982-A6CA-0098-96578DB2D3A8}"/>
            </ac:picMkLst>
          </pc:picChg>
          <pc:picChg chg="add mod">
            <ac:chgData name="Roberta FERRANDINO - ESMO" userId="f3ee550b-2eb4-4329-988e-6df4d84fbf3e" providerId="ADAL" clId="{63748F32-895C-40A0-8871-23C32308ECFE}" dt="2023-03-21T16:28:08.852" v="306"/>
            <ac:picMkLst>
              <pc:docMk/>
              <pc:sldMasterMk cId="0" sldId="2147493455"/>
              <pc:sldLayoutMk cId="624001690" sldId="2147493649"/>
              <ac:picMk id="6" creationId="{2CF7DEDA-E3C6-1978-550D-29027FDB9F93}"/>
            </ac:picMkLst>
          </pc:picChg>
          <pc:picChg chg="del">
            <ac:chgData name="Roberta FERRANDINO - ESMO" userId="f3ee550b-2eb4-4329-988e-6df4d84fbf3e" providerId="ADAL" clId="{63748F32-895C-40A0-8871-23C32308ECFE}" dt="2023-03-21T16:11:19.288" v="35" actId="478"/>
            <ac:picMkLst>
              <pc:docMk/>
              <pc:sldMasterMk cId="0" sldId="2147493455"/>
              <pc:sldLayoutMk cId="624001690" sldId="2147493649"/>
              <ac:picMk id="8" creationId="{7A935A85-68AD-477D-9510-DB76F3A54490}"/>
            </ac:picMkLst>
          </pc:picChg>
          <pc:picChg chg="del">
            <ac:chgData name="Roberta FERRANDINO - ESMO" userId="f3ee550b-2eb4-4329-988e-6df4d84fbf3e" providerId="ADAL" clId="{63748F32-895C-40A0-8871-23C32308ECFE}" dt="2023-03-21T16:18:07.520" v="248" actId="478"/>
            <ac:picMkLst>
              <pc:docMk/>
              <pc:sldMasterMk cId="0" sldId="2147493455"/>
              <pc:sldLayoutMk cId="624001690" sldId="2147493649"/>
              <ac:picMk id="11" creationId="{02312BD0-69D9-479F-BC28-5F9F9C96E130}"/>
            </ac:picMkLst>
          </pc:picChg>
        </pc:sldLayoutChg>
        <pc:sldLayoutChg chg="addSp delSp modSp mod">
          <pc:chgData name="Roberta FERRANDINO - ESMO" userId="f3ee550b-2eb4-4329-988e-6df4d84fbf3e" providerId="ADAL" clId="{63748F32-895C-40A0-8871-23C32308ECFE}" dt="2023-03-21T16:28:03.354" v="304" actId="167"/>
          <pc:sldLayoutMkLst>
            <pc:docMk/>
            <pc:sldMasterMk cId="0" sldId="2147493455"/>
            <pc:sldLayoutMk cId="1439202276" sldId="2147493650"/>
          </pc:sldLayoutMkLst>
          <pc:spChg chg="mod">
            <ac:chgData name="Roberta FERRANDINO - ESMO" userId="f3ee550b-2eb4-4329-988e-6df4d84fbf3e" providerId="ADAL" clId="{63748F32-895C-40A0-8871-23C32308ECFE}" dt="2023-03-21T16:24:40.880" v="276" actId="207"/>
            <ac:spMkLst>
              <pc:docMk/>
              <pc:sldMasterMk cId="0" sldId="2147493455"/>
              <pc:sldLayoutMk cId="1439202276" sldId="2147493650"/>
              <ac:spMk id="9" creationId="{EF9238A4-4A44-4327-9066-EF1A406A17A8}"/>
            </ac:spMkLst>
          </pc:spChg>
          <pc:spChg chg="mod">
            <ac:chgData name="Roberta FERRANDINO - ESMO" userId="f3ee550b-2eb4-4329-988e-6df4d84fbf3e" providerId="ADAL" clId="{63748F32-895C-40A0-8871-23C32308ECFE}" dt="2023-03-21T16:24:37.842" v="275" actId="207"/>
            <ac:spMkLst>
              <pc:docMk/>
              <pc:sldMasterMk cId="0" sldId="2147493455"/>
              <pc:sldLayoutMk cId="1439202276" sldId="2147493650"/>
              <ac:spMk id="12" creationId="{A3437DFF-200B-4D6D-8479-8560AD778D7A}"/>
            </ac:spMkLst>
          </pc:spChg>
          <pc:picChg chg="add del mod ord">
            <ac:chgData name="Roberta FERRANDINO - ESMO" userId="f3ee550b-2eb4-4329-988e-6df4d84fbf3e" providerId="ADAL" clId="{63748F32-895C-40A0-8871-23C32308ECFE}" dt="2023-03-21T16:27:59.768" v="302" actId="478"/>
            <ac:picMkLst>
              <pc:docMk/>
              <pc:sldMasterMk cId="0" sldId="2147493455"/>
              <pc:sldLayoutMk cId="1439202276" sldId="2147493650"/>
              <ac:picMk id="2" creationId="{540878A8-F3E6-23D3-1302-FC8A51050498}"/>
            </ac:picMkLst>
          </pc:picChg>
          <pc:picChg chg="add mod">
            <ac:chgData name="Roberta FERRANDINO - ESMO" userId="f3ee550b-2eb4-4329-988e-6df4d84fbf3e" providerId="ADAL" clId="{63748F32-895C-40A0-8871-23C32308ECFE}" dt="2023-03-21T16:18:37.874" v="265"/>
            <ac:picMkLst>
              <pc:docMk/>
              <pc:sldMasterMk cId="0" sldId="2147493455"/>
              <pc:sldLayoutMk cId="1439202276" sldId="2147493650"/>
              <ac:picMk id="3" creationId="{C50A4B15-B554-85DD-EB4F-2550A0CE29A3}"/>
            </ac:picMkLst>
          </pc:picChg>
          <pc:picChg chg="add mod ord">
            <ac:chgData name="Roberta FERRANDINO - ESMO" userId="f3ee550b-2eb4-4329-988e-6df4d84fbf3e" providerId="ADAL" clId="{63748F32-895C-40A0-8871-23C32308ECFE}" dt="2023-03-21T16:28:03.354" v="304" actId="167"/>
            <ac:picMkLst>
              <pc:docMk/>
              <pc:sldMasterMk cId="0" sldId="2147493455"/>
              <pc:sldLayoutMk cId="1439202276" sldId="2147493650"/>
              <ac:picMk id="4" creationId="{853A0783-2064-18FF-8A3F-C2A63CF17722}"/>
            </ac:picMkLst>
          </pc:picChg>
          <pc:picChg chg="del">
            <ac:chgData name="Roberta FERRANDINO - ESMO" userId="f3ee550b-2eb4-4329-988e-6df4d84fbf3e" providerId="ADAL" clId="{63748F32-895C-40A0-8871-23C32308ECFE}" dt="2023-03-21T16:12:09.984" v="65" actId="478"/>
            <ac:picMkLst>
              <pc:docMk/>
              <pc:sldMasterMk cId="0" sldId="2147493455"/>
              <pc:sldLayoutMk cId="1439202276" sldId="2147493650"/>
              <ac:picMk id="8" creationId="{9B88F0F4-8D78-4E54-A9B3-A1E0D0AF25FA}"/>
            </ac:picMkLst>
          </pc:picChg>
          <pc:picChg chg="del">
            <ac:chgData name="Roberta FERRANDINO - ESMO" userId="f3ee550b-2eb4-4329-988e-6df4d84fbf3e" providerId="ADAL" clId="{63748F32-895C-40A0-8871-23C32308ECFE}" dt="2023-03-21T16:18:37.631" v="264" actId="478"/>
            <ac:picMkLst>
              <pc:docMk/>
              <pc:sldMasterMk cId="0" sldId="2147493455"/>
              <pc:sldLayoutMk cId="1439202276" sldId="2147493650"/>
              <ac:picMk id="16" creationId="{846C8F76-63FF-4971-A8FB-67F5472CBCCA}"/>
            </ac:picMkLst>
          </pc:picChg>
        </pc:sldLayoutChg>
        <pc:sldLayoutChg chg="addSp delSp modSp mod">
          <pc:chgData name="Roberta FERRANDINO - ESMO" userId="f3ee550b-2eb4-4329-988e-6df4d84fbf3e" providerId="ADAL" clId="{63748F32-895C-40A0-8871-23C32308ECFE}" dt="2023-03-21T16:27:49.511" v="299" actId="1035"/>
          <pc:sldLayoutMkLst>
            <pc:docMk/>
            <pc:sldMasterMk cId="0" sldId="2147493455"/>
            <pc:sldLayoutMk cId="1957747522" sldId="2147493651"/>
          </pc:sldLayoutMkLst>
          <pc:picChg chg="add del mod">
            <ac:chgData name="Roberta FERRANDINO - ESMO" userId="f3ee550b-2eb4-4329-988e-6df4d84fbf3e" providerId="ADAL" clId="{63748F32-895C-40A0-8871-23C32308ECFE}" dt="2023-03-21T16:27:44.102" v="297" actId="478"/>
            <ac:picMkLst>
              <pc:docMk/>
              <pc:sldMasterMk cId="0" sldId="2147493455"/>
              <pc:sldLayoutMk cId="1957747522" sldId="2147493651"/>
              <ac:picMk id="2" creationId="{F95FDEF9-3218-A5E2-6200-9391AF40B4F5}"/>
            </ac:picMkLst>
          </pc:picChg>
          <pc:picChg chg="add mod">
            <ac:chgData name="Roberta FERRANDINO - ESMO" userId="f3ee550b-2eb4-4329-988e-6df4d84fbf3e" providerId="ADAL" clId="{63748F32-895C-40A0-8871-23C32308ECFE}" dt="2023-03-21T16:18:28.490" v="263"/>
            <ac:picMkLst>
              <pc:docMk/>
              <pc:sldMasterMk cId="0" sldId="2147493455"/>
              <pc:sldLayoutMk cId="1957747522" sldId="2147493651"/>
              <ac:picMk id="3" creationId="{56A4B936-AFFD-5A8C-1071-A2340ECC8626}"/>
            </ac:picMkLst>
          </pc:picChg>
          <pc:picChg chg="add mod ord">
            <ac:chgData name="Roberta FERRANDINO - ESMO" userId="f3ee550b-2eb4-4329-988e-6df4d84fbf3e" providerId="ADAL" clId="{63748F32-895C-40A0-8871-23C32308ECFE}" dt="2023-03-21T16:27:49.511" v="299" actId="1035"/>
            <ac:picMkLst>
              <pc:docMk/>
              <pc:sldMasterMk cId="0" sldId="2147493455"/>
              <pc:sldLayoutMk cId="1957747522" sldId="2147493651"/>
              <ac:picMk id="4" creationId="{BF287424-D69C-D302-2D3D-195E37A89C63}"/>
            </ac:picMkLst>
          </pc:picChg>
          <pc:picChg chg="del">
            <ac:chgData name="Roberta FERRANDINO - ESMO" userId="f3ee550b-2eb4-4329-988e-6df4d84fbf3e" providerId="ADAL" clId="{63748F32-895C-40A0-8871-23C32308ECFE}" dt="2023-03-21T16:12:23.904" v="70" actId="478"/>
            <ac:picMkLst>
              <pc:docMk/>
              <pc:sldMasterMk cId="0" sldId="2147493455"/>
              <pc:sldLayoutMk cId="1957747522" sldId="2147493651"/>
              <ac:picMk id="7" creationId="{ADD059DC-58EB-48E1-A02D-73B2928DC5E9}"/>
            </ac:picMkLst>
          </pc:picChg>
          <pc:picChg chg="del">
            <ac:chgData name="Roberta FERRANDINO - ESMO" userId="f3ee550b-2eb4-4329-988e-6df4d84fbf3e" providerId="ADAL" clId="{63748F32-895C-40A0-8871-23C32308ECFE}" dt="2023-03-21T16:18:28.263" v="262" actId="478"/>
            <ac:picMkLst>
              <pc:docMk/>
              <pc:sldMasterMk cId="0" sldId="2147493455"/>
              <pc:sldLayoutMk cId="1957747522" sldId="2147493651"/>
              <ac:picMk id="8" creationId="{2C73E228-3846-47B0-A7A0-85D2442587E8}"/>
            </ac:picMkLst>
          </pc:picChg>
        </pc:sldLayoutChg>
        <pc:sldLayoutChg chg="addSp delSp modSp mod">
          <pc:chgData name="Roberta FERRANDINO - ESMO" userId="f3ee550b-2eb4-4329-988e-6df4d84fbf3e" providerId="ADAL" clId="{63748F32-895C-40A0-8871-23C32308ECFE}" dt="2023-03-21T16:18:12.880" v="253"/>
          <pc:sldLayoutMkLst>
            <pc:docMk/>
            <pc:sldMasterMk cId="0" sldId="2147493455"/>
            <pc:sldLayoutMk cId="3671583562" sldId="2147493652"/>
          </pc:sldLayoutMkLst>
          <pc:picChg chg="add mod">
            <ac:chgData name="Roberta FERRANDINO - ESMO" userId="f3ee550b-2eb4-4329-988e-6df4d84fbf3e" providerId="ADAL" clId="{63748F32-895C-40A0-8871-23C32308ECFE}" dt="2023-03-21T16:18:12.880" v="253"/>
            <ac:picMkLst>
              <pc:docMk/>
              <pc:sldMasterMk cId="0" sldId="2147493455"/>
              <pc:sldLayoutMk cId="3671583562" sldId="2147493652"/>
              <ac:picMk id="2" creationId="{2D056E8F-2E9B-87D0-16E8-FF12F21C3AD8}"/>
            </ac:picMkLst>
          </pc:picChg>
          <pc:picChg chg="del">
            <ac:chgData name="Roberta FERRANDINO - ESMO" userId="f3ee550b-2eb4-4329-988e-6df4d84fbf3e" providerId="ADAL" clId="{63748F32-895C-40A0-8871-23C32308ECFE}" dt="2023-03-21T16:18:12.673" v="252" actId="478"/>
            <ac:picMkLst>
              <pc:docMk/>
              <pc:sldMasterMk cId="0" sldId="2147493455"/>
              <pc:sldLayoutMk cId="3671583562" sldId="2147493652"/>
              <ac:picMk id="15" creationId="{1CCC44DE-5F35-4B24-9906-95E56C6947B5}"/>
            </ac:picMkLst>
          </pc:picChg>
        </pc:sldLayoutChg>
      </pc:sldMasterChg>
    </pc:docChg>
  </pc:docChgLst>
  <pc:docChgLst>
    <pc:chgData name="Alexandre SCHIFFER" userId="8f28390f-5a5f-4efd-a760-7656bfa7277a" providerId="ADAL" clId="{3C03B1BB-2887-2948-A374-7BCA4BA65381}"/>
    <pc:docChg chg="undo custSel modMainMaster">
      <pc:chgData name="Alexandre SCHIFFER" userId="8f28390f-5a5f-4efd-a760-7656bfa7277a" providerId="ADAL" clId="{3C03B1BB-2887-2948-A374-7BCA4BA65381}" dt="2021-11-17T10:03:59.176" v="98" actId="478"/>
      <pc:docMkLst>
        <pc:docMk/>
      </pc:docMkLst>
      <pc:sldMasterChg chg="modSldLayout">
        <pc:chgData name="Alexandre SCHIFFER" userId="8f28390f-5a5f-4efd-a760-7656bfa7277a" providerId="ADAL" clId="{3C03B1BB-2887-2948-A374-7BCA4BA65381}" dt="2021-11-17T10:03:59.176" v="98" actId="478"/>
        <pc:sldMasterMkLst>
          <pc:docMk/>
          <pc:sldMasterMk cId="0" sldId="2147493455"/>
        </pc:sldMasterMkLst>
        <pc:sldLayoutChg chg="addSp delSp modSp mod">
          <pc:chgData name="Alexandre SCHIFFER" userId="8f28390f-5a5f-4efd-a760-7656bfa7277a" providerId="ADAL" clId="{3C03B1BB-2887-2948-A374-7BCA4BA65381}" dt="2021-11-17T10:03:35.626" v="93" actId="1076"/>
          <pc:sldLayoutMkLst>
            <pc:docMk/>
            <pc:sldMasterMk cId="0" sldId="2147493455"/>
            <pc:sldLayoutMk cId="1522699082" sldId="2147493640"/>
          </pc:sldLayoutMkLst>
          <pc:picChg chg="del">
            <ac:chgData name="Alexandre SCHIFFER" userId="8f28390f-5a5f-4efd-a760-7656bfa7277a" providerId="ADAL" clId="{3C03B1BB-2887-2948-A374-7BCA4BA65381}" dt="2021-11-17T09:54:06.701" v="6" actId="478"/>
            <ac:picMkLst>
              <pc:docMk/>
              <pc:sldMasterMk cId="0" sldId="2147493455"/>
              <pc:sldLayoutMk cId="1522699082" sldId="2147493640"/>
              <ac:picMk id="5" creationId="{4D6111C6-AC62-B84F-912A-CA508901608F}"/>
            </ac:picMkLst>
          </pc:picChg>
          <pc:picChg chg="add mod">
            <ac:chgData name="Alexandre SCHIFFER" userId="8f28390f-5a5f-4efd-a760-7656bfa7277a" providerId="ADAL" clId="{3C03B1BB-2887-2948-A374-7BCA4BA65381}" dt="2021-11-17T09:54:04.882" v="5" actId="1076"/>
            <ac:picMkLst>
              <pc:docMk/>
              <pc:sldMasterMk cId="0" sldId="2147493455"/>
              <pc:sldLayoutMk cId="1522699082" sldId="2147493640"/>
              <ac:picMk id="6" creationId="{C64101AA-9438-0944-94ED-772E9A342577}"/>
            </ac:picMkLst>
          </pc:picChg>
          <pc:picChg chg="add del">
            <ac:chgData name="Alexandre SCHIFFER" userId="8f28390f-5a5f-4efd-a760-7656bfa7277a" providerId="ADAL" clId="{3C03B1BB-2887-2948-A374-7BCA4BA65381}" dt="2021-11-17T10:01:17.752" v="37" actId="478"/>
            <ac:picMkLst>
              <pc:docMk/>
              <pc:sldMasterMk cId="0" sldId="2147493455"/>
              <pc:sldLayoutMk cId="1522699082" sldId="2147493640"/>
              <ac:picMk id="8" creationId="{BD6690FA-FC67-E34C-AC55-BE4DFEDAF22F}"/>
            </ac:picMkLst>
          </pc:picChg>
          <pc:picChg chg="add del mod modCrop">
            <ac:chgData name="Alexandre SCHIFFER" userId="8f28390f-5a5f-4efd-a760-7656bfa7277a" providerId="ADAL" clId="{3C03B1BB-2887-2948-A374-7BCA4BA65381}" dt="2021-11-17T10:00:49.521" v="27" actId="478"/>
            <ac:picMkLst>
              <pc:docMk/>
              <pc:sldMasterMk cId="0" sldId="2147493455"/>
              <pc:sldLayoutMk cId="1522699082" sldId="2147493640"/>
              <ac:picMk id="9" creationId="{2C8A2922-BDA7-C74A-BFBC-D91ABAE2704A}"/>
            </ac:picMkLst>
          </pc:picChg>
          <pc:picChg chg="add del mod">
            <ac:chgData name="Alexandre SCHIFFER" userId="8f28390f-5a5f-4efd-a760-7656bfa7277a" providerId="ADAL" clId="{3C03B1BB-2887-2948-A374-7BCA4BA65381}" dt="2021-11-17T10:03:35.626" v="93" actId="1076"/>
            <ac:picMkLst>
              <pc:docMk/>
              <pc:sldMasterMk cId="0" sldId="2147493455"/>
              <pc:sldLayoutMk cId="1522699082" sldId="2147493640"/>
              <ac:picMk id="10" creationId="{62DDBD59-73DE-0243-AC7A-82D586484AD7}"/>
            </ac:picMkLst>
          </pc:picChg>
          <pc:picChg chg="add mod">
            <ac:chgData name="Alexandre SCHIFFER" userId="8f28390f-5a5f-4efd-a760-7656bfa7277a" providerId="ADAL" clId="{3C03B1BB-2887-2948-A374-7BCA4BA65381}" dt="2021-11-17T10:01:19.899" v="38" actId="1076"/>
            <ac:picMkLst>
              <pc:docMk/>
              <pc:sldMasterMk cId="0" sldId="2147493455"/>
              <pc:sldLayoutMk cId="1522699082" sldId="2147493640"/>
              <ac:picMk id="12" creationId="{E5B6A735-B176-424F-AA2B-572A3E58B456}"/>
            </ac:picMkLst>
          </pc:picChg>
        </pc:sldLayoutChg>
        <pc:sldLayoutChg chg="addSp delSp modSp mod">
          <pc:chgData name="Alexandre SCHIFFER" userId="8f28390f-5a5f-4efd-a760-7656bfa7277a" providerId="ADAL" clId="{3C03B1BB-2887-2948-A374-7BCA4BA65381}" dt="2021-11-17T10:02:38.716" v="75" actId="1036"/>
          <pc:sldLayoutMkLst>
            <pc:docMk/>
            <pc:sldMasterMk cId="0" sldId="2147493455"/>
            <pc:sldLayoutMk cId="115419589" sldId="2147493641"/>
          </pc:sldLayoutMkLst>
          <pc:picChg chg="del">
            <ac:chgData name="Alexandre SCHIFFER" userId="8f28390f-5a5f-4efd-a760-7656bfa7277a" providerId="ADAL" clId="{3C03B1BB-2887-2948-A374-7BCA4BA65381}" dt="2021-11-17T10:02:35.516" v="65" actId="478"/>
            <ac:picMkLst>
              <pc:docMk/>
              <pc:sldMasterMk cId="0" sldId="2147493455"/>
              <pc:sldLayoutMk cId="115419589" sldId="2147493641"/>
              <ac:picMk id="4" creationId="{8B4348F9-AF02-DD49-9FE1-8DE35E173022}"/>
            </ac:picMkLst>
          </pc:picChg>
          <pc:picChg chg="add mod">
            <ac:chgData name="Alexandre SCHIFFER" userId="8f28390f-5a5f-4efd-a760-7656bfa7277a" providerId="ADAL" clId="{3C03B1BB-2887-2948-A374-7BCA4BA65381}" dt="2021-11-17T10:02:38.716" v="75" actId="1036"/>
            <ac:picMkLst>
              <pc:docMk/>
              <pc:sldMasterMk cId="0" sldId="2147493455"/>
              <pc:sldLayoutMk cId="115419589" sldId="2147493641"/>
              <ac:picMk id="5" creationId="{A2FE9224-9C9B-E649-9C5D-95766ECE2A4E}"/>
            </ac:picMkLst>
          </pc:picChg>
          <pc:picChg chg="del">
            <ac:chgData name="Alexandre SCHIFFER" userId="8f28390f-5a5f-4efd-a760-7656bfa7277a" providerId="ADAL" clId="{3C03B1BB-2887-2948-A374-7BCA4BA65381}" dt="2021-11-17T10:01:48.624" v="46" actId="478"/>
            <ac:picMkLst>
              <pc:docMk/>
              <pc:sldMasterMk cId="0" sldId="2147493455"/>
              <pc:sldLayoutMk cId="115419589" sldId="2147493641"/>
              <ac:picMk id="8" creationId="{77566AEE-8379-2948-BA3D-EA4401982756}"/>
            </ac:picMkLst>
          </pc:picChg>
          <pc:picChg chg="add mod">
            <ac:chgData name="Alexandre SCHIFFER" userId="8f28390f-5a5f-4efd-a760-7656bfa7277a" providerId="ADAL" clId="{3C03B1BB-2887-2948-A374-7BCA4BA65381}" dt="2021-11-17T10:01:54.013" v="48" actId="167"/>
            <ac:picMkLst>
              <pc:docMk/>
              <pc:sldMasterMk cId="0" sldId="2147493455"/>
              <pc:sldLayoutMk cId="115419589" sldId="2147493641"/>
              <ac:picMk id="9" creationId="{130E15F8-D2E7-C548-BE1B-DC3BA293B597}"/>
            </ac:picMkLst>
          </pc:picChg>
        </pc:sldLayoutChg>
        <pc:sldLayoutChg chg="addSp delSp modSp mod">
          <pc:chgData name="Alexandre SCHIFFER" userId="8f28390f-5a5f-4efd-a760-7656bfa7277a" providerId="ADAL" clId="{3C03B1BB-2887-2948-A374-7BCA4BA65381}" dt="2021-11-17T10:02:48.613" v="79" actId="20577"/>
          <pc:sldLayoutMkLst>
            <pc:docMk/>
            <pc:sldMasterMk cId="0" sldId="2147493455"/>
            <pc:sldLayoutMk cId="309067468" sldId="2147493642"/>
          </pc:sldLayoutMkLst>
          <pc:spChg chg="mod">
            <ac:chgData name="Alexandre SCHIFFER" userId="8f28390f-5a5f-4efd-a760-7656bfa7277a" providerId="ADAL" clId="{3C03B1BB-2887-2948-A374-7BCA4BA65381}" dt="2021-11-17T10:02:48.613" v="79" actId="20577"/>
            <ac:spMkLst>
              <pc:docMk/>
              <pc:sldMasterMk cId="0" sldId="2147493455"/>
              <pc:sldLayoutMk cId="309067468" sldId="2147493642"/>
              <ac:spMk id="13" creationId="{00000000-0000-0000-0000-000000000000}"/>
            </ac:spMkLst>
          </pc:spChg>
          <pc:picChg chg="add mod">
            <ac:chgData name="Alexandre SCHIFFER" userId="8f28390f-5a5f-4efd-a760-7656bfa7277a" providerId="ADAL" clId="{3C03B1BB-2887-2948-A374-7BCA4BA65381}" dt="2021-11-17T10:02:44.625" v="77"/>
            <ac:picMkLst>
              <pc:docMk/>
              <pc:sldMasterMk cId="0" sldId="2147493455"/>
              <pc:sldLayoutMk cId="309067468" sldId="2147493642"/>
              <ac:picMk id="6" creationId="{E9BCF9E7-FC4B-5A45-A5A8-08A4A008FB30}"/>
            </ac:picMkLst>
          </pc:picChg>
          <pc:picChg chg="del">
            <ac:chgData name="Alexandre SCHIFFER" userId="8f28390f-5a5f-4efd-a760-7656bfa7277a" providerId="ADAL" clId="{3C03B1BB-2887-2948-A374-7BCA4BA65381}" dt="2021-11-17T10:02:44.449" v="76" actId="478"/>
            <ac:picMkLst>
              <pc:docMk/>
              <pc:sldMasterMk cId="0" sldId="2147493455"/>
              <pc:sldLayoutMk cId="309067468" sldId="2147493642"/>
              <ac:picMk id="7" creationId="{6A870493-F2B3-FF4B-B415-61351BC6658F}"/>
            </ac:picMkLst>
          </pc:picChg>
        </pc:sldLayoutChg>
        <pc:sldLayoutChg chg="addSp delSp modSp mod">
          <pc:chgData name="Alexandre SCHIFFER" userId="8f28390f-5a5f-4efd-a760-7656bfa7277a" providerId="ADAL" clId="{3C03B1BB-2887-2948-A374-7BCA4BA65381}" dt="2021-11-17T10:02:52" v="81"/>
          <pc:sldLayoutMkLst>
            <pc:docMk/>
            <pc:sldMasterMk cId="0" sldId="2147493455"/>
            <pc:sldLayoutMk cId="1840261251" sldId="2147493643"/>
          </pc:sldLayoutMkLst>
          <pc:picChg chg="add mod">
            <ac:chgData name="Alexandre SCHIFFER" userId="8f28390f-5a5f-4efd-a760-7656bfa7277a" providerId="ADAL" clId="{3C03B1BB-2887-2948-A374-7BCA4BA65381}" dt="2021-11-17T10:02:52" v="81"/>
            <ac:picMkLst>
              <pc:docMk/>
              <pc:sldMasterMk cId="0" sldId="2147493455"/>
              <pc:sldLayoutMk cId="1840261251" sldId="2147493643"/>
              <ac:picMk id="8" creationId="{EA0FBA39-1948-384D-8FF4-031AD9D606BA}"/>
            </ac:picMkLst>
          </pc:picChg>
          <pc:picChg chg="del">
            <ac:chgData name="Alexandre SCHIFFER" userId="8f28390f-5a5f-4efd-a760-7656bfa7277a" providerId="ADAL" clId="{3C03B1BB-2887-2948-A374-7BCA4BA65381}" dt="2021-11-17T10:02:51.832" v="80" actId="478"/>
            <ac:picMkLst>
              <pc:docMk/>
              <pc:sldMasterMk cId="0" sldId="2147493455"/>
              <pc:sldLayoutMk cId="1840261251" sldId="2147493643"/>
              <ac:picMk id="9" creationId="{259D8DBF-6DC9-7E4E-9F60-56276A1A0F01}"/>
            </ac:picMkLst>
          </pc:picChg>
        </pc:sldLayoutChg>
        <pc:sldLayoutChg chg="addSp delSp modSp mod">
          <pc:chgData name="Alexandre SCHIFFER" userId="8f28390f-5a5f-4efd-a760-7656bfa7277a" providerId="ADAL" clId="{3C03B1BB-2887-2948-A374-7BCA4BA65381}" dt="2021-11-17T10:02:54.631" v="83"/>
          <pc:sldLayoutMkLst>
            <pc:docMk/>
            <pc:sldMasterMk cId="0" sldId="2147493455"/>
            <pc:sldLayoutMk cId="2192703510" sldId="2147493644"/>
          </pc:sldLayoutMkLst>
          <pc:picChg chg="add mod">
            <ac:chgData name="Alexandre SCHIFFER" userId="8f28390f-5a5f-4efd-a760-7656bfa7277a" providerId="ADAL" clId="{3C03B1BB-2887-2948-A374-7BCA4BA65381}" dt="2021-11-17T10:02:54.631" v="83"/>
            <ac:picMkLst>
              <pc:docMk/>
              <pc:sldMasterMk cId="0" sldId="2147493455"/>
              <pc:sldLayoutMk cId="2192703510" sldId="2147493644"/>
              <ac:picMk id="7" creationId="{9EBE9E89-6660-344B-BD56-BA73967E086C}"/>
            </ac:picMkLst>
          </pc:picChg>
          <pc:picChg chg="del">
            <ac:chgData name="Alexandre SCHIFFER" userId="8f28390f-5a5f-4efd-a760-7656bfa7277a" providerId="ADAL" clId="{3C03B1BB-2887-2948-A374-7BCA4BA65381}" dt="2021-11-17T10:02:54.463" v="82" actId="478"/>
            <ac:picMkLst>
              <pc:docMk/>
              <pc:sldMasterMk cId="0" sldId="2147493455"/>
              <pc:sldLayoutMk cId="2192703510" sldId="2147493644"/>
              <ac:picMk id="8" creationId="{53B5C386-20AE-F242-8283-AB13EE5A2C0A}"/>
            </ac:picMkLst>
          </pc:picChg>
        </pc:sldLayoutChg>
        <pc:sldLayoutChg chg="addSp delSp modSp mod">
          <pc:chgData name="Alexandre SCHIFFER" userId="8f28390f-5a5f-4efd-a760-7656bfa7277a" providerId="ADAL" clId="{3C03B1BB-2887-2948-A374-7BCA4BA65381}" dt="2021-11-17T10:02:57.598" v="85"/>
          <pc:sldLayoutMkLst>
            <pc:docMk/>
            <pc:sldMasterMk cId="0" sldId="2147493455"/>
            <pc:sldLayoutMk cId="3278467359" sldId="2147493645"/>
          </pc:sldLayoutMkLst>
          <pc:picChg chg="add mod">
            <ac:chgData name="Alexandre SCHIFFER" userId="8f28390f-5a5f-4efd-a760-7656bfa7277a" providerId="ADAL" clId="{3C03B1BB-2887-2948-A374-7BCA4BA65381}" dt="2021-11-17T10:02:57.598" v="85"/>
            <ac:picMkLst>
              <pc:docMk/>
              <pc:sldMasterMk cId="0" sldId="2147493455"/>
              <pc:sldLayoutMk cId="3278467359" sldId="2147493645"/>
              <ac:picMk id="6" creationId="{8088D48E-434E-8243-8F0A-DAFD1BE59B3A}"/>
            </ac:picMkLst>
          </pc:picChg>
          <pc:picChg chg="del">
            <ac:chgData name="Alexandre SCHIFFER" userId="8f28390f-5a5f-4efd-a760-7656bfa7277a" providerId="ADAL" clId="{3C03B1BB-2887-2948-A374-7BCA4BA65381}" dt="2021-11-17T10:02:57.477" v="84" actId="478"/>
            <ac:picMkLst>
              <pc:docMk/>
              <pc:sldMasterMk cId="0" sldId="2147493455"/>
              <pc:sldLayoutMk cId="3278467359" sldId="2147493645"/>
              <ac:picMk id="7" creationId="{919A94AC-FF1F-0A48-8705-18B71B694B4A}"/>
            </ac:picMkLst>
          </pc:picChg>
        </pc:sldLayoutChg>
        <pc:sldLayoutChg chg="addSp delSp modSp mod">
          <pc:chgData name="Alexandre SCHIFFER" userId="8f28390f-5a5f-4efd-a760-7656bfa7277a" providerId="ADAL" clId="{3C03B1BB-2887-2948-A374-7BCA4BA65381}" dt="2021-11-17T10:03:06.680" v="87"/>
          <pc:sldLayoutMkLst>
            <pc:docMk/>
            <pc:sldMasterMk cId="0" sldId="2147493455"/>
            <pc:sldLayoutMk cId="2599831872" sldId="2147493646"/>
          </pc:sldLayoutMkLst>
          <pc:picChg chg="add mod">
            <ac:chgData name="Alexandre SCHIFFER" userId="8f28390f-5a5f-4efd-a760-7656bfa7277a" providerId="ADAL" clId="{3C03B1BB-2887-2948-A374-7BCA4BA65381}" dt="2021-11-17T10:03:06.680" v="87"/>
            <ac:picMkLst>
              <pc:docMk/>
              <pc:sldMasterMk cId="0" sldId="2147493455"/>
              <pc:sldLayoutMk cId="2599831872" sldId="2147493646"/>
              <ac:picMk id="4" creationId="{96D02A85-41C7-684F-8734-EC5F1F26010C}"/>
            </ac:picMkLst>
          </pc:picChg>
          <pc:picChg chg="add mod">
            <ac:chgData name="Alexandre SCHIFFER" userId="8f28390f-5a5f-4efd-a760-7656bfa7277a" providerId="ADAL" clId="{3C03B1BB-2887-2948-A374-7BCA4BA65381}" dt="2021-11-17T10:03:06.680" v="87"/>
            <ac:picMkLst>
              <pc:docMk/>
              <pc:sldMasterMk cId="0" sldId="2147493455"/>
              <pc:sldLayoutMk cId="2599831872" sldId="2147493646"/>
              <ac:picMk id="5" creationId="{65C110E3-EB70-4A4F-8728-7FEEB58FFAE4}"/>
            </ac:picMkLst>
          </pc:picChg>
          <pc:picChg chg="del">
            <ac:chgData name="Alexandre SCHIFFER" userId="8f28390f-5a5f-4efd-a760-7656bfa7277a" providerId="ADAL" clId="{3C03B1BB-2887-2948-A374-7BCA4BA65381}" dt="2021-11-17T10:03:06.479" v="86" actId="478"/>
            <ac:picMkLst>
              <pc:docMk/>
              <pc:sldMasterMk cId="0" sldId="2147493455"/>
              <pc:sldLayoutMk cId="2599831872" sldId="2147493646"/>
              <ac:picMk id="6" creationId="{02DAA1DB-FDFD-3149-9945-FE4B6D87E7AB}"/>
            </ac:picMkLst>
          </pc:picChg>
          <pc:picChg chg="del">
            <ac:chgData name="Alexandre SCHIFFER" userId="8f28390f-5a5f-4efd-a760-7656bfa7277a" providerId="ADAL" clId="{3C03B1BB-2887-2948-A374-7BCA4BA65381}" dt="2021-11-17T10:03:06.479" v="86" actId="478"/>
            <ac:picMkLst>
              <pc:docMk/>
              <pc:sldMasterMk cId="0" sldId="2147493455"/>
              <pc:sldLayoutMk cId="2599831872" sldId="2147493646"/>
              <ac:picMk id="7" creationId="{5BA84855-0A86-C84A-80A6-74A12EA828CD}"/>
            </ac:picMkLst>
          </pc:picChg>
          <pc:picChg chg="add mod">
            <ac:chgData name="Alexandre SCHIFFER" userId="8f28390f-5a5f-4efd-a760-7656bfa7277a" providerId="ADAL" clId="{3C03B1BB-2887-2948-A374-7BCA4BA65381}" dt="2021-11-17T10:03:06.680" v="87"/>
            <ac:picMkLst>
              <pc:docMk/>
              <pc:sldMasterMk cId="0" sldId="2147493455"/>
              <pc:sldLayoutMk cId="2599831872" sldId="2147493646"/>
              <ac:picMk id="8" creationId="{1FC048E0-2E2D-1A42-ADF3-989ED18B03BB}"/>
            </ac:picMkLst>
          </pc:picChg>
        </pc:sldLayoutChg>
        <pc:sldLayoutChg chg="addSp delSp modSp mod">
          <pc:chgData name="Alexandre SCHIFFER" userId="8f28390f-5a5f-4efd-a760-7656bfa7277a" providerId="ADAL" clId="{3C03B1BB-2887-2948-A374-7BCA4BA65381}" dt="2021-11-17T10:03:59.176" v="98" actId="478"/>
          <pc:sldLayoutMkLst>
            <pc:docMk/>
            <pc:sldMasterMk cId="0" sldId="2147493455"/>
            <pc:sldLayoutMk cId="2229668312" sldId="2147493648"/>
          </pc:sldLayoutMkLst>
          <pc:picChg chg="del">
            <ac:chgData name="Alexandre SCHIFFER" userId="8f28390f-5a5f-4efd-a760-7656bfa7277a" providerId="ADAL" clId="{3C03B1BB-2887-2948-A374-7BCA4BA65381}" dt="2021-11-17T10:03:59.176" v="98" actId="478"/>
            <ac:picMkLst>
              <pc:docMk/>
              <pc:sldMasterMk cId="0" sldId="2147493455"/>
              <pc:sldLayoutMk cId="2229668312" sldId="2147493648"/>
              <ac:picMk id="7" creationId="{0CC90C60-B787-A74E-B9A7-8195A7D3EED0}"/>
            </ac:picMkLst>
          </pc:picChg>
          <pc:picChg chg="mod">
            <ac:chgData name="Alexandre SCHIFFER" userId="8f28390f-5a5f-4efd-a760-7656bfa7277a" providerId="ADAL" clId="{3C03B1BB-2887-2948-A374-7BCA4BA65381}" dt="2021-11-17T10:03:52.069" v="96" actId="1076"/>
            <ac:picMkLst>
              <pc:docMk/>
              <pc:sldMasterMk cId="0" sldId="2147493455"/>
              <pc:sldLayoutMk cId="2229668312" sldId="2147493648"/>
              <ac:picMk id="8" creationId="{9E33F32C-7159-E04A-8E26-279EC4F5ABF4}"/>
            </ac:picMkLst>
          </pc:picChg>
          <pc:picChg chg="add mod">
            <ac:chgData name="Alexandre SCHIFFER" userId="8f28390f-5a5f-4efd-a760-7656bfa7277a" providerId="ADAL" clId="{3C03B1BB-2887-2948-A374-7BCA4BA65381}" dt="2021-11-17T10:03:38.276" v="94"/>
            <ac:picMkLst>
              <pc:docMk/>
              <pc:sldMasterMk cId="0" sldId="2147493455"/>
              <pc:sldLayoutMk cId="2229668312" sldId="2147493648"/>
              <ac:picMk id="9" creationId="{97115CEF-922F-E84A-AE1B-25FDD68F6046}"/>
            </ac:picMkLst>
          </pc:picChg>
          <pc:picChg chg="del">
            <ac:chgData name="Alexandre SCHIFFER" userId="8f28390f-5a5f-4efd-a760-7656bfa7277a" providerId="ADAL" clId="{3C03B1BB-2887-2948-A374-7BCA4BA65381}" dt="2021-11-17T10:03:30.216" v="91" actId="478"/>
            <ac:picMkLst>
              <pc:docMk/>
              <pc:sldMasterMk cId="0" sldId="2147493455"/>
              <pc:sldLayoutMk cId="2229668312" sldId="2147493648"/>
              <ac:picMk id="10" creationId="{D8BD3FC2-32E4-A04F-B6F1-FEE266810521}"/>
            </ac:picMkLst>
          </pc:picChg>
          <pc:picChg chg="add mod">
            <ac:chgData name="Alexandre SCHIFFER" userId="8f28390f-5a5f-4efd-a760-7656bfa7277a" providerId="ADAL" clId="{3C03B1BB-2887-2948-A374-7BCA4BA65381}" dt="2021-11-17T10:03:56.991" v="97"/>
            <ac:picMkLst>
              <pc:docMk/>
              <pc:sldMasterMk cId="0" sldId="2147493455"/>
              <pc:sldLayoutMk cId="2229668312" sldId="2147493648"/>
              <ac:picMk id="11" creationId="{3EDB5277-785F-0047-813A-CAB7963AACEB}"/>
            </ac:picMkLst>
          </pc:picChg>
        </pc:sldLayoutChg>
      </pc:sldMasterChg>
    </pc:docChg>
  </pc:docChgLst>
  <pc:docChgLst>
    <pc:chgData name="Roberta FERRANDINO - ESMO" userId="f3ee550b-2eb4-4329-988e-6df4d84fbf3e" providerId="ADAL" clId="{E66B814E-99E0-49F9-B587-E50091DA2CAD}"/>
    <pc:docChg chg="custSel modSld modMainMaster">
      <pc:chgData name="Roberta FERRANDINO - ESMO" userId="f3ee550b-2eb4-4329-988e-6df4d84fbf3e" providerId="ADAL" clId="{E66B814E-99E0-49F9-B587-E50091DA2CAD}" dt="2023-04-20T08:45:34.278" v="37" actId="207"/>
      <pc:docMkLst>
        <pc:docMk/>
      </pc:docMkLst>
      <pc:sldChg chg="addSp delSp modSp mod">
        <pc:chgData name="Roberta FERRANDINO - ESMO" userId="f3ee550b-2eb4-4329-988e-6df4d84fbf3e" providerId="ADAL" clId="{E66B814E-99E0-49F9-B587-E50091DA2CAD}" dt="2023-04-19T10:33:40.209" v="2" actId="21"/>
        <pc:sldMkLst>
          <pc:docMk/>
          <pc:sldMk cId="4291841018" sldId="279"/>
        </pc:sldMkLst>
        <pc:picChg chg="add del mod">
          <ac:chgData name="Roberta FERRANDINO - ESMO" userId="f3ee550b-2eb4-4329-988e-6df4d84fbf3e" providerId="ADAL" clId="{E66B814E-99E0-49F9-B587-E50091DA2CAD}" dt="2023-04-19T10:33:40.209" v="2" actId="21"/>
          <ac:picMkLst>
            <pc:docMk/>
            <pc:sldMk cId="4291841018" sldId="279"/>
            <ac:picMk id="6" creationId="{2F6C69FE-16FE-18B9-20F3-6B10F3801DCE}"/>
          </ac:picMkLst>
        </pc:picChg>
      </pc:sldChg>
      <pc:sldChg chg="modSp mod">
        <pc:chgData name="Roberta FERRANDINO - ESMO" userId="f3ee550b-2eb4-4329-988e-6df4d84fbf3e" providerId="ADAL" clId="{E66B814E-99E0-49F9-B587-E50091DA2CAD}" dt="2023-04-20T08:45:34.278" v="37" actId="207"/>
        <pc:sldMkLst>
          <pc:docMk/>
          <pc:sldMk cId="1375013745" sldId="287"/>
        </pc:sldMkLst>
        <pc:spChg chg="mod">
          <ac:chgData name="Roberta FERRANDINO - ESMO" userId="f3ee550b-2eb4-4329-988e-6df4d84fbf3e" providerId="ADAL" clId="{E66B814E-99E0-49F9-B587-E50091DA2CAD}" dt="2023-04-20T08:45:34.278" v="37" actId="207"/>
          <ac:spMkLst>
            <pc:docMk/>
            <pc:sldMk cId="1375013745" sldId="287"/>
            <ac:spMk id="2" creationId="{2B163A29-D2B0-41B9-89F9-6CA0721CEF7E}"/>
          </ac:spMkLst>
        </pc:spChg>
      </pc:sldChg>
      <pc:sldMasterChg chg="modSldLayout">
        <pc:chgData name="Roberta FERRANDINO - ESMO" userId="f3ee550b-2eb4-4329-988e-6df4d84fbf3e" providerId="ADAL" clId="{E66B814E-99E0-49F9-B587-E50091DA2CAD}" dt="2023-04-19T10:35:12.138" v="36"/>
        <pc:sldMasterMkLst>
          <pc:docMk/>
          <pc:sldMasterMk cId="0" sldId="2147493455"/>
        </pc:sldMasterMkLst>
        <pc:sldLayoutChg chg="addSp delSp modSp mod">
          <pc:chgData name="Roberta FERRANDINO - ESMO" userId="f3ee550b-2eb4-4329-988e-6df4d84fbf3e" providerId="ADAL" clId="{E66B814E-99E0-49F9-B587-E50091DA2CAD}" dt="2023-04-19T10:34:32.901" v="18" actId="1035"/>
          <pc:sldLayoutMkLst>
            <pc:docMk/>
            <pc:sldMasterMk cId="0" sldId="2147493455"/>
            <pc:sldLayoutMk cId="115419589" sldId="2147493641"/>
          </pc:sldLayoutMkLst>
          <pc:picChg chg="add mod ord">
            <ac:chgData name="Roberta FERRANDINO - ESMO" userId="f3ee550b-2eb4-4329-988e-6df4d84fbf3e" providerId="ADAL" clId="{E66B814E-99E0-49F9-B587-E50091DA2CAD}" dt="2023-04-19T10:34:32.901" v="18" actId="1035"/>
            <ac:picMkLst>
              <pc:docMk/>
              <pc:sldMasterMk cId="0" sldId="2147493455"/>
              <pc:sldLayoutMk cId="115419589" sldId="2147493641"/>
              <ac:picMk id="2" creationId="{93CC4DD7-3693-854A-A1A9-2060707E8224}"/>
            </ac:picMkLst>
          </pc:picChg>
          <pc:picChg chg="del">
            <ac:chgData name="Roberta FERRANDINO - ESMO" userId="f3ee550b-2eb4-4329-988e-6df4d84fbf3e" providerId="ADAL" clId="{E66B814E-99E0-49F9-B587-E50091DA2CAD}" dt="2023-04-19T10:34:26.644" v="15" actId="478"/>
            <ac:picMkLst>
              <pc:docMk/>
              <pc:sldMasterMk cId="0" sldId="2147493455"/>
              <pc:sldLayoutMk cId="115419589" sldId="2147493641"/>
              <ac:picMk id="8" creationId="{86028484-F365-599E-7736-215104F64F04}"/>
            </ac:picMkLst>
          </pc:picChg>
        </pc:sldLayoutChg>
        <pc:sldLayoutChg chg="addSp delSp modSp mod">
          <pc:chgData name="Roberta FERRANDINO - ESMO" userId="f3ee550b-2eb4-4329-988e-6df4d84fbf3e" providerId="ADAL" clId="{E66B814E-99E0-49F9-B587-E50091DA2CAD}" dt="2023-04-19T10:34:44.415" v="22"/>
          <pc:sldLayoutMkLst>
            <pc:docMk/>
            <pc:sldMasterMk cId="0" sldId="2147493455"/>
            <pc:sldLayoutMk cId="309067468" sldId="2147493642"/>
          </pc:sldLayoutMkLst>
          <pc:picChg chg="del">
            <ac:chgData name="Roberta FERRANDINO - ESMO" userId="f3ee550b-2eb4-4329-988e-6df4d84fbf3e" providerId="ADAL" clId="{E66B814E-99E0-49F9-B587-E50091DA2CAD}" dt="2023-04-19T10:34:44.085" v="21" actId="478"/>
            <ac:picMkLst>
              <pc:docMk/>
              <pc:sldMasterMk cId="0" sldId="2147493455"/>
              <pc:sldLayoutMk cId="309067468" sldId="2147493642"/>
              <ac:picMk id="2" creationId="{12B8AB3B-D9B9-2D0F-9EE8-FB8C1ED63B4D}"/>
            </ac:picMkLst>
          </pc:picChg>
          <pc:picChg chg="add mod">
            <ac:chgData name="Roberta FERRANDINO - ESMO" userId="f3ee550b-2eb4-4329-988e-6df4d84fbf3e" providerId="ADAL" clId="{E66B814E-99E0-49F9-B587-E50091DA2CAD}" dt="2023-04-19T10:34:44.415" v="22"/>
            <ac:picMkLst>
              <pc:docMk/>
              <pc:sldMasterMk cId="0" sldId="2147493455"/>
              <pc:sldLayoutMk cId="309067468" sldId="2147493642"/>
              <ac:picMk id="3" creationId="{94284C7F-931F-C0C3-E727-81F55D63E3F2}"/>
            </ac:picMkLst>
          </pc:picChg>
        </pc:sldLayoutChg>
        <pc:sldLayoutChg chg="addSp delSp modSp mod">
          <pc:chgData name="Roberta FERRANDINO - ESMO" userId="f3ee550b-2eb4-4329-988e-6df4d84fbf3e" providerId="ADAL" clId="{E66B814E-99E0-49F9-B587-E50091DA2CAD}" dt="2023-04-19T10:34:54.865" v="28"/>
          <pc:sldLayoutMkLst>
            <pc:docMk/>
            <pc:sldMasterMk cId="0" sldId="2147493455"/>
            <pc:sldLayoutMk cId="1840261251" sldId="2147493643"/>
          </pc:sldLayoutMkLst>
          <pc:picChg chg="del">
            <ac:chgData name="Roberta FERRANDINO - ESMO" userId="f3ee550b-2eb4-4329-988e-6df4d84fbf3e" providerId="ADAL" clId="{E66B814E-99E0-49F9-B587-E50091DA2CAD}" dt="2023-04-19T10:34:54.615" v="27" actId="478"/>
            <ac:picMkLst>
              <pc:docMk/>
              <pc:sldMasterMk cId="0" sldId="2147493455"/>
              <pc:sldLayoutMk cId="1840261251" sldId="2147493643"/>
              <ac:picMk id="2" creationId="{8783FC9A-DC43-4FB4-8622-C31CCD64C8B8}"/>
            </ac:picMkLst>
          </pc:picChg>
          <pc:picChg chg="add mod">
            <ac:chgData name="Roberta FERRANDINO - ESMO" userId="f3ee550b-2eb4-4329-988e-6df4d84fbf3e" providerId="ADAL" clId="{E66B814E-99E0-49F9-B587-E50091DA2CAD}" dt="2023-04-19T10:34:54.865" v="28"/>
            <ac:picMkLst>
              <pc:docMk/>
              <pc:sldMasterMk cId="0" sldId="2147493455"/>
              <pc:sldLayoutMk cId="1840261251" sldId="2147493643"/>
              <ac:picMk id="3" creationId="{1465025E-8EEB-6F2D-CA37-A0D155BFA7DE}"/>
            </ac:picMkLst>
          </pc:picChg>
        </pc:sldLayoutChg>
        <pc:sldLayoutChg chg="addSp delSp modSp mod">
          <pc:chgData name="Roberta FERRANDINO - ESMO" userId="f3ee550b-2eb4-4329-988e-6df4d84fbf3e" providerId="ADAL" clId="{E66B814E-99E0-49F9-B587-E50091DA2CAD}" dt="2023-04-19T10:34:57.689" v="30"/>
          <pc:sldLayoutMkLst>
            <pc:docMk/>
            <pc:sldMasterMk cId="0" sldId="2147493455"/>
            <pc:sldLayoutMk cId="2192703510" sldId="2147493644"/>
          </pc:sldLayoutMkLst>
          <pc:picChg chg="del">
            <ac:chgData name="Roberta FERRANDINO - ESMO" userId="f3ee550b-2eb4-4329-988e-6df4d84fbf3e" providerId="ADAL" clId="{E66B814E-99E0-49F9-B587-E50091DA2CAD}" dt="2023-04-19T10:34:57.468" v="29" actId="478"/>
            <ac:picMkLst>
              <pc:docMk/>
              <pc:sldMasterMk cId="0" sldId="2147493455"/>
              <pc:sldLayoutMk cId="2192703510" sldId="2147493644"/>
              <ac:picMk id="2" creationId="{59655605-B04F-1A08-F8C8-83DAA55C58C1}"/>
            </ac:picMkLst>
          </pc:picChg>
          <pc:picChg chg="add mod">
            <ac:chgData name="Roberta FERRANDINO - ESMO" userId="f3ee550b-2eb4-4329-988e-6df4d84fbf3e" providerId="ADAL" clId="{E66B814E-99E0-49F9-B587-E50091DA2CAD}" dt="2023-04-19T10:34:57.689" v="30"/>
            <ac:picMkLst>
              <pc:docMk/>
              <pc:sldMasterMk cId="0" sldId="2147493455"/>
              <pc:sldLayoutMk cId="2192703510" sldId="2147493644"/>
              <ac:picMk id="3" creationId="{44C8053A-34FE-812D-7C5E-26F44B61B53B}"/>
            </ac:picMkLst>
          </pc:picChg>
        </pc:sldLayoutChg>
        <pc:sldLayoutChg chg="addSp delSp modSp mod">
          <pc:chgData name="Roberta FERRANDINO - ESMO" userId="f3ee550b-2eb4-4329-988e-6df4d84fbf3e" providerId="ADAL" clId="{E66B814E-99E0-49F9-B587-E50091DA2CAD}" dt="2023-04-19T10:35:12.138" v="36"/>
          <pc:sldLayoutMkLst>
            <pc:docMk/>
            <pc:sldMasterMk cId="0" sldId="2147493455"/>
            <pc:sldLayoutMk cId="3278467359" sldId="2147493645"/>
          </pc:sldLayoutMkLst>
          <pc:picChg chg="del">
            <ac:chgData name="Roberta FERRANDINO - ESMO" userId="f3ee550b-2eb4-4329-988e-6df4d84fbf3e" providerId="ADAL" clId="{E66B814E-99E0-49F9-B587-E50091DA2CAD}" dt="2023-04-19T10:35:11.892" v="35" actId="478"/>
            <ac:picMkLst>
              <pc:docMk/>
              <pc:sldMasterMk cId="0" sldId="2147493455"/>
              <pc:sldLayoutMk cId="3278467359" sldId="2147493645"/>
              <ac:picMk id="2" creationId="{D00D62C7-0D95-A852-C324-5B847513E72B}"/>
            </ac:picMkLst>
          </pc:picChg>
          <pc:picChg chg="add mod">
            <ac:chgData name="Roberta FERRANDINO - ESMO" userId="f3ee550b-2eb4-4329-988e-6df4d84fbf3e" providerId="ADAL" clId="{E66B814E-99E0-49F9-B587-E50091DA2CAD}" dt="2023-04-19T10:35:12.138" v="36"/>
            <ac:picMkLst>
              <pc:docMk/>
              <pc:sldMasterMk cId="0" sldId="2147493455"/>
              <pc:sldLayoutMk cId="3278467359" sldId="2147493645"/>
              <ac:picMk id="3" creationId="{10DE9D9C-9C04-7825-2C89-701D6D1E7C3C}"/>
            </ac:picMkLst>
          </pc:picChg>
        </pc:sldLayoutChg>
        <pc:sldLayoutChg chg="addSp delSp modSp mod">
          <pc:chgData name="Roberta FERRANDINO - ESMO" userId="f3ee550b-2eb4-4329-988e-6df4d84fbf3e" providerId="ADAL" clId="{E66B814E-99E0-49F9-B587-E50091DA2CAD}" dt="2023-04-19T10:35:08.789" v="34"/>
          <pc:sldLayoutMkLst>
            <pc:docMk/>
            <pc:sldMasterMk cId="0" sldId="2147493455"/>
            <pc:sldLayoutMk cId="2599831872" sldId="2147493646"/>
          </pc:sldLayoutMkLst>
          <pc:picChg chg="add mod">
            <ac:chgData name="Roberta FERRANDINO - ESMO" userId="f3ee550b-2eb4-4329-988e-6df4d84fbf3e" providerId="ADAL" clId="{E66B814E-99E0-49F9-B587-E50091DA2CAD}" dt="2023-04-19T10:35:08.789" v="34"/>
            <ac:picMkLst>
              <pc:docMk/>
              <pc:sldMasterMk cId="0" sldId="2147493455"/>
              <pc:sldLayoutMk cId="2599831872" sldId="2147493646"/>
              <ac:picMk id="2" creationId="{E95C4AA9-738C-C5AD-14C0-4FFB8E8EB4C4}"/>
            </ac:picMkLst>
          </pc:picChg>
          <pc:picChg chg="del">
            <ac:chgData name="Roberta FERRANDINO - ESMO" userId="f3ee550b-2eb4-4329-988e-6df4d84fbf3e" providerId="ADAL" clId="{E66B814E-99E0-49F9-B587-E50091DA2CAD}" dt="2023-04-19T10:35:08.533" v="33" actId="478"/>
            <ac:picMkLst>
              <pc:docMk/>
              <pc:sldMasterMk cId="0" sldId="2147493455"/>
              <pc:sldLayoutMk cId="2599831872" sldId="2147493646"/>
              <ac:picMk id="3" creationId="{6DC26D1E-965F-C637-E841-737C47B98BB3}"/>
            </ac:picMkLst>
          </pc:picChg>
        </pc:sldLayoutChg>
        <pc:sldLayoutChg chg="addSp delSp modSp mod">
          <pc:chgData name="Roberta FERRANDINO - ESMO" userId="f3ee550b-2eb4-4329-988e-6df4d84fbf3e" providerId="ADAL" clId="{E66B814E-99E0-49F9-B587-E50091DA2CAD}" dt="2023-04-19T10:34:40.755" v="20"/>
          <pc:sldLayoutMkLst>
            <pc:docMk/>
            <pc:sldMasterMk cId="0" sldId="2147493455"/>
            <pc:sldLayoutMk cId="624001690" sldId="2147493649"/>
          </pc:sldLayoutMkLst>
          <pc:picChg chg="add mod">
            <ac:chgData name="Roberta FERRANDINO - ESMO" userId="f3ee550b-2eb4-4329-988e-6df4d84fbf3e" providerId="ADAL" clId="{E66B814E-99E0-49F9-B587-E50091DA2CAD}" dt="2023-04-19T10:34:40.755" v="20"/>
            <ac:picMkLst>
              <pc:docMk/>
              <pc:sldMasterMk cId="0" sldId="2147493455"/>
              <pc:sldLayoutMk cId="624001690" sldId="2147493649"/>
              <ac:picMk id="2" creationId="{BC037655-18A9-C41E-1AD9-D01A013400D0}"/>
            </ac:picMkLst>
          </pc:picChg>
          <pc:picChg chg="del">
            <ac:chgData name="Roberta FERRANDINO - ESMO" userId="f3ee550b-2eb4-4329-988e-6df4d84fbf3e" providerId="ADAL" clId="{E66B814E-99E0-49F9-B587-E50091DA2CAD}" dt="2023-04-19T10:34:40.523" v="19" actId="478"/>
            <ac:picMkLst>
              <pc:docMk/>
              <pc:sldMasterMk cId="0" sldId="2147493455"/>
              <pc:sldLayoutMk cId="624001690" sldId="2147493649"/>
              <ac:picMk id="5" creationId="{DA792BA1-E982-A6CA-0098-96578DB2D3A8}"/>
            </ac:picMkLst>
          </pc:picChg>
        </pc:sldLayoutChg>
        <pc:sldLayoutChg chg="addSp delSp modSp mod">
          <pc:chgData name="Roberta FERRANDINO - ESMO" userId="f3ee550b-2eb4-4329-988e-6df4d84fbf3e" providerId="ADAL" clId="{E66B814E-99E0-49F9-B587-E50091DA2CAD}" dt="2023-04-19T10:34:51.332" v="26"/>
          <pc:sldLayoutMkLst>
            <pc:docMk/>
            <pc:sldMasterMk cId="0" sldId="2147493455"/>
            <pc:sldLayoutMk cId="1439202276" sldId="2147493650"/>
          </pc:sldLayoutMkLst>
          <pc:picChg chg="add mod">
            <ac:chgData name="Roberta FERRANDINO - ESMO" userId="f3ee550b-2eb4-4329-988e-6df4d84fbf3e" providerId="ADAL" clId="{E66B814E-99E0-49F9-B587-E50091DA2CAD}" dt="2023-04-19T10:34:51.332" v="26"/>
            <ac:picMkLst>
              <pc:docMk/>
              <pc:sldMasterMk cId="0" sldId="2147493455"/>
              <pc:sldLayoutMk cId="1439202276" sldId="2147493650"/>
              <ac:picMk id="2" creationId="{D0E9E2FF-8C73-332F-AE9D-5314D564EDB8}"/>
            </ac:picMkLst>
          </pc:picChg>
          <pc:picChg chg="del">
            <ac:chgData name="Roberta FERRANDINO - ESMO" userId="f3ee550b-2eb4-4329-988e-6df4d84fbf3e" providerId="ADAL" clId="{E66B814E-99E0-49F9-B587-E50091DA2CAD}" dt="2023-04-19T10:34:51.084" v="25" actId="478"/>
            <ac:picMkLst>
              <pc:docMk/>
              <pc:sldMasterMk cId="0" sldId="2147493455"/>
              <pc:sldLayoutMk cId="1439202276" sldId="2147493650"/>
              <ac:picMk id="3" creationId="{C50A4B15-B554-85DD-EB4F-2550A0CE29A3}"/>
            </ac:picMkLst>
          </pc:picChg>
        </pc:sldLayoutChg>
        <pc:sldLayoutChg chg="addSp delSp modSp mod">
          <pc:chgData name="Roberta FERRANDINO - ESMO" userId="f3ee550b-2eb4-4329-988e-6df4d84fbf3e" providerId="ADAL" clId="{E66B814E-99E0-49F9-B587-E50091DA2CAD}" dt="2023-04-19T10:35:02.692" v="32"/>
          <pc:sldLayoutMkLst>
            <pc:docMk/>
            <pc:sldMasterMk cId="0" sldId="2147493455"/>
            <pc:sldLayoutMk cId="1957747522" sldId="2147493651"/>
          </pc:sldLayoutMkLst>
          <pc:picChg chg="add mod">
            <ac:chgData name="Roberta FERRANDINO - ESMO" userId="f3ee550b-2eb4-4329-988e-6df4d84fbf3e" providerId="ADAL" clId="{E66B814E-99E0-49F9-B587-E50091DA2CAD}" dt="2023-04-19T10:35:02.692" v="32"/>
            <ac:picMkLst>
              <pc:docMk/>
              <pc:sldMasterMk cId="0" sldId="2147493455"/>
              <pc:sldLayoutMk cId="1957747522" sldId="2147493651"/>
              <ac:picMk id="2" creationId="{AF2A73EE-7EFB-9BCE-20FF-7C2EADD46155}"/>
            </ac:picMkLst>
          </pc:picChg>
          <pc:picChg chg="del">
            <ac:chgData name="Roberta FERRANDINO - ESMO" userId="f3ee550b-2eb4-4329-988e-6df4d84fbf3e" providerId="ADAL" clId="{E66B814E-99E0-49F9-B587-E50091DA2CAD}" dt="2023-04-19T10:35:02.413" v="31" actId="478"/>
            <ac:picMkLst>
              <pc:docMk/>
              <pc:sldMasterMk cId="0" sldId="2147493455"/>
              <pc:sldLayoutMk cId="1957747522" sldId="2147493651"/>
              <ac:picMk id="3" creationId="{56A4B936-AFFD-5A8C-1071-A2340ECC8626}"/>
            </ac:picMkLst>
          </pc:picChg>
        </pc:sldLayoutChg>
        <pc:sldLayoutChg chg="addSp delSp modSp mod">
          <pc:chgData name="Roberta FERRANDINO - ESMO" userId="f3ee550b-2eb4-4329-988e-6df4d84fbf3e" providerId="ADAL" clId="{E66B814E-99E0-49F9-B587-E50091DA2CAD}" dt="2023-04-19T10:34:47.757" v="24"/>
          <pc:sldLayoutMkLst>
            <pc:docMk/>
            <pc:sldMasterMk cId="0" sldId="2147493455"/>
            <pc:sldLayoutMk cId="3671583562" sldId="2147493652"/>
          </pc:sldLayoutMkLst>
          <pc:picChg chg="del">
            <ac:chgData name="Roberta FERRANDINO - ESMO" userId="f3ee550b-2eb4-4329-988e-6df4d84fbf3e" providerId="ADAL" clId="{E66B814E-99E0-49F9-B587-E50091DA2CAD}" dt="2023-04-19T10:34:47.493" v="23" actId="478"/>
            <ac:picMkLst>
              <pc:docMk/>
              <pc:sldMasterMk cId="0" sldId="2147493455"/>
              <pc:sldLayoutMk cId="3671583562" sldId="2147493652"/>
              <ac:picMk id="2" creationId="{2D056E8F-2E9B-87D0-16E8-FF12F21C3AD8}"/>
            </ac:picMkLst>
          </pc:picChg>
          <pc:picChg chg="add mod">
            <ac:chgData name="Roberta FERRANDINO - ESMO" userId="f3ee550b-2eb4-4329-988e-6df4d84fbf3e" providerId="ADAL" clId="{E66B814E-99E0-49F9-B587-E50091DA2CAD}" dt="2023-04-19T10:34:47.757" v="24"/>
            <ac:picMkLst>
              <pc:docMk/>
              <pc:sldMasterMk cId="0" sldId="2147493455"/>
              <pc:sldLayoutMk cId="3671583562" sldId="2147493652"/>
              <ac:picMk id="3" creationId="{DAD8EA97-E00F-61CC-AE6A-B4CACE1C8DB5}"/>
            </ac:picMkLst>
          </pc:picChg>
        </pc:sldLayoutChg>
      </pc:sldMasterChg>
    </pc:docChg>
  </pc:docChgLst>
  <pc:docChgLst>
    <pc:chgData name="Francesca MAINO - ESMO" userId="0e04cdf6-27b3-4e1e-8a38-161a3a714cd4" providerId="ADAL" clId="{19B6A0EC-1F98-490C-BA99-9D5DC5620AF0}"/>
    <pc:docChg chg="custSel modSld modMainMaster">
      <pc:chgData name="Francesca MAINO - ESMO" userId="0e04cdf6-27b3-4e1e-8a38-161a3a714cd4" providerId="ADAL" clId="{19B6A0EC-1F98-490C-BA99-9D5DC5620AF0}" dt="2022-02-21T16:46:31.358" v="147" actId="207"/>
      <pc:docMkLst>
        <pc:docMk/>
      </pc:docMkLst>
      <pc:sldChg chg="modSp mod">
        <pc:chgData name="Francesca MAINO - ESMO" userId="0e04cdf6-27b3-4e1e-8a38-161a3a714cd4" providerId="ADAL" clId="{19B6A0EC-1F98-490C-BA99-9D5DC5620AF0}" dt="2022-02-21T16:42:10.094" v="16" actId="207"/>
        <pc:sldMkLst>
          <pc:docMk/>
          <pc:sldMk cId="4279849403" sldId="271"/>
        </pc:sldMkLst>
        <pc:spChg chg="mod">
          <ac:chgData name="Francesca MAINO - ESMO" userId="0e04cdf6-27b3-4e1e-8a38-161a3a714cd4" providerId="ADAL" clId="{19B6A0EC-1F98-490C-BA99-9D5DC5620AF0}" dt="2022-02-21T16:42:10.094" v="16" actId="207"/>
          <ac:spMkLst>
            <pc:docMk/>
            <pc:sldMk cId="4279849403" sldId="271"/>
            <ac:spMk id="3" creationId="{7A8C315D-B54D-B14C-A4AA-C793F1CB00B6}"/>
          </ac:spMkLst>
        </pc:spChg>
      </pc:sldChg>
      <pc:sldChg chg="modSp mod">
        <pc:chgData name="Francesca MAINO - ESMO" userId="0e04cdf6-27b3-4e1e-8a38-161a3a714cd4" providerId="ADAL" clId="{19B6A0EC-1F98-490C-BA99-9D5DC5620AF0}" dt="2022-02-21T16:42:23.876" v="18" actId="207"/>
        <pc:sldMkLst>
          <pc:docMk/>
          <pc:sldMk cId="427651307" sldId="272"/>
        </pc:sldMkLst>
        <pc:spChg chg="mod">
          <ac:chgData name="Francesca MAINO - ESMO" userId="0e04cdf6-27b3-4e1e-8a38-161a3a714cd4" providerId="ADAL" clId="{19B6A0EC-1F98-490C-BA99-9D5DC5620AF0}" dt="2022-02-21T16:42:23.876" v="18" actId="207"/>
          <ac:spMkLst>
            <pc:docMk/>
            <pc:sldMk cId="427651307" sldId="272"/>
            <ac:spMk id="2" creationId="{6148EE18-136F-F442-A7CC-476A3BEFE2F2}"/>
          </ac:spMkLst>
        </pc:spChg>
        <pc:spChg chg="mod">
          <ac:chgData name="Francesca MAINO - ESMO" userId="0e04cdf6-27b3-4e1e-8a38-161a3a714cd4" providerId="ADAL" clId="{19B6A0EC-1F98-490C-BA99-9D5DC5620AF0}" dt="2022-02-21T16:42:13.676" v="17" actId="207"/>
          <ac:spMkLst>
            <pc:docMk/>
            <pc:sldMk cId="427651307" sldId="272"/>
            <ac:spMk id="4" creationId="{9888315F-FD72-3249-BA2E-FCB07E31B19C}"/>
          </ac:spMkLst>
        </pc:spChg>
      </pc:sldChg>
      <pc:sldChg chg="modSp mod">
        <pc:chgData name="Francesca MAINO - ESMO" userId="0e04cdf6-27b3-4e1e-8a38-161a3a714cd4" providerId="ADAL" clId="{19B6A0EC-1F98-490C-BA99-9D5DC5620AF0}" dt="2022-02-21T16:42:28.764" v="19" actId="207"/>
        <pc:sldMkLst>
          <pc:docMk/>
          <pc:sldMk cId="3271639059" sldId="273"/>
        </pc:sldMkLst>
        <pc:spChg chg="mod">
          <ac:chgData name="Francesca MAINO - ESMO" userId="0e04cdf6-27b3-4e1e-8a38-161a3a714cd4" providerId="ADAL" clId="{19B6A0EC-1F98-490C-BA99-9D5DC5620AF0}" dt="2022-02-21T16:42:28.764" v="19" actId="207"/>
          <ac:spMkLst>
            <pc:docMk/>
            <pc:sldMk cId="3271639059" sldId="273"/>
            <ac:spMk id="5" creationId="{81A1F862-683B-6A4F-9908-8AAB377D023B}"/>
          </ac:spMkLst>
        </pc:spChg>
      </pc:sldChg>
      <pc:sldChg chg="modSp mod">
        <pc:chgData name="Francesca MAINO - ESMO" userId="0e04cdf6-27b3-4e1e-8a38-161a3a714cd4" providerId="ADAL" clId="{19B6A0EC-1F98-490C-BA99-9D5DC5620AF0}" dt="2022-02-21T16:42:32.570" v="20" actId="207"/>
        <pc:sldMkLst>
          <pc:docMk/>
          <pc:sldMk cId="2716391758" sldId="274"/>
        </pc:sldMkLst>
        <pc:spChg chg="mod">
          <ac:chgData name="Francesca MAINO - ESMO" userId="0e04cdf6-27b3-4e1e-8a38-161a3a714cd4" providerId="ADAL" clId="{19B6A0EC-1F98-490C-BA99-9D5DC5620AF0}" dt="2022-02-21T16:42:32.570" v="20" actId="207"/>
          <ac:spMkLst>
            <pc:docMk/>
            <pc:sldMk cId="2716391758" sldId="274"/>
            <ac:spMk id="4" creationId="{C129EDFA-ED0E-8F48-A230-08ACB41FD4D6}"/>
          </ac:spMkLst>
        </pc:spChg>
      </pc:sldChg>
      <pc:sldChg chg="modSp mod">
        <pc:chgData name="Francesca MAINO - ESMO" userId="0e04cdf6-27b3-4e1e-8a38-161a3a714cd4" providerId="ADAL" clId="{19B6A0EC-1F98-490C-BA99-9D5DC5620AF0}" dt="2022-02-21T16:42:42.166" v="22" actId="207"/>
        <pc:sldMkLst>
          <pc:docMk/>
          <pc:sldMk cId="3385921794" sldId="275"/>
        </pc:sldMkLst>
        <pc:spChg chg="mod">
          <ac:chgData name="Francesca MAINO - ESMO" userId="0e04cdf6-27b3-4e1e-8a38-161a3a714cd4" providerId="ADAL" clId="{19B6A0EC-1F98-490C-BA99-9D5DC5620AF0}" dt="2022-02-21T16:42:42.166" v="22" actId="207"/>
          <ac:spMkLst>
            <pc:docMk/>
            <pc:sldMk cId="3385921794" sldId="275"/>
            <ac:spMk id="2" creationId="{87131F08-1B3E-194B-87D8-B2E72B4B582D}"/>
          </ac:spMkLst>
        </pc:spChg>
        <pc:spChg chg="mod">
          <ac:chgData name="Francesca MAINO - ESMO" userId="0e04cdf6-27b3-4e1e-8a38-161a3a714cd4" providerId="ADAL" clId="{19B6A0EC-1F98-490C-BA99-9D5DC5620AF0}" dt="2022-02-21T16:42:36.730" v="21" actId="207"/>
          <ac:spMkLst>
            <pc:docMk/>
            <pc:sldMk cId="3385921794" sldId="275"/>
            <ac:spMk id="4" creationId="{C3DB10FC-A707-F44B-8609-AE45C7B11D5D}"/>
          </ac:spMkLst>
        </pc:spChg>
      </pc:sldChg>
      <pc:sldChg chg="modSp mod">
        <pc:chgData name="Francesca MAINO - ESMO" userId="0e04cdf6-27b3-4e1e-8a38-161a3a714cd4" providerId="ADAL" clId="{19B6A0EC-1F98-490C-BA99-9D5DC5620AF0}" dt="2022-02-21T16:42:51.793" v="24" actId="207"/>
        <pc:sldMkLst>
          <pc:docMk/>
          <pc:sldMk cId="4291841018" sldId="279"/>
        </pc:sldMkLst>
        <pc:spChg chg="mod">
          <ac:chgData name="Francesca MAINO - ESMO" userId="0e04cdf6-27b3-4e1e-8a38-161a3a714cd4" providerId="ADAL" clId="{19B6A0EC-1F98-490C-BA99-9D5DC5620AF0}" dt="2022-02-21T16:42:51.793" v="24" actId="207"/>
          <ac:spMkLst>
            <pc:docMk/>
            <pc:sldMk cId="4291841018" sldId="279"/>
            <ac:spMk id="2" creationId="{F8FF8A95-2EA8-BC40-B221-25798D1A9889}"/>
          </ac:spMkLst>
        </pc:spChg>
      </pc:sldChg>
      <pc:sldChg chg="modSp mod">
        <pc:chgData name="Francesca MAINO - ESMO" userId="0e04cdf6-27b3-4e1e-8a38-161a3a714cd4" providerId="ADAL" clId="{19B6A0EC-1F98-490C-BA99-9D5DC5620AF0}" dt="2022-02-21T16:42:47.599" v="23" actId="207"/>
        <pc:sldMkLst>
          <pc:docMk/>
          <pc:sldMk cId="2684920857" sldId="280"/>
        </pc:sldMkLst>
        <pc:spChg chg="mod">
          <ac:chgData name="Francesca MAINO - ESMO" userId="0e04cdf6-27b3-4e1e-8a38-161a3a714cd4" providerId="ADAL" clId="{19B6A0EC-1F98-490C-BA99-9D5DC5620AF0}" dt="2022-02-21T16:42:47.599" v="23" actId="207"/>
          <ac:spMkLst>
            <pc:docMk/>
            <pc:sldMk cId="2684920857" sldId="280"/>
            <ac:spMk id="2" creationId="{F8FF8A95-2EA8-BC40-B221-25798D1A9889}"/>
          </ac:spMkLst>
        </pc:spChg>
      </pc:sldChg>
      <pc:sldMasterChg chg="modSldLayout">
        <pc:chgData name="Francesca MAINO - ESMO" userId="0e04cdf6-27b3-4e1e-8a38-161a3a714cd4" providerId="ADAL" clId="{19B6A0EC-1F98-490C-BA99-9D5DC5620AF0}" dt="2022-02-21T16:46:31.358" v="147" actId="207"/>
        <pc:sldMasterMkLst>
          <pc:docMk/>
          <pc:sldMasterMk cId="0" sldId="2147493455"/>
        </pc:sldMasterMkLst>
        <pc:sldLayoutChg chg="addSp delSp modSp mod">
          <pc:chgData name="Francesca MAINO - ESMO" userId="0e04cdf6-27b3-4e1e-8a38-161a3a714cd4" providerId="ADAL" clId="{19B6A0EC-1F98-490C-BA99-9D5DC5620AF0}" dt="2022-02-21T16:46:31.358" v="147" actId="207"/>
          <pc:sldLayoutMkLst>
            <pc:docMk/>
            <pc:sldMasterMk cId="0" sldId="2147493455"/>
            <pc:sldLayoutMk cId="1522699082" sldId="2147493640"/>
          </pc:sldLayoutMkLst>
          <pc:spChg chg="mod">
            <ac:chgData name="Francesca MAINO - ESMO" userId="0e04cdf6-27b3-4e1e-8a38-161a3a714cd4" providerId="ADAL" clId="{19B6A0EC-1F98-490C-BA99-9D5DC5620AF0}" dt="2022-02-21T16:46:31.358" v="147" actId="207"/>
            <ac:spMkLst>
              <pc:docMk/>
              <pc:sldMasterMk cId="0" sldId="2147493455"/>
              <pc:sldLayoutMk cId="1522699082" sldId="2147493640"/>
              <ac:spMk id="20" creationId="{00000000-0000-0000-0000-000000000000}"/>
            </ac:spMkLst>
          </pc:spChg>
          <pc:graphicFrameChg chg="add del mod">
            <ac:chgData name="Francesca MAINO - ESMO" userId="0e04cdf6-27b3-4e1e-8a38-161a3a714cd4" providerId="ADAL" clId="{19B6A0EC-1F98-490C-BA99-9D5DC5620AF0}" dt="2022-02-21T16:41:00.442" v="3" actId="478"/>
            <ac:graphicFrameMkLst>
              <pc:docMk/>
              <pc:sldMasterMk cId="0" sldId="2147493455"/>
              <pc:sldLayoutMk cId="1522699082" sldId="2147493640"/>
              <ac:graphicFrameMk id="4" creationId="{C477559B-96B9-4BCC-9DE6-9706A4FC9E2D}"/>
            </ac:graphicFrameMkLst>
          </pc:graphicFrameChg>
          <pc:picChg chg="del mod modCrop">
            <ac:chgData name="Francesca MAINO - ESMO" userId="0e04cdf6-27b3-4e1e-8a38-161a3a714cd4" providerId="ADAL" clId="{19B6A0EC-1F98-490C-BA99-9D5DC5620AF0}" dt="2022-02-21T16:41:21.563" v="11" actId="478"/>
            <ac:picMkLst>
              <pc:docMk/>
              <pc:sldMasterMk cId="0" sldId="2147493455"/>
              <pc:sldLayoutMk cId="1522699082" sldId="2147493640"/>
              <ac:picMk id="6" creationId="{C64101AA-9438-0944-94ED-772E9A342577}"/>
            </ac:picMkLst>
          </pc:picChg>
          <pc:picChg chg="add mod">
            <ac:chgData name="Francesca MAINO - ESMO" userId="0e04cdf6-27b3-4e1e-8a38-161a3a714cd4" providerId="ADAL" clId="{19B6A0EC-1F98-490C-BA99-9D5DC5620AF0}" dt="2022-02-21T16:41:19.114" v="10" actId="14100"/>
            <ac:picMkLst>
              <pc:docMk/>
              <pc:sldMasterMk cId="0" sldId="2147493455"/>
              <pc:sldLayoutMk cId="1522699082" sldId="2147493640"/>
              <ac:picMk id="7" creationId="{3ADBDDFE-97DC-4C99-8392-B6D98B9CA4D0}"/>
            </ac:picMkLst>
          </pc:picChg>
        </pc:sldLayoutChg>
        <pc:sldLayoutChg chg="modSp">
          <pc:chgData name="Francesca MAINO - ESMO" userId="0e04cdf6-27b3-4e1e-8a38-161a3a714cd4" providerId="ADAL" clId="{19B6A0EC-1F98-490C-BA99-9D5DC5620AF0}" dt="2022-02-21T16:43:10.112" v="25" actId="207"/>
          <pc:sldLayoutMkLst>
            <pc:docMk/>
            <pc:sldMasterMk cId="0" sldId="2147493455"/>
            <pc:sldLayoutMk cId="115419589" sldId="2147493641"/>
          </pc:sldLayoutMkLst>
          <pc:spChg chg="mod">
            <ac:chgData name="Francesca MAINO - ESMO" userId="0e04cdf6-27b3-4e1e-8a38-161a3a714cd4" providerId="ADAL" clId="{19B6A0EC-1F98-490C-BA99-9D5DC5620AF0}" dt="2022-02-21T16:43:10.112" v="25" actId="207"/>
            <ac:spMkLst>
              <pc:docMk/>
              <pc:sldMasterMk cId="0" sldId="2147493455"/>
              <pc:sldLayoutMk cId="115419589" sldId="2147493641"/>
              <ac:spMk id="18" creationId="{F92C0E05-3816-894C-B4B3-7FBBFA805BC0}"/>
            </ac:spMkLst>
          </pc:spChg>
        </pc:sldLayoutChg>
        <pc:sldLayoutChg chg="modSp mod">
          <pc:chgData name="Francesca MAINO - ESMO" userId="0e04cdf6-27b3-4e1e-8a38-161a3a714cd4" providerId="ADAL" clId="{19B6A0EC-1F98-490C-BA99-9D5DC5620AF0}" dt="2022-02-21T16:45:59.923" v="142" actId="404"/>
          <pc:sldLayoutMkLst>
            <pc:docMk/>
            <pc:sldMasterMk cId="0" sldId="2147493455"/>
            <pc:sldLayoutMk cId="309067468" sldId="2147493642"/>
          </pc:sldLayoutMkLst>
          <pc:spChg chg="mod">
            <ac:chgData name="Francesca MAINO - ESMO" userId="0e04cdf6-27b3-4e1e-8a38-161a3a714cd4" providerId="ADAL" clId="{19B6A0EC-1F98-490C-BA99-9D5DC5620AF0}" dt="2022-02-21T16:45:56.835" v="141" actId="404"/>
            <ac:spMkLst>
              <pc:docMk/>
              <pc:sldMasterMk cId="0" sldId="2147493455"/>
              <pc:sldLayoutMk cId="309067468" sldId="2147493642"/>
              <ac:spMk id="10" creationId="{FE623330-BFFB-F448-AA2F-26160B58BDC3}"/>
            </ac:spMkLst>
          </pc:spChg>
          <pc:spChg chg="mod">
            <ac:chgData name="Francesca MAINO - ESMO" userId="0e04cdf6-27b3-4e1e-8a38-161a3a714cd4" providerId="ADAL" clId="{19B6A0EC-1F98-490C-BA99-9D5DC5620AF0}" dt="2022-02-21T16:45:59.923" v="142" actId="404"/>
            <ac:spMkLst>
              <pc:docMk/>
              <pc:sldMasterMk cId="0" sldId="2147493455"/>
              <pc:sldLayoutMk cId="309067468" sldId="2147493642"/>
              <ac:spMk id="11" creationId="{F292DDDC-1EEA-5646-B219-7866C459EC59}"/>
            </ac:spMkLst>
          </pc:spChg>
          <pc:spChg chg="mod">
            <ac:chgData name="Francesca MAINO - ESMO" userId="0e04cdf6-27b3-4e1e-8a38-161a3a714cd4" providerId="ADAL" clId="{19B6A0EC-1F98-490C-BA99-9D5DC5620AF0}" dt="2022-02-21T16:45:48.967" v="140" actId="14100"/>
            <ac:spMkLst>
              <pc:docMk/>
              <pc:sldMasterMk cId="0" sldId="2147493455"/>
              <pc:sldLayoutMk cId="309067468" sldId="2147493642"/>
              <ac:spMk id="13" creationId="{00000000-0000-0000-0000-000000000000}"/>
            </ac:spMkLst>
          </pc:spChg>
        </pc:sldLayoutChg>
        <pc:sldLayoutChg chg="modSp mod">
          <pc:chgData name="Francesca MAINO - ESMO" userId="0e04cdf6-27b3-4e1e-8a38-161a3a714cd4" providerId="ADAL" clId="{19B6A0EC-1F98-490C-BA99-9D5DC5620AF0}" dt="2022-02-21T16:46:08.941" v="143" actId="404"/>
          <pc:sldLayoutMkLst>
            <pc:docMk/>
            <pc:sldMasterMk cId="0" sldId="2147493455"/>
            <pc:sldLayoutMk cId="1840261251" sldId="2147493643"/>
          </pc:sldLayoutMkLst>
          <pc:spChg chg="mod">
            <ac:chgData name="Francesca MAINO - ESMO" userId="0e04cdf6-27b3-4e1e-8a38-161a3a714cd4" providerId="ADAL" clId="{19B6A0EC-1F98-490C-BA99-9D5DC5620AF0}" dt="2022-02-21T16:45:35.338" v="138" actId="14100"/>
            <ac:spMkLst>
              <pc:docMk/>
              <pc:sldMasterMk cId="0" sldId="2147493455"/>
              <pc:sldLayoutMk cId="1840261251" sldId="2147493643"/>
              <ac:spMk id="5" creationId="{00000000-0000-0000-0000-000000000000}"/>
            </ac:spMkLst>
          </pc:spChg>
          <pc:spChg chg="mod">
            <ac:chgData name="Francesca MAINO - ESMO" userId="0e04cdf6-27b3-4e1e-8a38-161a3a714cd4" providerId="ADAL" clId="{19B6A0EC-1F98-490C-BA99-9D5DC5620AF0}" dt="2022-02-21T16:45:39.900" v="139" actId="14100"/>
            <ac:spMkLst>
              <pc:docMk/>
              <pc:sldMasterMk cId="0" sldId="2147493455"/>
              <pc:sldLayoutMk cId="1840261251" sldId="2147493643"/>
              <ac:spMk id="7" creationId="{00000000-0000-0000-0000-000000000000}"/>
            </ac:spMkLst>
          </pc:spChg>
          <pc:spChg chg="mod">
            <ac:chgData name="Francesca MAINO - ESMO" userId="0e04cdf6-27b3-4e1e-8a38-161a3a714cd4" providerId="ADAL" clId="{19B6A0EC-1F98-490C-BA99-9D5DC5620AF0}" dt="2022-02-21T16:46:08.941" v="143" actId="404"/>
            <ac:spMkLst>
              <pc:docMk/>
              <pc:sldMasterMk cId="0" sldId="2147493455"/>
              <pc:sldLayoutMk cId="1840261251" sldId="2147493643"/>
              <ac:spMk id="12" creationId="{C682912B-9D64-B94C-9A5C-32A715E7D1A3}"/>
            </ac:spMkLst>
          </pc:spChg>
          <pc:spChg chg="mod">
            <ac:chgData name="Francesca MAINO - ESMO" userId="0e04cdf6-27b3-4e1e-8a38-161a3a714cd4" providerId="ADAL" clId="{19B6A0EC-1F98-490C-BA99-9D5DC5620AF0}" dt="2022-02-21T16:46:08.941" v="143" actId="404"/>
            <ac:spMkLst>
              <pc:docMk/>
              <pc:sldMasterMk cId="0" sldId="2147493455"/>
              <pc:sldLayoutMk cId="1840261251" sldId="2147493643"/>
              <ac:spMk id="13" creationId="{507AD564-F74B-5F48-A178-810FBAC66F63}"/>
            </ac:spMkLst>
          </pc:spChg>
        </pc:sldLayoutChg>
        <pc:sldLayoutChg chg="modSp mod">
          <pc:chgData name="Francesca MAINO - ESMO" userId="0e04cdf6-27b3-4e1e-8a38-161a3a714cd4" providerId="ADAL" clId="{19B6A0EC-1F98-490C-BA99-9D5DC5620AF0}" dt="2022-02-21T16:46:16.319" v="145" actId="207"/>
          <pc:sldLayoutMkLst>
            <pc:docMk/>
            <pc:sldMasterMk cId="0" sldId="2147493455"/>
            <pc:sldLayoutMk cId="2192703510" sldId="2147493644"/>
          </pc:sldLayoutMkLst>
          <pc:spChg chg="mod">
            <ac:chgData name="Francesca MAINO - ESMO" userId="0e04cdf6-27b3-4e1e-8a38-161a3a714cd4" providerId="ADAL" clId="{19B6A0EC-1F98-490C-BA99-9D5DC5620AF0}" dt="2022-02-21T16:45:26.325" v="136" actId="14100"/>
            <ac:spMkLst>
              <pc:docMk/>
              <pc:sldMasterMk cId="0" sldId="2147493455"/>
              <pc:sldLayoutMk cId="2192703510" sldId="2147493644"/>
              <ac:spMk id="5" creationId="{00000000-0000-0000-0000-000000000000}"/>
            </ac:spMkLst>
          </pc:spChg>
          <pc:spChg chg="mod">
            <ac:chgData name="Francesca MAINO - ESMO" userId="0e04cdf6-27b3-4e1e-8a38-161a3a714cd4" providerId="ADAL" clId="{19B6A0EC-1F98-490C-BA99-9D5DC5620AF0}" dt="2022-02-21T16:46:13.951" v="144" actId="404"/>
            <ac:spMkLst>
              <pc:docMk/>
              <pc:sldMasterMk cId="0" sldId="2147493455"/>
              <pc:sldLayoutMk cId="2192703510" sldId="2147493644"/>
              <ac:spMk id="9" creationId="{9565B337-2BB0-464E-93A5-A2DD46984BA7}"/>
            </ac:spMkLst>
          </pc:spChg>
          <pc:spChg chg="mod">
            <ac:chgData name="Francesca MAINO - ESMO" userId="0e04cdf6-27b3-4e1e-8a38-161a3a714cd4" providerId="ADAL" clId="{19B6A0EC-1F98-490C-BA99-9D5DC5620AF0}" dt="2022-02-21T16:46:16.319" v="145" actId="207"/>
            <ac:spMkLst>
              <pc:docMk/>
              <pc:sldMasterMk cId="0" sldId="2147493455"/>
              <pc:sldLayoutMk cId="2192703510" sldId="2147493644"/>
              <ac:spMk id="12" creationId="{1181E350-664D-B74F-BC18-EC5488FF6F70}"/>
            </ac:spMkLst>
          </pc:spChg>
          <pc:spChg chg="mod">
            <ac:chgData name="Francesca MAINO - ESMO" userId="0e04cdf6-27b3-4e1e-8a38-161a3a714cd4" providerId="ADAL" clId="{19B6A0EC-1F98-490C-BA99-9D5DC5620AF0}" dt="2022-02-21T16:45:20.846" v="135" actId="14100"/>
            <ac:spMkLst>
              <pc:docMk/>
              <pc:sldMasterMk cId="0" sldId="2147493455"/>
              <pc:sldLayoutMk cId="2192703510" sldId="2147493644"/>
              <ac:spMk id="13" creationId="{C5C35293-ECC7-C64B-B3A9-CA64DE4E3139}"/>
            </ac:spMkLst>
          </pc:spChg>
        </pc:sldLayoutChg>
        <pc:sldLayoutChg chg="modSp mod">
          <pc:chgData name="Francesca MAINO - ESMO" userId="0e04cdf6-27b3-4e1e-8a38-161a3a714cd4" providerId="ADAL" clId="{19B6A0EC-1F98-490C-BA99-9D5DC5620AF0}" dt="2022-02-21T16:46:20.734" v="146" actId="404"/>
          <pc:sldLayoutMkLst>
            <pc:docMk/>
            <pc:sldMasterMk cId="0" sldId="2147493455"/>
            <pc:sldLayoutMk cId="3278467359" sldId="2147493645"/>
          </pc:sldLayoutMkLst>
          <pc:spChg chg="mod">
            <ac:chgData name="Francesca MAINO - ESMO" userId="0e04cdf6-27b3-4e1e-8a38-161a3a714cd4" providerId="ADAL" clId="{19B6A0EC-1F98-490C-BA99-9D5DC5620AF0}" dt="2022-02-21T16:45:01.109" v="112" actId="14100"/>
            <ac:spMkLst>
              <pc:docMk/>
              <pc:sldMasterMk cId="0" sldId="2147493455"/>
              <pc:sldLayoutMk cId="3278467359" sldId="2147493645"/>
              <ac:spMk id="4" creationId="{00000000-0000-0000-0000-000000000000}"/>
            </ac:spMkLst>
          </pc:spChg>
          <pc:spChg chg="mod">
            <ac:chgData name="Francesca MAINO - ESMO" userId="0e04cdf6-27b3-4e1e-8a38-161a3a714cd4" providerId="ADAL" clId="{19B6A0EC-1F98-490C-BA99-9D5DC5620AF0}" dt="2022-02-21T16:46:20.734" v="146" actId="404"/>
            <ac:spMkLst>
              <pc:docMk/>
              <pc:sldMasterMk cId="0" sldId="2147493455"/>
              <pc:sldLayoutMk cId="3278467359" sldId="2147493645"/>
              <ac:spMk id="9" creationId="{8C288732-EB0A-AF40-8B00-28C2C3A92668}"/>
            </ac:spMkLst>
          </pc:spChg>
          <pc:spChg chg="mod">
            <ac:chgData name="Francesca MAINO - ESMO" userId="0e04cdf6-27b3-4e1e-8a38-161a3a714cd4" providerId="ADAL" clId="{19B6A0EC-1F98-490C-BA99-9D5DC5620AF0}" dt="2022-02-21T16:46:20.734" v="146" actId="404"/>
            <ac:spMkLst>
              <pc:docMk/>
              <pc:sldMasterMk cId="0" sldId="2147493455"/>
              <pc:sldLayoutMk cId="3278467359" sldId="2147493645"/>
              <ac:spMk id="11" creationId="{8FEDD8DF-DD02-1242-9795-AE505DBDACEA}"/>
            </ac:spMkLst>
          </pc:spChg>
        </pc:sldLayoutChg>
        <pc:sldLayoutChg chg="addSp delSp modSp mod">
          <pc:chgData name="Francesca MAINO - ESMO" userId="0e04cdf6-27b3-4e1e-8a38-161a3a714cd4" providerId="ADAL" clId="{19B6A0EC-1F98-490C-BA99-9D5DC5620AF0}" dt="2022-02-21T16:41:26.722" v="13"/>
          <pc:sldLayoutMkLst>
            <pc:docMk/>
            <pc:sldMasterMk cId="0" sldId="2147493455"/>
            <pc:sldLayoutMk cId="2229668312" sldId="2147493648"/>
          </pc:sldLayoutMkLst>
          <pc:picChg chg="add mod">
            <ac:chgData name="Francesca MAINO - ESMO" userId="0e04cdf6-27b3-4e1e-8a38-161a3a714cd4" providerId="ADAL" clId="{19B6A0EC-1F98-490C-BA99-9D5DC5620AF0}" dt="2022-02-21T16:41:26.722" v="13"/>
            <ac:picMkLst>
              <pc:docMk/>
              <pc:sldMasterMk cId="0" sldId="2147493455"/>
              <pc:sldLayoutMk cId="2229668312" sldId="2147493648"/>
              <ac:picMk id="7" creationId="{16291A3F-B011-4021-9252-D363EE5A36D5}"/>
            </ac:picMkLst>
          </pc:picChg>
          <pc:picChg chg="del mod modCrop">
            <ac:chgData name="Francesca MAINO - ESMO" userId="0e04cdf6-27b3-4e1e-8a38-161a3a714cd4" providerId="ADAL" clId="{19B6A0EC-1F98-490C-BA99-9D5DC5620AF0}" dt="2022-02-21T16:41:26.499" v="12" actId="478"/>
            <ac:picMkLst>
              <pc:docMk/>
              <pc:sldMasterMk cId="0" sldId="2147493455"/>
              <pc:sldLayoutMk cId="2229668312" sldId="2147493648"/>
              <ac:picMk id="11" creationId="{3EDB5277-785F-0047-813A-CAB7963AACEB}"/>
            </ac:picMkLst>
          </pc:picChg>
        </pc:sldLayoutChg>
      </pc:sldMasterChg>
    </pc:docChg>
  </pc:docChgLst>
  <pc:docChgLst>
    <pc:chgData name="Francesca MAINO - ESMO" userId="0e04cdf6-27b3-4e1e-8a38-161a3a714cd4" providerId="ADAL" clId="{184B5562-4179-49AE-9F16-18377E943788}"/>
    <pc:docChg chg="custSel modSld modMainMaster">
      <pc:chgData name="Francesca MAINO - ESMO" userId="0e04cdf6-27b3-4e1e-8a38-161a3a714cd4" providerId="ADAL" clId="{184B5562-4179-49AE-9F16-18377E943788}" dt="2022-05-24T13:31:33.379" v="11"/>
      <pc:docMkLst>
        <pc:docMk/>
      </pc:docMkLst>
      <pc:sldMasterChg chg="addSldLayout modSldLayout">
        <pc:chgData name="Francesca MAINO - ESMO" userId="0e04cdf6-27b3-4e1e-8a38-161a3a714cd4" providerId="ADAL" clId="{184B5562-4179-49AE-9F16-18377E943788}" dt="2022-05-24T13:31:33.379" v="11"/>
        <pc:sldMasterMkLst>
          <pc:docMk/>
          <pc:sldMasterMk cId="0" sldId="2147493455"/>
        </pc:sldMasterMkLst>
        <pc:sldLayoutChg chg="delSp add mod modTransition">
          <pc:chgData name="Francesca MAINO - ESMO" userId="0e04cdf6-27b3-4e1e-8a38-161a3a714cd4" providerId="ADAL" clId="{184B5562-4179-49AE-9F16-18377E943788}" dt="2022-05-24T13:31:01.500" v="2" actId="478"/>
          <pc:sldLayoutMkLst>
            <pc:docMk/>
            <pc:sldMasterMk cId="0" sldId="2147493455"/>
            <pc:sldLayoutMk cId="624001690" sldId="2147493649"/>
          </pc:sldLayoutMkLst>
          <pc:spChg chg="del">
            <ac:chgData name="Francesca MAINO - ESMO" userId="0e04cdf6-27b3-4e1e-8a38-161a3a714cd4" providerId="ADAL" clId="{184B5562-4179-49AE-9F16-18377E943788}" dt="2022-05-24T13:31:01.500" v="2" actId="478"/>
            <ac:spMkLst>
              <pc:docMk/>
              <pc:sldMasterMk cId="0" sldId="2147493455"/>
              <pc:sldLayoutMk cId="624001690" sldId="2147493649"/>
              <ac:spMk id="11" creationId="{743FD278-6397-5647-B981-94D31DDEFDAD}"/>
            </ac:spMkLst>
          </pc:spChg>
          <pc:spChg chg="del">
            <ac:chgData name="Francesca MAINO - ESMO" userId="0e04cdf6-27b3-4e1e-8a38-161a3a714cd4" providerId="ADAL" clId="{184B5562-4179-49AE-9F16-18377E943788}" dt="2022-05-24T13:31:00.700" v="1" actId="478"/>
            <ac:spMkLst>
              <pc:docMk/>
              <pc:sldMasterMk cId="0" sldId="2147493455"/>
              <pc:sldLayoutMk cId="624001690" sldId="2147493649"/>
              <ac:spMk id="12" creationId="{B72BEE1A-8D13-854C-9BAC-E49206D816B3}"/>
            </ac:spMkLst>
          </pc:spChg>
        </pc:sldLayoutChg>
        <pc:sldLayoutChg chg="addSp delSp modSp add mod modTransition">
          <pc:chgData name="Francesca MAINO - ESMO" userId="0e04cdf6-27b3-4e1e-8a38-161a3a714cd4" providerId="ADAL" clId="{184B5562-4179-49AE-9F16-18377E943788}" dt="2022-05-24T13:31:33.379" v="11"/>
          <pc:sldLayoutMkLst>
            <pc:docMk/>
            <pc:sldMasterMk cId="0" sldId="2147493455"/>
            <pc:sldLayoutMk cId="1439202276" sldId="2147493650"/>
          </pc:sldLayoutMkLst>
          <pc:spChg chg="del">
            <ac:chgData name="Francesca MAINO - ESMO" userId="0e04cdf6-27b3-4e1e-8a38-161a3a714cd4" providerId="ADAL" clId="{184B5562-4179-49AE-9F16-18377E943788}" dt="2022-05-24T13:31:08.692" v="5" actId="478"/>
            <ac:spMkLst>
              <pc:docMk/>
              <pc:sldMasterMk cId="0" sldId="2147493455"/>
              <pc:sldLayoutMk cId="1439202276" sldId="2147493650"/>
              <ac:spMk id="8" creationId="{894ACB71-49B4-2A4E-8240-3F3D8D2D5B69}"/>
            </ac:spMkLst>
          </pc:spChg>
          <pc:spChg chg="del">
            <ac:chgData name="Francesca MAINO - ESMO" userId="0e04cdf6-27b3-4e1e-8a38-161a3a714cd4" providerId="ADAL" clId="{184B5562-4179-49AE-9F16-18377E943788}" dt="2022-05-24T13:31:07.613" v="4" actId="478"/>
            <ac:spMkLst>
              <pc:docMk/>
              <pc:sldMasterMk cId="0" sldId="2147493455"/>
              <pc:sldLayoutMk cId="1439202276" sldId="2147493650"/>
              <ac:spMk id="9" creationId="{3828B783-C531-CA41-ABA0-8CCC79A8E721}"/>
            </ac:spMkLst>
          </pc:spChg>
          <pc:picChg chg="add del mod">
            <ac:chgData name="Francesca MAINO - ESMO" userId="0e04cdf6-27b3-4e1e-8a38-161a3a714cd4" providerId="ADAL" clId="{184B5562-4179-49AE-9F16-18377E943788}" dt="2022-05-24T13:31:26.660" v="10"/>
            <ac:picMkLst>
              <pc:docMk/>
              <pc:sldMasterMk cId="0" sldId="2147493455"/>
              <pc:sldLayoutMk cId="1439202276" sldId="2147493650"/>
              <ac:picMk id="12" creationId="{9E25E7C8-BA13-437B-9A85-30042B6A7A11}"/>
            </ac:picMkLst>
          </pc:picChg>
          <pc:picChg chg="add mod">
            <ac:chgData name="Francesca MAINO - ESMO" userId="0e04cdf6-27b3-4e1e-8a38-161a3a714cd4" providerId="ADAL" clId="{184B5562-4179-49AE-9F16-18377E943788}" dt="2022-05-24T13:31:33.379" v="11"/>
            <ac:picMkLst>
              <pc:docMk/>
              <pc:sldMasterMk cId="0" sldId="2147493455"/>
              <pc:sldLayoutMk cId="1439202276" sldId="2147493650"/>
              <ac:picMk id="14" creationId="{D358D2D8-97FB-4AAE-BC7F-8B74CEB2E1FE}"/>
            </ac:picMkLst>
          </pc:picChg>
          <pc:picChg chg="add mod">
            <ac:chgData name="Francesca MAINO - ESMO" userId="0e04cdf6-27b3-4e1e-8a38-161a3a714cd4" providerId="ADAL" clId="{184B5562-4179-49AE-9F16-18377E943788}" dt="2022-05-24T13:31:33.379" v="11"/>
            <ac:picMkLst>
              <pc:docMk/>
              <pc:sldMasterMk cId="0" sldId="2147493455"/>
              <pc:sldLayoutMk cId="1439202276" sldId="2147493650"/>
              <ac:picMk id="15" creationId="{FA1B22F9-42BC-45C9-959B-37041EE82C6F}"/>
            </ac:picMkLst>
          </pc:picChg>
        </pc:sldLayoutChg>
        <pc:sldLayoutChg chg="delSp add mod modTransition">
          <pc:chgData name="Francesca MAINO - ESMO" userId="0e04cdf6-27b3-4e1e-8a38-161a3a714cd4" providerId="ADAL" clId="{184B5562-4179-49AE-9F16-18377E943788}" dt="2022-05-24T13:31:19.173" v="8" actId="478"/>
          <pc:sldLayoutMkLst>
            <pc:docMk/>
            <pc:sldMasterMk cId="0" sldId="2147493455"/>
            <pc:sldLayoutMk cId="1957747522" sldId="2147493651"/>
          </pc:sldLayoutMkLst>
          <pc:spChg chg="del">
            <ac:chgData name="Francesca MAINO - ESMO" userId="0e04cdf6-27b3-4e1e-8a38-161a3a714cd4" providerId="ADAL" clId="{184B5562-4179-49AE-9F16-18377E943788}" dt="2022-05-24T13:31:19.173" v="8" actId="478"/>
            <ac:spMkLst>
              <pc:docMk/>
              <pc:sldMasterMk cId="0" sldId="2147493455"/>
              <pc:sldLayoutMk cId="1957747522" sldId="2147493651"/>
              <ac:spMk id="7" creationId="{0DAED527-54F8-054E-9166-28EA5DB53B4B}"/>
            </ac:spMkLst>
          </pc:spChg>
          <pc:spChg chg="del">
            <ac:chgData name="Francesca MAINO - ESMO" userId="0e04cdf6-27b3-4e1e-8a38-161a3a714cd4" providerId="ADAL" clId="{184B5562-4179-49AE-9F16-18377E943788}" dt="2022-05-24T13:31:17.196" v="7" actId="478"/>
            <ac:spMkLst>
              <pc:docMk/>
              <pc:sldMasterMk cId="0" sldId="2147493455"/>
              <pc:sldLayoutMk cId="1957747522" sldId="2147493651"/>
              <ac:spMk id="9" creationId="{65DF9F76-1574-9B40-A253-FE45001CF737}"/>
            </ac:spMkLst>
          </pc:spChg>
        </pc:sldLayoutChg>
      </pc:sldMasterChg>
    </pc:docChg>
  </pc:docChgLst>
  <pc:docChgLst>
    <pc:chgData name="Alexandre SCHIFFER" userId="8f28390f-5a5f-4efd-a760-7656bfa7277a" providerId="ADAL" clId="{432B4182-18D1-DC43-99C8-20B2AF08DED2}"/>
    <pc:docChg chg="undo custSel modSld modMainMaster">
      <pc:chgData name="Alexandre SCHIFFER" userId="8f28390f-5a5f-4efd-a760-7656bfa7277a" providerId="ADAL" clId="{432B4182-18D1-DC43-99C8-20B2AF08DED2}" dt="2021-03-01T10:59:08.889" v="376" actId="20577"/>
      <pc:docMkLst>
        <pc:docMk/>
      </pc:docMkLst>
      <pc:sldChg chg="modSp mod">
        <pc:chgData name="Alexandre SCHIFFER" userId="8f28390f-5a5f-4efd-a760-7656bfa7277a" providerId="ADAL" clId="{432B4182-18D1-DC43-99C8-20B2AF08DED2}" dt="2021-03-01T10:59:08.889" v="376" actId="20577"/>
        <pc:sldMkLst>
          <pc:docMk/>
          <pc:sldMk cId="2948689610" sldId="270"/>
        </pc:sldMkLst>
        <pc:spChg chg="mod">
          <ac:chgData name="Alexandre SCHIFFER" userId="8f28390f-5a5f-4efd-a760-7656bfa7277a" providerId="ADAL" clId="{432B4182-18D1-DC43-99C8-20B2AF08DED2}" dt="2021-03-01T10:58:48.398" v="315" actId="20577"/>
          <ac:spMkLst>
            <pc:docMk/>
            <pc:sldMk cId="2948689610" sldId="270"/>
            <ac:spMk id="2" creationId="{0A950904-5233-EF40-BD18-524477B4A2AA}"/>
          </ac:spMkLst>
        </pc:spChg>
        <pc:spChg chg="mod">
          <ac:chgData name="Alexandre SCHIFFER" userId="8f28390f-5a5f-4efd-a760-7656bfa7277a" providerId="ADAL" clId="{432B4182-18D1-DC43-99C8-20B2AF08DED2}" dt="2021-03-01T10:58:57.337" v="342" actId="20577"/>
          <ac:spMkLst>
            <pc:docMk/>
            <pc:sldMk cId="2948689610" sldId="270"/>
            <ac:spMk id="3" creationId="{CD1A6BC2-00B7-254C-9ED7-850AF3E18472}"/>
          </ac:spMkLst>
        </pc:spChg>
        <pc:spChg chg="mod">
          <ac:chgData name="Alexandre SCHIFFER" userId="8f28390f-5a5f-4efd-a760-7656bfa7277a" providerId="ADAL" clId="{432B4182-18D1-DC43-99C8-20B2AF08DED2}" dt="2021-03-01T10:59:03.518" v="359" actId="20577"/>
          <ac:spMkLst>
            <pc:docMk/>
            <pc:sldMk cId="2948689610" sldId="270"/>
            <ac:spMk id="4" creationId="{58C30850-49E5-7048-9251-3C495DF54518}"/>
          </ac:spMkLst>
        </pc:spChg>
        <pc:spChg chg="mod">
          <ac:chgData name="Alexandre SCHIFFER" userId="8f28390f-5a5f-4efd-a760-7656bfa7277a" providerId="ADAL" clId="{432B4182-18D1-DC43-99C8-20B2AF08DED2}" dt="2021-03-01T10:59:08.889" v="376" actId="20577"/>
          <ac:spMkLst>
            <pc:docMk/>
            <pc:sldMk cId="2948689610" sldId="270"/>
            <ac:spMk id="5" creationId="{F2459249-4652-694E-8BF7-000C262C91FD}"/>
          </ac:spMkLst>
        </pc:spChg>
      </pc:sldChg>
      <pc:sldMasterChg chg="delSldLayout modSldLayout">
        <pc:chgData name="Alexandre SCHIFFER" userId="8f28390f-5a5f-4efd-a760-7656bfa7277a" providerId="ADAL" clId="{432B4182-18D1-DC43-99C8-20B2AF08DED2}" dt="2021-03-01T10:56:28.070" v="289" actId="20577"/>
        <pc:sldMasterMkLst>
          <pc:docMk/>
          <pc:sldMasterMk cId="0" sldId="2147493455"/>
        </pc:sldMasterMkLst>
        <pc:sldLayoutChg chg="addSp delSp modSp mod">
          <pc:chgData name="Alexandre SCHIFFER" userId="8f28390f-5a5f-4efd-a760-7656bfa7277a" providerId="ADAL" clId="{432B4182-18D1-DC43-99C8-20B2AF08DED2}" dt="2021-03-01T10:56:28.070" v="289" actId="20577"/>
          <pc:sldLayoutMkLst>
            <pc:docMk/>
            <pc:sldMasterMk cId="0" sldId="2147493455"/>
            <pc:sldLayoutMk cId="1522699082" sldId="2147493640"/>
          </pc:sldLayoutMkLst>
          <pc:spChg chg="mod">
            <ac:chgData name="Alexandre SCHIFFER" userId="8f28390f-5a5f-4efd-a760-7656bfa7277a" providerId="ADAL" clId="{432B4182-18D1-DC43-99C8-20B2AF08DED2}" dt="2021-03-01T10:55:56.278" v="230" actId="20577"/>
            <ac:spMkLst>
              <pc:docMk/>
              <pc:sldMasterMk cId="0" sldId="2147493455"/>
              <pc:sldLayoutMk cId="1522699082" sldId="2147493640"/>
              <ac:spMk id="2" creationId="{00000000-0000-0000-0000-000000000000}"/>
            </ac:spMkLst>
          </pc:spChg>
          <pc:spChg chg="mod">
            <ac:chgData name="Alexandre SCHIFFER" userId="8f28390f-5a5f-4efd-a760-7656bfa7277a" providerId="ADAL" clId="{432B4182-18D1-DC43-99C8-20B2AF08DED2}" dt="2021-03-01T10:56:06.727" v="253" actId="20577"/>
            <ac:spMkLst>
              <pc:docMk/>
              <pc:sldMasterMk cId="0" sldId="2147493455"/>
              <pc:sldLayoutMk cId="1522699082" sldId="2147493640"/>
              <ac:spMk id="3" creationId="{00000000-0000-0000-0000-000000000000}"/>
            </ac:spMkLst>
          </pc:spChg>
          <pc:spChg chg="mod">
            <ac:chgData name="Alexandre SCHIFFER" userId="8f28390f-5a5f-4efd-a760-7656bfa7277a" providerId="ADAL" clId="{432B4182-18D1-DC43-99C8-20B2AF08DED2}" dt="2021-03-01T10:56:20.663" v="272" actId="20577"/>
            <ac:spMkLst>
              <pc:docMk/>
              <pc:sldMasterMk cId="0" sldId="2147493455"/>
              <pc:sldLayoutMk cId="1522699082" sldId="2147493640"/>
              <ac:spMk id="19" creationId="{00000000-0000-0000-0000-000000000000}"/>
            </ac:spMkLst>
          </pc:spChg>
          <pc:spChg chg="mod">
            <ac:chgData name="Alexandre SCHIFFER" userId="8f28390f-5a5f-4efd-a760-7656bfa7277a" providerId="ADAL" clId="{432B4182-18D1-DC43-99C8-20B2AF08DED2}" dt="2021-03-01T10:56:28.070" v="289" actId="20577"/>
            <ac:spMkLst>
              <pc:docMk/>
              <pc:sldMasterMk cId="0" sldId="2147493455"/>
              <pc:sldLayoutMk cId="1522699082" sldId="2147493640"/>
              <ac:spMk id="20" creationId="{00000000-0000-0000-0000-000000000000}"/>
            </ac:spMkLst>
          </pc:spChg>
          <pc:picChg chg="add mod">
            <ac:chgData name="Alexandre SCHIFFER" userId="8f28390f-5a5f-4efd-a760-7656bfa7277a" providerId="ADAL" clId="{432B4182-18D1-DC43-99C8-20B2AF08DED2}" dt="2021-03-01T09:35:37.437" v="23" actId="1035"/>
            <ac:picMkLst>
              <pc:docMk/>
              <pc:sldMasterMk cId="0" sldId="2147493455"/>
              <pc:sldLayoutMk cId="1522699082" sldId="2147493640"/>
              <ac:picMk id="5" creationId="{4D6111C6-AC62-B84F-912A-CA508901608F}"/>
            </ac:picMkLst>
          </pc:picChg>
          <pc:picChg chg="del">
            <ac:chgData name="Alexandre SCHIFFER" userId="8f28390f-5a5f-4efd-a760-7656bfa7277a" providerId="ADAL" clId="{432B4182-18D1-DC43-99C8-20B2AF08DED2}" dt="2021-03-01T09:35:32.638" v="13" actId="478"/>
            <ac:picMkLst>
              <pc:docMk/>
              <pc:sldMasterMk cId="0" sldId="2147493455"/>
              <pc:sldLayoutMk cId="1522699082" sldId="2147493640"/>
              <ac:picMk id="6" creationId="{65F2E623-F1CE-B34B-B093-A1C9537BC1C7}"/>
            </ac:picMkLst>
          </pc:picChg>
          <pc:picChg chg="add mod">
            <ac:chgData name="Alexandre SCHIFFER" userId="8f28390f-5a5f-4efd-a760-7656bfa7277a" providerId="ADAL" clId="{432B4182-18D1-DC43-99C8-20B2AF08DED2}" dt="2021-03-01T09:37:46.269" v="29" actId="14100"/>
            <ac:picMkLst>
              <pc:docMk/>
              <pc:sldMasterMk cId="0" sldId="2147493455"/>
              <pc:sldLayoutMk cId="1522699082" sldId="2147493640"/>
              <ac:picMk id="8" creationId="{BD6690FA-FC67-E34C-AC55-BE4DFEDAF22F}"/>
            </ac:picMkLst>
          </pc:picChg>
          <pc:picChg chg="add del mod">
            <ac:chgData name="Alexandre SCHIFFER" userId="8f28390f-5a5f-4efd-a760-7656bfa7277a" providerId="ADAL" clId="{432B4182-18D1-DC43-99C8-20B2AF08DED2}" dt="2021-03-01T09:47:31.546" v="124" actId="478"/>
            <ac:picMkLst>
              <pc:docMk/>
              <pc:sldMasterMk cId="0" sldId="2147493455"/>
              <pc:sldLayoutMk cId="1522699082" sldId="2147493640"/>
              <ac:picMk id="10" creationId="{62DDBD59-73DE-0243-AC7A-82D586484AD7}"/>
            </ac:picMkLst>
          </pc:picChg>
          <pc:picChg chg="del">
            <ac:chgData name="Alexandre SCHIFFER" userId="8f28390f-5a5f-4efd-a760-7656bfa7277a" providerId="ADAL" clId="{432B4182-18D1-DC43-99C8-20B2AF08DED2}" dt="2021-03-01T09:37:47.606" v="30" actId="478"/>
            <ac:picMkLst>
              <pc:docMk/>
              <pc:sldMasterMk cId="0" sldId="2147493455"/>
              <pc:sldLayoutMk cId="1522699082" sldId="2147493640"/>
              <ac:picMk id="12" creationId="{AC4E9D83-03C6-C04E-9C59-762B89C1C0CF}"/>
            </ac:picMkLst>
          </pc:picChg>
        </pc:sldLayoutChg>
        <pc:sldLayoutChg chg="addSp delSp modSp mod">
          <pc:chgData name="Alexandre SCHIFFER" userId="8f28390f-5a5f-4efd-a760-7656bfa7277a" providerId="ADAL" clId="{432B4182-18D1-DC43-99C8-20B2AF08DED2}" dt="2021-03-01T09:41:23.735" v="85" actId="1076"/>
          <pc:sldLayoutMkLst>
            <pc:docMk/>
            <pc:sldMasterMk cId="0" sldId="2147493455"/>
            <pc:sldLayoutMk cId="115419589" sldId="2147493641"/>
          </pc:sldLayoutMkLst>
          <pc:spChg chg="add del mod">
            <ac:chgData name="Alexandre SCHIFFER" userId="8f28390f-5a5f-4efd-a760-7656bfa7277a" providerId="ADAL" clId="{432B4182-18D1-DC43-99C8-20B2AF08DED2}" dt="2021-03-01T09:40:24.342" v="73" actId="478"/>
            <ac:spMkLst>
              <pc:docMk/>
              <pc:sldMasterMk cId="0" sldId="2147493455"/>
              <pc:sldLayoutMk cId="115419589" sldId="2147493641"/>
              <ac:spMk id="5" creationId="{FD10D715-CE74-1C45-A168-D11448FBA9B7}"/>
            </ac:spMkLst>
          </pc:spChg>
          <pc:spChg chg="mod">
            <ac:chgData name="Alexandre SCHIFFER" userId="8f28390f-5a5f-4efd-a760-7656bfa7277a" providerId="ADAL" clId="{432B4182-18D1-DC43-99C8-20B2AF08DED2}" dt="2021-03-01T09:40:32.577" v="74" actId="207"/>
            <ac:spMkLst>
              <pc:docMk/>
              <pc:sldMasterMk cId="0" sldId="2147493455"/>
              <pc:sldLayoutMk cId="115419589" sldId="2147493641"/>
              <ac:spMk id="17" creationId="{AFC72EBA-B0C4-D443-A6BD-5873D63C0F3D}"/>
            </ac:spMkLst>
          </pc:spChg>
          <pc:spChg chg="mod">
            <ac:chgData name="Alexandre SCHIFFER" userId="8f28390f-5a5f-4efd-a760-7656bfa7277a" providerId="ADAL" clId="{432B4182-18D1-DC43-99C8-20B2AF08DED2}" dt="2021-03-01T09:40:32.577" v="74" actId="207"/>
            <ac:spMkLst>
              <pc:docMk/>
              <pc:sldMasterMk cId="0" sldId="2147493455"/>
              <pc:sldLayoutMk cId="115419589" sldId="2147493641"/>
              <ac:spMk id="18" creationId="{F92C0E05-3816-894C-B4B3-7FBBFA805BC0}"/>
            </ac:spMkLst>
          </pc:spChg>
          <pc:picChg chg="add mod modCrop">
            <ac:chgData name="Alexandre SCHIFFER" userId="8f28390f-5a5f-4efd-a760-7656bfa7277a" providerId="ADAL" clId="{432B4182-18D1-DC43-99C8-20B2AF08DED2}" dt="2021-03-01T09:40:17.202" v="71" actId="732"/>
            <ac:picMkLst>
              <pc:docMk/>
              <pc:sldMasterMk cId="0" sldId="2147493455"/>
              <pc:sldLayoutMk cId="115419589" sldId="2147493641"/>
              <ac:picMk id="4" creationId="{8B4348F9-AF02-DD49-9FE1-8DE35E173022}"/>
            </ac:picMkLst>
          </pc:picChg>
          <pc:picChg chg="del">
            <ac:chgData name="Alexandre SCHIFFER" userId="8f28390f-5a5f-4efd-a760-7656bfa7277a" providerId="ADAL" clId="{432B4182-18D1-DC43-99C8-20B2AF08DED2}" dt="2021-03-01T09:40:04.702" v="60" actId="478"/>
            <ac:picMkLst>
              <pc:docMk/>
              <pc:sldMasterMk cId="0" sldId="2147493455"/>
              <pc:sldLayoutMk cId="115419589" sldId="2147493641"/>
              <ac:picMk id="7" creationId="{E3D1EB69-5C01-2442-9316-F1AE97429456}"/>
            </ac:picMkLst>
          </pc:picChg>
          <pc:picChg chg="add mod">
            <ac:chgData name="Alexandre SCHIFFER" userId="8f28390f-5a5f-4efd-a760-7656bfa7277a" providerId="ADAL" clId="{432B4182-18D1-DC43-99C8-20B2AF08DED2}" dt="2021-03-01T09:41:07.726" v="82" actId="14100"/>
            <ac:picMkLst>
              <pc:docMk/>
              <pc:sldMasterMk cId="0" sldId="2147493455"/>
              <pc:sldLayoutMk cId="115419589" sldId="2147493641"/>
              <ac:picMk id="8" creationId="{77566AEE-8379-2948-BA3D-EA4401982756}"/>
            </ac:picMkLst>
          </pc:picChg>
          <pc:picChg chg="add mod">
            <ac:chgData name="Alexandre SCHIFFER" userId="8f28390f-5a5f-4efd-a760-7656bfa7277a" providerId="ADAL" clId="{432B4182-18D1-DC43-99C8-20B2AF08DED2}" dt="2021-03-01T09:41:23.735" v="85" actId="1076"/>
            <ac:picMkLst>
              <pc:docMk/>
              <pc:sldMasterMk cId="0" sldId="2147493455"/>
              <pc:sldLayoutMk cId="115419589" sldId="2147493641"/>
              <ac:picMk id="10" creationId="{0C119A7F-19A5-574B-91A1-A54D7920368D}"/>
            </ac:picMkLst>
          </pc:picChg>
          <pc:picChg chg="del">
            <ac:chgData name="Alexandre SCHIFFER" userId="8f28390f-5a5f-4efd-a760-7656bfa7277a" providerId="ADAL" clId="{432B4182-18D1-DC43-99C8-20B2AF08DED2}" dt="2021-03-01T09:40:57.870" v="81" actId="478"/>
            <ac:picMkLst>
              <pc:docMk/>
              <pc:sldMasterMk cId="0" sldId="2147493455"/>
              <pc:sldLayoutMk cId="115419589" sldId="2147493641"/>
              <ac:picMk id="12" creationId="{6DE1C885-5944-014C-BDE4-978C082AACBB}"/>
            </ac:picMkLst>
          </pc:picChg>
        </pc:sldLayoutChg>
        <pc:sldLayoutChg chg="addSp delSp modSp mod">
          <pc:chgData name="Alexandre SCHIFFER" userId="8f28390f-5a5f-4efd-a760-7656bfa7277a" providerId="ADAL" clId="{432B4182-18D1-DC43-99C8-20B2AF08DED2}" dt="2021-03-01T09:42:54.917" v="93"/>
          <pc:sldLayoutMkLst>
            <pc:docMk/>
            <pc:sldMasterMk cId="0" sldId="2147493455"/>
            <pc:sldLayoutMk cId="309067468" sldId="2147493642"/>
          </pc:sldLayoutMkLst>
          <pc:spChg chg="mod">
            <ac:chgData name="Alexandre SCHIFFER" userId="8f28390f-5a5f-4efd-a760-7656bfa7277a" providerId="ADAL" clId="{432B4182-18D1-DC43-99C8-20B2AF08DED2}" dt="2021-03-01T09:42:47.737" v="91" actId="207"/>
            <ac:spMkLst>
              <pc:docMk/>
              <pc:sldMasterMk cId="0" sldId="2147493455"/>
              <pc:sldLayoutMk cId="309067468" sldId="2147493642"/>
              <ac:spMk id="10" creationId="{FE623330-BFFB-F448-AA2F-26160B58BDC3}"/>
            </ac:spMkLst>
          </pc:spChg>
          <pc:spChg chg="mod">
            <ac:chgData name="Alexandre SCHIFFER" userId="8f28390f-5a5f-4efd-a760-7656bfa7277a" providerId="ADAL" clId="{432B4182-18D1-DC43-99C8-20B2AF08DED2}" dt="2021-03-01T09:42:47.737" v="91" actId="207"/>
            <ac:spMkLst>
              <pc:docMk/>
              <pc:sldMasterMk cId="0" sldId="2147493455"/>
              <pc:sldLayoutMk cId="309067468" sldId="2147493642"/>
              <ac:spMk id="11" creationId="{F292DDDC-1EEA-5646-B219-7866C459EC59}"/>
            </ac:spMkLst>
          </pc:spChg>
          <pc:spChg chg="mod">
            <ac:chgData name="Alexandre SCHIFFER" userId="8f28390f-5a5f-4efd-a760-7656bfa7277a" providerId="ADAL" clId="{432B4182-18D1-DC43-99C8-20B2AF08DED2}" dt="2021-03-01T09:42:47.737" v="91" actId="207"/>
            <ac:spMkLst>
              <pc:docMk/>
              <pc:sldMasterMk cId="0" sldId="2147493455"/>
              <pc:sldLayoutMk cId="309067468" sldId="2147493642"/>
              <ac:spMk id="13" creationId="{00000000-0000-0000-0000-000000000000}"/>
            </ac:spMkLst>
          </pc:spChg>
          <pc:picChg chg="del">
            <ac:chgData name="Alexandre SCHIFFER" userId="8f28390f-5a5f-4efd-a760-7656bfa7277a" providerId="ADAL" clId="{432B4182-18D1-DC43-99C8-20B2AF08DED2}" dt="2021-03-01T09:42:52.480" v="92" actId="478"/>
            <ac:picMkLst>
              <pc:docMk/>
              <pc:sldMasterMk cId="0" sldId="2147493455"/>
              <pc:sldLayoutMk cId="309067468" sldId="2147493642"/>
              <ac:picMk id="6" creationId="{F492A15B-C99B-D446-8998-A54E258D6D9F}"/>
            </ac:picMkLst>
          </pc:picChg>
          <pc:picChg chg="add mod">
            <ac:chgData name="Alexandre SCHIFFER" userId="8f28390f-5a5f-4efd-a760-7656bfa7277a" providerId="ADAL" clId="{432B4182-18D1-DC43-99C8-20B2AF08DED2}" dt="2021-03-01T09:42:54.917" v="93"/>
            <ac:picMkLst>
              <pc:docMk/>
              <pc:sldMasterMk cId="0" sldId="2147493455"/>
              <pc:sldLayoutMk cId="309067468" sldId="2147493642"/>
              <ac:picMk id="7" creationId="{6A870493-F2B3-FF4B-B415-61351BC6658F}"/>
            </ac:picMkLst>
          </pc:picChg>
        </pc:sldLayoutChg>
        <pc:sldLayoutChg chg="addSp delSp modSp mod">
          <pc:chgData name="Alexandre SCHIFFER" userId="8f28390f-5a5f-4efd-a760-7656bfa7277a" providerId="ADAL" clId="{432B4182-18D1-DC43-99C8-20B2AF08DED2}" dt="2021-03-01T09:44:15.427" v="104" actId="207"/>
          <pc:sldLayoutMkLst>
            <pc:docMk/>
            <pc:sldMasterMk cId="0" sldId="2147493455"/>
            <pc:sldLayoutMk cId="1840261251" sldId="2147493643"/>
          </pc:sldLayoutMkLst>
          <pc:spChg chg="mod">
            <ac:chgData name="Alexandre SCHIFFER" userId="8f28390f-5a5f-4efd-a760-7656bfa7277a" providerId="ADAL" clId="{432B4182-18D1-DC43-99C8-20B2AF08DED2}" dt="2021-03-01T09:44:15.427" v="104" actId="207"/>
            <ac:spMkLst>
              <pc:docMk/>
              <pc:sldMasterMk cId="0" sldId="2147493455"/>
              <pc:sldLayoutMk cId="1840261251" sldId="2147493643"/>
              <ac:spMk id="7" creationId="{00000000-0000-0000-0000-000000000000}"/>
            </ac:spMkLst>
          </pc:spChg>
          <pc:spChg chg="mod">
            <ac:chgData name="Alexandre SCHIFFER" userId="8f28390f-5a5f-4efd-a760-7656bfa7277a" providerId="ADAL" clId="{432B4182-18D1-DC43-99C8-20B2AF08DED2}" dt="2021-03-01T09:44:15.427" v="104" actId="207"/>
            <ac:spMkLst>
              <pc:docMk/>
              <pc:sldMasterMk cId="0" sldId="2147493455"/>
              <pc:sldLayoutMk cId="1840261251" sldId="2147493643"/>
              <ac:spMk id="12" creationId="{C682912B-9D64-B94C-9A5C-32A715E7D1A3}"/>
            </ac:spMkLst>
          </pc:spChg>
          <pc:spChg chg="mod">
            <ac:chgData name="Alexandre SCHIFFER" userId="8f28390f-5a5f-4efd-a760-7656bfa7277a" providerId="ADAL" clId="{432B4182-18D1-DC43-99C8-20B2AF08DED2}" dt="2021-03-01T09:44:15.427" v="104" actId="207"/>
            <ac:spMkLst>
              <pc:docMk/>
              <pc:sldMasterMk cId="0" sldId="2147493455"/>
              <pc:sldLayoutMk cId="1840261251" sldId="2147493643"/>
              <ac:spMk id="13" creationId="{507AD564-F74B-5F48-A178-810FBAC66F63}"/>
            </ac:spMkLst>
          </pc:spChg>
          <pc:picChg chg="del">
            <ac:chgData name="Alexandre SCHIFFER" userId="8f28390f-5a5f-4efd-a760-7656bfa7277a" providerId="ADAL" clId="{432B4182-18D1-DC43-99C8-20B2AF08DED2}" dt="2021-03-01T09:42:57.583" v="94" actId="478"/>
            <ac:picMkLst>
              <pc:docMk/>
              <pc:sldMasterMk cId="0" sldId="2147493455"/>
              <pc:sldLayoutMk cId="1840261251" sldId="2147493643"/>
              <ac:picMk id="8" creationId="{1D740290-45CA-5143-9164-6D4AD0D49615}"/>
            </ac:picMkLst>
          </pc:picChg>
          <pc:picChg chg="add mod">
            <ac:chgData name="Alexandre SCHIFFER" userId="8f28390f-5a5f-4efd-a760-7656bfa7277a" providerId="ADAL" clId="{432B4182-18D1-DC43-99C8-20B2AF08DED2}" dt="2021-03-01T09:43:00.455" v="95"/>
            <ac:picMkLst>
              <pc:docMk/>
              <pc:sldMasterMk cId="0" sldId="2147493455"/>
              <pc:sldLayoutMk cId="1840261251" sldId="2147493643"/>
              <ac:picMk id="9" creationId="{259D8DBF-6DC9-7E4E-9F60-56276A1A0F01}"/>
            </ac:picMkLst>
          </pc:picChg>
        </pc:sldLayoutChg>
        <pc:sldLayoutChg chg="addSp delSp modSp mod">
          <pc:chgData name="Alexandre SCHIFFER" userId="8f28390f-5a5f-4efd-a760-7656bfa7277a" providerId="ADAL" clId="{432B4182-18D1-DC43-99C8-20B2AF08DED2}" dt="2021-03-01T09:44:22.852" v="105" actId="207"/>
          <pc:sldLayoutMkLst>
            <pc:docMk/>
            <pc:sldMasterMk cId="0" sldId="2147493455"/>
            <pc:sldLayoutMk cId="2192703510" sldId="2147493644"/>
          </pc:sldLayoutMkLst>
          <pc:spChg chg="mod">
            <ac:chgData name="Alexandre SCHIFFER" userId="8f28390f-5a5f-4efd-a760-7656bfa7277a" providerId="ADAL" clId="{432B4182-18D1-DC43-99C8-20B2AF08DED2}" dt="2021-03-01T09:44:22.852" v="105" actId="207"/>
            <ac:spMkLst>
              <pc:docMk/>
              <pc:sldMasterMk cId="0" sldId="2147493455"/>
              <pc:sldLayoutMk cId="2192703510" sldId="2147493644"/>
              <ac:spMk id="9" creationId="{9565B337-2BB0-464E-93A5-A2DD46984BA7}"/>
            </ac:spMkLst>
          </pc:spChg>
          <pc:spChg chg="mod">
            <ac:chgData name="Alexandre SCHIFFER" userId="8f28390f-5a5f-4efd-a760-7656bfa7277a" providerId="ADAL" clId="{432B4182-18D1-DC43-99C8-20B2AF08DED2}" dt="2021-03-01T09:44:22.852" v="105" actId="207"/>
            <ac:spMkLst>
              <pc:docMk/>
              <pc:sldMasterMk cId="0" sldId="2147493455"/>
              <pc:sldLayoutMk cId="2192703510" sldId="2147493644"/>
              <ac:spMk id="12" creationId="{1181E350-664D-B74F-BC18-EC5488FF6F70}"/>
            </ac:spMkLst>
          </pc:spChg>
          <pc:spChg chg="mod">
            <ac:chgData name="Alexandre SCHIFFER" userId="8f28390f-5a5f-4efd-a760-7656bfa7277a" providerId="ADAL" clId="{432B4182-18D1-DC43-99C8-20B2AF08DED2}" dt="2021-03-01T09:44:22.852" v="105" actId="207"/>
            <ac:spMkLst>
              <pc:docMk/>
              <pc:sldMasterMk cId="0" sldId="2147493455"/>
              <pc:sldLayoutMk cId="2192703510" sldId="2147493644"/>
              <ac:spMk id="13" creationId="{C5C35293-ECC7-C64B-B3A9-CA64DE4E3139}"/>
            </ac:spMkLst>
          </pc:spChg>
          <pc:picChg chg="del">
            <ac:chgData name="Alexandre SCHIFFER" userId="8f28390f-5a5f-4efd-a760-7656bfa7277a" providerId="ADAL" clId="{432B4182-18D1-DC43-99C8-20B2AF08DED2}" dt="2021-03-01T09:43:02.557" v="96" actId="478"/>
            <ac:picMkLst>
              <pc:docMk/>
              <pc:sldMasterMk cId="0" sldId="2147493455"/>
              <pc:sldLayoutMk cId="2192703510" sldId="2147493644"/>
              <ac:picMk id="7" creationId="{1B457AE8-7844-E442-B7BD-1C24E457E44F}"/>
            </ac:picMkLst>
          </pc:picChg>
          <pc:picChg chg="add mod">
            <ac:chgData name="Alexandre SCHIFFER" userId="8f28390f-5a5f-4efd-a760-7656bfa7277a" providerId="ADAL" clId="{432B4182-18D1-DC43-99C8-20B2AF08DED2}" dt="2021-03-01T09:43:05.394" v="97"/>
            <ac:picMkLst>
              <pc:docMk/>
              <pc:sldMasterMk cId="0" sldId="2147493455"/>
              <pc:sldLayoutMk cId="2192703510" sldId="2147493644"/>
              <ac:picMk id="8" creationId="{53B5C386-20AE-F242-8283-AB13EE5A2C0A}"/>
            </ac:picMkLst>
          </pc:picChg>
        </pc:sldLayoutChg>
        <pc:sldLayoutChg chg="addSp delSp modSp mod">
          <pc:chgData name="Alexandre SCHIFFER" userId="8f28390f-5a5f-4efd-a760-7656bfa7277a" providerId="ADAL" clId="{432B4182-18D1-DC43-99C8-20B2AF08DED2}" dt="2021-03-01T09:44:52.423" v="107" actId="12"/>
          <pc:sldLayoutMkLst>
            <pc:docMk/>
            <pc:sldMasterMk cId="0" sldId="2147493455"/>
            <pc:sldLayoutMk cId="3278467359" sldId="2147493645"/>
          </pc:sldLayoutMkLst>
          <pc:spChg chg="mod">
            <ac:chgData name="Alexandre SCHIFFER" userId="8f28390f-5a5f-4efd-a760-7656bfa7277a" providerId="ADAL" clId="{432B4182-18D1-DC43-99C8-20B2AF08DED2}" dt="2021-03-01T09:44:52.423" v="107" actId="12"/>
            <ac:spMkLst>
              <pc:docMk/>
              <pc:sldMasterMk cId="0" sldId="2147493455"/>
              <pc:sldLayoutMk cId="3278467359" sldId="2147493645"/>
              <ac:spMk id="4" creationId="{00000000-0000-0000-0000-000000000000}"/>
            </ac:spMkLst>
          </pc:spChg>
          <pc:spChg chg="mod">
            <ac:chgData name="Alexandre SCHIFFER" userId="8f28390f-5a5f-4efd-a760-7656bfa7277a" providerId="ADAL" clId="{432B4182-18D1-DC43-99C8-20B2AF08DED2}" dt="2021-03-01T09:44:35.039" v="106" actId="207"/>
            <ac:spMkLst>
              <pc:docMk/>
              <pc:sldMasterMk cId="0" sldId="2147493455"/>
              <pc:sldLayoutMk cId="3278467359" sldId="2147493645"/>
              <ac:spMk id="9" creationId="{8C288732-EB0A-AF40-8B00-28C2C3A92668}"/>
            </ac:spMkLst>
          </pc:spChg>
          <pc:spChg chg="mod">
            <ac:chgData name="Alexandre SCHIFFER" userId="8f28390f-5a5f-4efd-a760-7656bfa7277a" providerId="ADAL" clId="{432B4182-18D1-DC43-99C8-20B2AF08DED2}" dt="2021-03-01T09:44:35.039" v="106" actId="207"/>
            <ac:spMkLst>
              <pc:docMk/>
              <pc:sldMasterMk cId="0" sldId="2147493455"/>
              <pc:sldLayoutMk cId="3278467359" sldId="2147493645"/>
              <ac:spMk id="11" creationId="{8FEDD8DF-DD02-1242-9795-AE505DBDACEA}"/>
            </ac:spMkLst>
          </pc:spChg>
          <pc:picChg chg="del">
            <ac:chgData name="Alexandre SCHIFFER" userId="8f28390f-5a5f-4efd-a760-7656bfa7277a" providerId="ADAL" clId="{432B4182-18D1-DC43-99C8-20B2AF08DED2}" dt="2021-03-01T09:43:06.722" v="98" actId="478"/>
            <ac:picMkLst>
              <pc:docMk/>
              <pc:sldMasterMk cId="0" sldId="2147493455"/>
              <pc:sldLayoutMk cId="3278467359" sldId="2147493645"/>
              <ac:picMk id="6" creationId="{6311D0CA-00A7-6248-90F5-7A837AC33BE9}"/>
            </ac:picMkLst>
          </pc:picChg>
          <pc:picChg chg="add mod">
            <ac:chgData name="Alexandre SCHIFFER" userId="8f28390f-5a5f-4efd-a760-7656bfa7277a" providerId="ADAL" clId="{432B4182-18D1-DC43-99C8-20B2AF08DED2}" dt="2021-03-01T09:43:09.386" v="99"/>
            <ac:picMkLst>
              <pc:docMk/>
              <pc:sldMasterMk cId="0" sldId="2147493455"/>
              <pc:sldLayoutMk cId="3278467359" sldId="2147493645"/>
              <ac:picMk id="7" creationId="{919A94AC-FF1F-0A48-8705-18B71B694B4A}"/>
            </ac:picMkLst>
          </pc:picChg>
        </pc:sldLayoutChg>
        <pc:sldLayoutChg chg="addSp delSp modSp mod">
          <pc:chgData name="Alexandre SCHIFFER" userId="8f28390f-5a5f-4efd-a760-7656bfa7277a" providerId="ADAL" clId="{432B4182-18D1-DC43-99C8-20B2AF08DED2}" dt="2021-03-01T09:43:43.183" v="103" actId="478"/>
          <pc:sldLayoutMkLst>
            <pc:docMk/>
            <pc:sldMasterMk cId="0" sldId="2147493455"/>
            <pc:sldLayoutMk cId="2599831872" sldId="2147493646"/>
          </pc:sldLayoutMkLst>
          <pc:picChg chg="del">
            <ac:chgData name="Alexandre SCHIFFER" userId="8f28390f-5a5f-4efd-a760-7656bfa7277a" providerId="ADAL" clId="{432B4182-18D1-DC43-99C8-20B2AF08DED2}" dt="2021-03-01T09:43:43.183" v="103" actId="478"/>
            <ac:picMkLst>
              <pc:docMk/>
              <pc:sldMasterMk cId="0" sldId="2147493455"/>
              <pc:sldLayoutMk cId="2599831872" sldId="2147493646"/>
              <ac:picMk id="4" creationId="{36B3BA54-23B2-9D4E-999A-2FC9ED66A33E}"/>
            </ac:picMkLst>
          </pc:picChg>
          <pc:picChg chg="del">
            <ac:chgData name="Alexandre SCHIFFER" userId="8f28390f-5a5f-4efd-a760-7656bfa7277a" providerId="ADAL" clId="{432B4182-18D1-DC43-99C8-20B2AF08DED2}" dt="2021-03-01T09:43:12.841" v="100" actId="478"/>
            <ac:picMkLst>
              <pc:docMk/>
              <pc:sldMasterMk cId="0" sldId="2147493455"/>
              <pc:sldLayoutMk cId="2599831872" sldId="2147493646"/>
              <ac:picMk id="5" creationId="{66DA245F-4237-EC48-B618-4E8A25EDC2E4}"/>
            </ac:picMkLst>
          </pc:picChg>
          <pc:picChg chg="add mod">
            <ac:chgData name="Alexandre SCHIFFER" userId="8f28390f-5a5f-4efd-a760-7656bfa7277a" providerId="ADAL" clId="{432B4182-18D1-DC43-99C8-20B2AF08DED2}" dt="2021-03-01T09:43:15.930" v="101"/>
            <ac:picMkLst>
              <pc:docMk/>
              <pc:sldMasterMk cId="0" sldId="2147493455"/>
              <pc:sldLayoutMk cId="2599831872" sldId="2147493646"/>
              <ac:picMk id="6" creationId="{02DAA1DB-FDFD-3149-9945-FE4B6D87E7AB}"/>
            </ac:picMkLst>
          </pc:picChg>
          <pc:picChg chg="add mod">
            <ac:chgData name="Alexandre SCHIFFER" userId="8f28390f-5a5f-4efd-a760-7656bfa7277a" providerId="ADAL" clId="{432B4182-18D1-DC43-99C8-20B2AF08DED2}" dt="2021-03-01T09:43:40.096" v="102"/>
            <ac:picMkLst>
              <pc:docMk/>
              <pc:sldMasterMk cId="0" sldId="2147493455"/>
              <pc:sldLayoutMk cId="2599831872" sldId="2147493646"/>
              <ac:picMk id="7" creationId="{5BA84855-0A86-C84A-80A6-74A12EA828CD}"/>
            </ac:picMkLst>
          </pc:picChg>
        </pc:sldLayoutChg>
        <pc:sldLayoutChg chg="addSp delSp modSp mod">
          <pc:chgData name="Alexandre SCHIFFER" userId="8f28390f-5a5f-4efd-a760-7656bfa7277a" providerId="ADAL" clId="{432B4182-18D1-DC43-99C8-20B2AF08DED2}" dt="2021-03-01T09:47:41.520" v="126" actId="167"/>
          <pc:sldLayoutMkLst>
            <pc:docMk/>
            <pc:sldMasterMk cId="0" sldId="2147493455"/>
            <pc:sldLayoutMk cId="2229668312" sldId="2147493648"/>
          </pc:sldLayoutMkLst>
          <pc:spChg chg="mod">
            <ac:chgData name="Alexandre SCHIFFER" userId="8f28390f-5a5f-4efd-a760-7656bfa7277a" providerId="ADAL" clId="{432B4182-18D1-DC43-99C8-20B2AF08DED2}" dt="2021-03-01T09:45:59.215" v="110" actId="207"/>
            <ac:spMkLst>
              <pc:docMk/>
              <pc:sldMasterMk cId="0" sldId="2147493455"/>
              <pc:sldLayoutMk cId="2229668312" sldId="2147493648"/>
              <ac:spMk id="12" creationId="{9C41762A-FB87-4D8B-8DB4-D9EEF6C059C3}"/>
            </ac:spMkLst>
          </pc:spChg>
          <pc:spChg chg="mod">
            <ac:chgData name="Alexandre SCHIFFER" userId="8f28390f-5a5f-4efd-a760-7656bfa7277a" providerId="ADAL" clId="{432B4182-18D1-DC43-99C8-20B2AF08DED2}" dt="2021-03-01T09:47:01.627" v="120" actId="207"/>
            <ac:spMkLst>
              <pc:docMk/>
              <pc:sldMasterMk cId="0" sldId="2147493455"/>
              <pc:sldLayoutMk cId="2229668312" sldId="2147493648"/>
              <ac:spMk id="21" creationId="{A380C87E-3021-6640-B9B2-029B67F78CED}"/>
            </ac:spMkLst>
          </pc:spChg>
          <pc:picChg chg="del">
            <ac:chgData name="Alexandre SCHIFFER" userId="8f28390f-5a5f-4efd-a760-7656bfa7277a" providerId="ADAL" clId="{432B4182-18D1-DC43-99C8-20B2AF08DED2}" dt="2021-03-01T09:47:11.081" v="121" actId="478"/>
            <ac:picMkLst>
              <pc:docMk/>
              <pc:sldMasterMk cId="0" sldId="2147493455"/>
              <pc:sldLayoutMk cId="2229668312" sldId="2147493648"/>
              <ac:picMk id="6" creationId="{C84CF184-63D9-4D45-875B-2C633D63F814}"/>
            </ac:picMkLst>
          </pc:picChg>
          <pc:picChg chg="add mod">
            <ac:chgData name="Alexandre SCHIFFER" userId="8f28390f-5a5f-4efd-a760-7656bfa7277a" providerId="ADAL" clId="{432B4182-18D1-DC43-99C8-20B2AF08DED2}" dt="2021-03-01T09:45:55.096" v="109"/>
            <ac:picMkLst>
              <pc:docMk/>
              <pc:sldMasterMk cId="0" sldId="2147493455"/>
              <pc:sldLayoutMk cId="2229668312" sldId="2147493648"/>
              <ac:picMk id="7" creationId="{0CC90C60-B787-A74E-B9A7-8195A7D3EED0}"/>
            </ac:picMkLst>
          </pc:picChg>
          <pc:picChg chg="add mod">
            <ac:chgData name="Alexandre SCHIFFER" userId="8f28390f-5a5f-4efd-a760-7656bfa7277a" providerId="ADAL" clId="{432B4182-18D1-DC43-99C8-20B2AF08DED2}" dt="2021-03-01T09:47:13.801" v="122"/>
            <ac:picMkLst>
              <pc:docMk/>
              <pc:sldMasterMk cId="0" sldId="2147493455"/>
              <pc:sldLayoutMk cId="2229668312" sldId="2147493648"/>
              <ac:picMk id="8" creationId="{9E33F32C-7159-E04A-8E26-279EC4F5ABF4}"/>
            </ac:picMkLst>
          </pc:picChg>
          <pc:picChg chg="del">
            <ac:chgData name="Alexandre SCHIFFER" userId="8f28390f-5a5f-4efd-a760-7656bfa7277a" providerId="ADAL" clId="{432B4182-18D1-DC43-99C8-20B2AF08DED2}" dt="2021-03-01T09:45:49.170" v="108" actId="478"/>
            <ac:picMkLst>
              <pc:docMk/>
              <pc:sldMasterMk cId="0" sldId="2147493455"/>
              <pc:sldLayoutMk cId="2229668312" sldId="2147493648"/>
              <ac:picMk id="9" creationId="{6125E029-00B5-FE44-8E81-797F240188EF}"/>
            </ac:picMkLst>
          </pc:picChg>
          <pc:picChg chg="add mod">
            <ac:chgData name="Alexandre SCHIFFER" userId="8f28390f-5a5f-4efd-a760-7656bfa7277a" providerId="ADAL" clId="{432B4182-18D1-DC43-99C8-20B2AF08DED2}" dt="2021-03-01T09:47:41.520" v="126" actId="167"/>
            <ac:picMkLst>
              <pc:docMk/>
              <pc:sldMasterMk cId="0" sldId="2147493455"/>
              <pc:sldLayoutMk cId="2229668312" sldId="2147493648"/>
              <ac:picMk id="10" creationId="{D8BD3FC2-32E4-A04F-B6F1-FEE266810521}"/>
            </ac:picMkLst>
          </pc:picChg>
        </pc:sldLayoutChg>
        <pc:sldLayoutChg chg="addSp delSp modSp del mod">
          <pc:chgData name="Alexandre SCHIFFER" userId="8f28390f-5a5f-4efd-a760-7656bfa7277a" providerId="ADAL" clId="{432B4182-18D1-DC43-99C8-20B2AF08DED2}" dt="2021-03-01T09:42:43.403" v="90" actId="2696"/>
          <pc:sldLayoutMkLst>
            <pc:docMk/>
            <pc:sldMasterMk cId="0" sldId="2147493455"/>
            <pc:sldLayoutMk cId="3079577876" sldId="2147493649"/>
          </pc:sldLayoutMkLst>
          <pc:spChg chg="mod">
            <ac:chgData name="Alexandre SCHIFFER" userId="8f28390f-5a5f-4efd-a760-7656bfa7277a" providerId="ADAL" clId="{432B4182-18D1-DC43-99C8-20B2AF08DED2}" dt="2021-03-01T09:42:31.274" v="89" actId="207"/>
            <ac:spMkLst>
              <pc:docMk/>
              <pc:sldMasterMk cId="0" sldId="2147493455"/>
              <pc:sldLayoutMk cId="3079577876" sldId="2147493649"/>
              <ac:spMk id="10" creationId="{FE623330-BFFB-F448-AA2F-26160B58BDC3}"/>
            </ac:spMkLst>
          </pc:spChg>
          <pc:spChg chg="mod">
            <ac:chgData name="Alexandre SCHIFFER" userId="8f28390f-5a5f-4efd-a760-7656bfa7277a" providerId="ADAL" clId="{432B4182-18D1-DC43-99C8-20B2AF08DED2}" dt="2021-03-01T09:42:31.274" v="89" actId="207"/>
            <ac:spMkLst>
              <pc:docMk/>
              <pc:sldMasterMk cId="0" sldId="2147493455"/>
              <pc:sldLayoutMk cId="3079577876" sldId="2147493649"/>
              <ac:spMk id="11" creationId="{F292DDDC-1EEA-5646-B219-7866C459EC59}"/>
            </ac:spMkLst>
          </pc:spChg>
          <pc:spChg chg="mod">
            <ac:chgData name="Alexandre SCHIFFER" userId="8f28390f-5a5f-4efd-a760-7656bfa7277a" providerId="ADAL" clId="{432B4182-18D1-DC43-99C8-20B2AF08DED2}" dt="2021-03-01T09:42:31.274" v="89" actId="207"/>
            <ac:spMkLst>
              <pc:docMk/>
              <pc:sldMasterMk cId="0" sldId="2147493455"/>
              <pc:sldLayoutMk cId="3079577876" sldId="2147493649"/>
              <ac:spMk id="13" creationId="{00000000-0000-0000-0000-000000000000}"/>
            </ac:spMkLst>
          </pc:spChg>
          <pc:picChg chg="add mod">
            <ac:chgData name="Alexandre SCHIFFER" userId="8f28390f-5a5f-4efd-a760-7656bfa7277a" providerId="ADAL" clId="{432B4182-18D1-DC43-99C8-20B2AF08DED2}" dt="2021-03-01T09:42:22.826" v="87"/>
            <ac:picMkLst>
              <pc:docMk/>
              <pc:sldMasterMk cId="0" sldId="2147493455"/>
              <pc:sldLayoutMk cId="3079577876" sldId="2147493649"/>
              <ac:picMk id="6" creationId="{A7344FB9-0283-A047-9FE2-015A5675D4CC}"/>
            </ac:picMkLst>
          </pc:picChg>
          <pc:picChg chg="del">
            <ac:chgData name="Alexandre SCHIFFER" userId="8f28390f-5a5f-4efd-a760-7656bfa7277a" providerId="ADAL" clId="{432B4182-18D1-DC43-99C8-20B2AF08DED2}" dt="2021-03-01T09:41:32.418" v="86" actId="478"/>
            <ac:picMkLst>
              <pc:docMk/>
              <pc:sldMasterMk cId="0" sldId="2147493455"/>
              <pc:sldLayoutMk cId="3079577876" sldId="2147493649"/>
              <ac:picMk id="8" creationId="{AAB83B61-0942-F248-B9B9-4429114ECC54}"/>
            </ac:picMkLst>
          </pc:picChg>
          <pc:picChg chg="del">
            <ac:chgData name="Alexandre SCHIFFER" userId="8f28390f-5a5f-4efd-a760-7656bfa7277a" providerId="ADAL" clId="{432B4182-18D1-DC43-99C8-20B2AF08DED2}" dt="2021-03-01T09:42:25.250" v="88" actId="478"/>
            <ac:picMkLst>
              <pc:docMk/>
              <pc:sldMasterMk cId="0" sldId="2147493455"/>
              <pc:sldLayoutMk cId="3079577876" sldId="2147493649"/>
              <ac:picMk id="9" creationId="{403AFF01-64A5-AF40-A173-434569A88237}"/>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4/24/2024</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24/04/2024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FC57028-66F8-CF4C-BE6A-84727E459BFD}"/>
              </a:ext>
            </a:extLst>
          </p:cNvPr>
          <p:cNvPicPr>
            <a:picLocks noChangeAspect="1"/>
          </p:cNvPicPr>
          <p:nvPr userDrawn="1"/>
        </p:nvPicPr>
        <p:blipFill>
          <a:blip r:embed="rId2"/>
          <a:stretch>
            <a:fillRect/>
          </a:stretch>
        </p:blipFill>
        <p:spPr>
          <a:xfrm>
            <a:off x="468590" y="453316"/>
            <a:ext cx="5593487" cy="579600"/>
          </a:xfrm>
          <a:prstGeom prst="rect">
            <a:avLst/>
          </a:prstGeom>
        </p:spPr>
      </p:pic>
      <p:pic>
        <p:nvPicPr>
          <p:cNvPr id="6" name="Picture 5" descr="Background pattern&#10;&#10;Description automatically generated">
            <a:extLst>
              <a:ext uri="{FF2B5EF4-FFF2-40B4-BE49-F238E27FC236}">
                <a16:creationId xmlns:a16="http://schemas.microsoft.com/office/drawing/2014/main" id="{B567A92A-E33C-65F7-9E30-CEC53D9F8938}"/>
              </a:ext>
            </a:extLst>
          </p:cNvPr>
          <p:cNvPicPr>
            <a:picLocks noChangeAspect="1"/>
          </p:cNvPicPr>
          <p:nvPr userDrawn="1"/>
        </p:nvPicPr>
        <p:blipFill rotWithShape="1">
          <a:blip r:embed="rId3"/>
          <a:srcRect r="32057" b="13874"/>
          <a:stretch/>
        </p:blipFill>
        <p:spPr>
          <a:xfrm>
            <a:off x="5361997" y="462102"/>
            <a:ext cx="3782003" cy="4681398"/>
          </a:xfrm>
          <a:prstGeom prst="rect">
            <a:avLst/>
          </a:prstGeom>
        </p:spPr>
      </p:pic>
      <p:sp>
        <p:nvSpPr>
          <p:cNvPr id="2" name="Title 1"/>
          <p:cNvSpPr>
            <a:spLocks noGrp="1"/>
          </p:cNvSpPr>
          <p:nvPr>
            <p:ph type="ctrTitle" hasCustomPrompt="1"/>
          </p:nvPr>
        </p:nvSpPr>
        <p:spPr>
          <a:xfrm>
            <a:off x="360000" y="1870902"/>
            <a:ext cx="5532715" cy="900000"/>
          </a:xfrm>
          <a:prstGeom prst="rect">
            <a:avLst/>
          </a:prstGeom>
        </p:spPr>
        <p:txBody>
          <a:bodyPr anchor="t">
            <a:noAutofit/>
          </a:bodyPr>
          <a:lstStyle>
            <a:lvl1pPr algn="l">
              <a:lnSpc>
                <a:spcPct val="80000"/>
              </a:lnSpc>
              <a:defRPr sz="2800" b="1" i="0" cap="all">
                <a:solidFill>
                  <a:srgbClr val="991F6D"/>
                </a:solidFill>
                <a:latin typeface="+mn-lt"/>
                <a:cs typeface="Arial Narrow"/>
              </a:defRPr>
            </a:lvl1pPr>
          </a:lstStyle>
          <a:p>
            <a:r>
              <a:rPr lang="en-US"/>
              <a:t>Click to add</a:t>
            </a:r>
            <a:r>
              <a:rPr lang="en-CH"/>
              <a:t> </a:t>
            </a:r>
            <a:r>
              <a:rPr lang="en-US"/>
              <a:t>a Title</a:t>
            </a:r>
          </a:p>
        </p:txBody>
      </p:sp>
      <p:sp>
        <p:nvSpPr>
          <p:cNvPr id="3" name="Subtitle 2"/>
          <p:cNvSpPr>
            <a:spLocks noGrp="1"/>
          </p:cNvSpPr>
          <p:nvPr>
            <p:ph type="subTitle" idx="1" hasCustomPrompt="1"/>
          </p:nvPr>
        </p:nvSpPr>
        <p:spPr>
          <a:xfrm>
            <a:off x="360000" y="2770902"/>
            <a:ext cx="5532715" cy="450000"/>
          </a:xfrm>
          <a:prstGeom prst="rect">
            <a:avLst/>
          </a:prstGeom>
        </p:spPr>
        <p:txBody>
          <a:bodyPr anchor="t">
            <a:noAutofit/>
          </a:bodyPr>
          <a:lstStyle>
            <a:lvl1pPr marL="0" indent="0" algn="l">
              <a:buNone/>
              <a:defRPr sz="20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a subtitle</a:t>
            </a:r>
          </a:p>
        </p:txBody>
      </p:sp>
      <p:sp>
        <p:nvSpPr>
          <p:cNvPr id="19" name="Text Placeholder 18"/>
          <p:cNvSpPr>
            <a:spLocks noGrp="1"/>
          </p:cNvSpPr>
          <p:nvPr>
            <p:ph type="body" sz="quarter" idx="10" hasCustomPrompt="1"/>
          </p:nvPr>
        </p:nvSpPr>
        <p:spPr>
          <a:xfrm>
            <a:off x="368879" y="3428474"/>
            <a:ext cx="5566405" cy="230400"/>
          </a:xfrm>
          <a:prstGeom prst="rect">
            <a:avLst/>
          </a:prstGeom>
        </p:spPr>
        <p:txBody>
          <a:bodyPr tIns="46800" bIns="234000" anchor="t">
            <a:noAutofit/>
          </a:bodyPr>
          <a:lstStyle>
            <a:lvl1pPr marL="0" indent="0">
              <a:buFontTx/>
              <a:buNone/>
              <a:defRPr sz="1200" b="1">
                <a:solidFill>
                  <a:srgbClr val="991F6D"/>
                </a:solidFill>
                <a:latin typeface="+mn-lt"/>
              </a:defRPr>
            </a:lvl1pPr>
          </a:lstStyle>
          <a:p>
            <a:pPr lvl="0"/>
            <a:r>
              <a:rPr lang="en-US"/>
              <a:t>Click to add text</a:t>
            </a:r>
          </a:p>
        </p:txBody>
      </p:sp>
      <p:sp>
        <p:nvSpPr>
          <p:cNvPr id="20" name="Text Placeholder 18"/>
          <p:cNvSpPr>
            <a:spLocks noGrp="1"/>
          </p:cNvSpPr>
          <p:nvPr>
            <p:ph type="body" sz="quarter" idx="11" hasCustomPrompt="1"/>
          </p:nvPr>
        </p:nvSpPr>
        <p:spPr>
          <a:xfrm>
            <a:off x="368880" y="3664800"/>
            <a:ext cx="5566406" cy="230400"/>
          </a:xfrm>
          <a:prstGeom prst="rect">
            <a:avLst/>
          </a:prstGeom>
        </p:spPr>
        <p:txBody>
          <a:bodyPr tIns="46800" bIns="234000" anchor="t">
            <a:noAutofit/>
          </a:bodyPr>
          <a:lstStyle>
            <a:lvl1pPr marL="0" indent="0">
              <a:buFontTx/>
              <a:buNone/>
              <a:defRPr sz="1200" b="0">
                <a:solidFill>
                  <a:srgbClr val="E494C3"/>
                </a:solidFill>
                <a:latin typeface="+mn-lt"/>
                <a:cs typeface="Agency FB" panose="020F0502020204030204" pitchFamily="34" charset="0"/>
              </a:defRPr>
            </a:lvl1pPr>
          </a:lstStyle>
          <a:p>
            <a:pPr lvl="0"/>
            <a:r>
              <a:rPr lang="en-US"/>
              <a:t>Click to add text</a:t>
            </a:r>
          </a:p>
        </p:txBody>
      </p:sp>
      <p:pic>
        <p:nvPicPr>
          <p:cNvPr id="24" name="Picture 8" descr="A picture containing drawing&#10;&#10;Description automatically generated">
            <a:extLst>
              <a:ext uri="{FF2B5EF4-FFF2-40B4-BE49-F238E27FC236}">
                <a16:creationId xmlns:a16="http://schemas.microsoft.com/office/drawing/2014/main" id="{F44BEA34-A7A7-2344-ADE6-B7D2E6E73641}"/>
              </a:ext>
            </a:extLst>
          </p:cNvPr>
          <p:cNvPicPr>
            <a:picLocks noChangeAspect="1"/>
          </p:cNvPicPr>
          <p:nvPr userDrawn="1"/>
        </p:nvPicPr>
        <p:blipFill>
          <a:blip r:embed="rId4"/>
          <a:stretch>
            <a:fillRect/>
          </a:stretch>
        </p:blipFill>
        <p:spPr>
          <a:xfrm>
            <a:off x="468591" y="4629485"/>
            <a:ext cx="1008000" cy="262015"/>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sp>
        <p:nvSpPr>
          <p:cNvPr id="10" name="TextBox 4">
            <a:extLst>
              <a:ext uri="{FF2B5EF4-FFF2-40B4-BE49-F238E27FC236}">
                <a16:creationId xmlns:a16="http://schemas.microsoft.com/office/drawing/2014/main" id="{9E7C08F8-28AA-40E5-9D82-9BD2E193DF4C}"/>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1" name="Espace réservé du texte 3">
            <a:extLst>
              <a:ext uri="{FF2B5EF4-FFF2-40B4-BE49-F238E27FC236}">
                <a16:creationId xmlns:a16="http://schemas.microsoft.com/office/drawing/2014/main" id="{7D2F2F0E-BFD1-4607-8A4B-BDBE8E4E8D86}"/>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4" name="Picture 3" descr="Background pattern&#10;&#10;Description automatically generated">
            <a:extLst>
              <a:ext uri="{FF2B5EF4-FFF2-40B4-BE49-F238E27FC236}">
                <a16:creationId xmlns:a16="http://schemas.microsoft.com/office/drawing/2014/main" id="{1DB6B871-0A9B-0349-550E-44CB5E287DDD}"/>
              </a:ext>
            </a:extLst>
          </p:cNvPr>
          <p:cNvPicPr>
            <a:picLocks noChangeAspect="1"/>
          </p:cNvPicPr>
          <p:nvPr userDrawn="1"/>
        </p:nvPicPr>
        <p:blipFill rotWithShape="1">
          <a:blip r:embed="rId2"/>
          <a:srcRect r="32057" b="13874"/>
          <a:stretch/>
        </p:blipFill>
        <p:spPr>
          <a:xfrm>
            <a:off x="6454066" y="1813875"/>
            <a:ext cx="2689934" cy="3329625"/>
          </a:xfrm>
          <a:prstGeom prst="rect">
            <a:avLst/>
          </a:prstGeom>
        </p:spPr>
      </p:pic>
      <p:pic>
        <p:nvPicPr>
          <p:cNvPr id="2" name="Picture 1">
            <a:extLst>
              <a:ext uri="{FF2B5EF4-FFF2-40B4-BE49-F238E27FC236}">
                <a16:creationId xmlns:a16="http://schemas.microsoft.com/office/drawing/2014/main" id="{E95C4AA9-738C-C5AD-14C0-4FFB8E8EB4C4}"/>
              </a:ext>
            </a:extLst>
          </p:cNvPr>
          <p:cNvPicPr>
            <a:picLocks noChangeAspect="1"/>
          </p:cNvPicPr>
          <p:nvPr userDrawn="1"/>
        </p:nvPicPr>
        <p:blipFill>
          <a:blip r:embed="rId3"/>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259983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Free Content">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BF287424-D69C-D302-2D3D-195E37A89C63}"/>
              </a:ext>
            </a:extLst>
          </p:cNvPr>
          <p:cNvPicPr>
            <a:picLocks noChangeAspect="1"/>
          </p:cNvPicPr>
          <p:nvPr userDrawn="1"/>
        </p:nvPicPr>
        <p:blipFill rotWithShape="1">
          <a:blip r:embed="rId2"/>
          <a:srcRect r="32057" b="13874"/>
          <a:stretch/>
        </p:blipFill>
        <p:spPr>
          <a:xfrm>
            <a:off x="6454066" y="1813875"/>
            <a:ext cx="2689934" cy="3329625"/>
          </a:xfrm>
          <a:prstGeom prst="rect">
            <a:avLst/>
          </a:prstGeom>
        </p:spPr>
      </p:pic>
      <p:pic>
        <p:nvPicPr>
          <p:cNvPr id="2" name="Picture 1">
            <a:extLst>
              <a:ext uri="{FF2B5EF4-FFF2-40B4-BE49-F238E27FC236}">
                <a16:creationId xmlns:a16="http://schemas.microsoft.com/office/drawing/2014/main" id="{AF2A73EE-7EFB-9BCE-20FF-7C2EADD46155}"/>
              </a:ext>
            </a:extLst>
          </p:cNvPr>
          <p:cNvPicPr>
            <a:picLocks noChangeAspect="1"/>
          </p:cNvPicPr>
          <p:nvPr userDrawn="1"/>
        </p:nvPicPr>
        <p:blipFill>
          <a:blip r:embed="rId3"/>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1957747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9CFE8AF-EB16-D1BE-CA20-51ACD3DB2A5C}"/>
              </a:ext>
            </a:extLst>
          </p:cNvPr>
          <p:cNvPicPr>
            <a:picLocks noChangeAspect="1"/>
          </p:cNvPicPr>
          <p:nvPr userDrawn="1"/>
        </p:nvPicPr>
        <p:blipFill>
          <a:blip r:embed="rId2"/>
          <a:stretch>
            <a:fillRect/>
          </a:stretch>
        </p:blipFill>
        <p:spPr>
          <a:xfrm>
            <a:off x="468590" y="453316"/>
            <a:ext cx="5593487" cy="579600"/>
          </a:xfrm>
          <a:prstGeom prst="rect">
            <a:avLst/>
          </a:prstGeom>
        </p:spPr>
      </p:pic>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79209" y="3090346"/>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dirty="0">
                <a:solidFill>
                  <a:srgbClr val="991F6D"/>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dirty="0">
                <a:solidFill>
                  <a:srgbClr val="991F6D"/>
                </a:solidFill>
                <a:latin typeface="+mj-lt"/>
                <a:ea typeface="MS PGothic" pitchFamily="34" charset="-128"/>
                <a:cs typeface="+mn-cs"/>
              </a:rPr>
              <a:t>Via Ginevra 4, CH-6900 Lugano</a:t>
            </a:r>
            <a:br>
              <a:rPr lang="en-US" altLang="en-US" sz="1200" kern="1200" baseline="0" dirty="0">
                <a:solidFill>
                  <a:srgbClr val="991F6D"/>
                </a:solidFill>
                <a:latin typeface="+mj-lt"/>
                <a:ea typeface="MS PGothic" pitchFamily="34" charset="-128"/>
                <a:cs typeface="+mn-cs"/>
              </a:rPr>
            </a:br>
            <a:r>
              <a:rPr lang="en-US" altLang="en-US" sz="1200" kern="1200" baseline="0" dirty="0">
                <a:solidFill>
                  <a:srgbClr val="991F6D"/>
                </a:solidFill>
                <a:latin typeface="+mj-lt"/>
                <a:ea typeface="MS PGothic" pitchFamily="34" charset="-128"/>
                <a:cs typeface="+mn-cs"/>
              </a:rPr>
              <a:t>T. +41 (0)91 973 19 00</a:t>
            </a:r>
            <a:br>
              <a:rPr lang="en-US" altLang="en-US" sz="1200" kern="1200" baseline="0" dirty="0">
                <a:solidFill>
                  <a:srgbClr val="991F6D"/>
                </a:solidFill>
                <a:latin typeface="+mj-lt"/>
                <a:ea typeface="MS PGothic" pitchFamily="34" charset="-128"/>
                <a:cs typeface="+mn-cs"/>
              </a:rPr>
            </a:br>
            <a:r>
              <a:rPr lang="en-US" altLang="en-US" sz="1200" kern="1200" baseline="0" dirty="0">
                <a:solidFill>
                  <a:srgbClr val="991F6D"/>
                </a:solidFill>
                <a:latin typeface="+mj-lt"/>
                <a:ea typeface="MS PGothic" pitchFamily="34" charset="-128"/>
                <a:cs typeface="+mn-cs"/>
              </a:rPr>
              <a:t>esmo@esmo.org</a:t>
            </a:r>
            <a:br>
              <a:rPr lang="en-US" altLang="en-US" sz="1200" kern="1200" baseline="0" dirty="0">
                <a:solidFill>
                  <a:srgbClr val="991F6D"/>
                </a:solidFill>
                <a:latin typeface="+mj-lt"/>
                <a:ea typeface="MS PGothic" pitchFamily="34" charset="-128"/>
                <a:cs typeface="+mn-cs"/>
              </a:rPr>
            </a:br>
            <a:endParaRPr lang="en-US" altLang="en-US" sz="1200" kern="1200" baseline="0" dirty="0">
              <a:solidFill>
                <a:srgbClr val="991F6D"/>
              </a:solidFill>
              <a:latin typeface="+mj-lt"/>
              <a:ea typeface="MS PGothic" pitchFamily="34" charset="-128"/>
              <a:cs typeface="+mn-cs"/>
            </a:endParaRPr>
          </a:p>
          <a:p>
            <a:pPr eaLnBrk="1" hangingPunct="1">
              <a:lnSpc>
                <a:spcPct val="100000"/>
              </a:lnSpc>
              <a:defRPr/>
            </a:pPr>
            <a:r>
              <a:rPr lang="en-US" altLang="en-US" sz="1200" b="1" kern="1200" baseline="0" dirty="0">
                <a:solidFill>
                  <a:srgbClr val="991F6D"/>
                </a:solidFill>
                <a:latin typeface="+mj-lt"/>
                <a:ea typeface="MS PGothic" pitchFamily="34" charset="-128"/>
                <a:cs typeface="+mn-cs"/>
              </a:rPr>
              <a:t>esmo.org</a:t>
            </a: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hasCustomPrompt="1"/>
          </p:nvPr>
        </p:nvSpPr>
        <p:spPr>
          <a:xfrm>
            <a:off x="468590" y="1551206"/>
            <a:ext cx="4212001" cy="1200330"/>
          </a:xfrm>
          <a:prstGeom prst="rect">
            <a:avLst/>
          </a:prstGeom>
        </p:spPr>
        <p:txBody>
          <a:bodyPr tIns="46800" bIns="234000" anchor="t">
            <a:noAutofit/>
          </a:bodyPr>
          <a:lstStyle>
            <a:lvl1pPr marL="0" indent="0">
              <a:buFontTx/>
              <a:buNone/>
              <a:defRPr sz="1200" b="1">
                <a:solidFill>
                  <a:schemeClr val="tx1">
                    <a:lumMod val="75000"/>
                    <a:lumOff val="25000"/>
                  </a:schemeClr>
                </a:solidFill>
                <a:latin typeface="+mn-lt"/>
              </a:defRPr>
            </a:lvl1pPr>
          </a:lstStyle>
          <a:p>
            <a:pPr lvl="0"/>
            <a:r>
              <a:rPr lang="en-US"/>
              <a:t>Click to edit Master text styles</a:t>
            </a:r>
          </a:p>
        </p:txBody>
      </p:sp>
      <p:pic>
        <p:nvPicPr>
          <p:cNvPr id="13" name="Picture 8" descr="A picture containing drawing&#10;&#10;Description automatically generated">
            <a:extLst>
              <a:ext uri="{FF2B5EF4-FFF2-40B4-BE49-F238E27FC236}">
                <a16:creationId xmlns:a16="http://schemas.microsoft.com/office/drawing/2014/main" id="{DBEB3A9F-03A2-41A1-BC16-AC2A1BBA703A}"/>
              </a:ext>
            </a:extLst>
          </p:cNvPr>
          <p:cNvPicPr>
            <a:picLocks noChangeAspect="1"/>
          </p:cNvPicPr>
          <p:nvPr userDrawn="1"/>
        </p:nvPicPr>
        <p:blipFill>
          <a:blip r:embed="rId3"/>
          <a:stretch>
            <a:fillRect/>
          </a:stretch>
        </p:blipFill>
        <p:spPr>
          <a:xfrm>
            <a:off x="468591" y="4629485"/>
            <a:ext cx="1008000" cy="262015"/>
          </a:xfrm>
          <a:prstGeom prst="rect">
            <a:avLst/>
          </a:prstGeom>
        </p:spPr>
      </p:pic>
      <p:pic>
        <p:nvPicPr>
          <p:cNvPr id="2" name="Picture 1" descr="Background pattern&#10;&#10;Description automatically generated">
            <a:extLst>
              <a:ext uri="{FF2B5EF4-FFF2-40B4-BE49-F238E27FC236}">
                <a16:creationId xmlns:a16="http://schemas.microsoft.com/office/drawing/2014/main" id="{F74756D8-9698-B32D-2EA0-3F81C1631288}"/>
              </a:ext>
            </a:extLst>
          </p:cNvPr>
          <p:cNvPicPr>
            <a:picLocks noChangeAspect="1"/>
          </p:cNvPicPr>
          <p:nvPr userDrawn="1"/>
        </p:nvPicPr>
        <p:blipFill rotWithShape="1">
          <a:blip r:embed="rId4"/>
          <a:srcRect r="32057" b="13874"/>
          <a:stretch/>
        </p:blipFill>
        <p:spPr>
          <a:xfrm>
            <a:off x="5361997" y="462102"/>
            <a:ext cx="3782003" cy="4681398"/>
          </a:xfrm>
          <a:prstGeom prst="rect">
            <a:avLst/>
          </a:prstGeom>
        </p:spPr>
      </p:pic>
    </p:spTree>
    <p:extLst>
      <p:ext uri="{BB962C8B-B14F-4D97-AF65-F5344CB8AC3E}">
        <p14:creationId xmlns:p14="http://schemas.microsoft.com/office/powerpoint/2010/main" val="2229668312"/>
      </p:ext>
    </p:extLst>
  </p:cSld>
  <p:clrMapOvr>
    <a:masterClrMapping/>
  </p:clrMapOvr>
  <p:extLst>
    <p:ext uri="{DCECCB84-F9BA-43D5-87BE-67443E8EF086}">
      <p15:sldGuideLst xmlns:p15="http://schemas.microsoft.com/office/powerpoint/2012/main">
        <p15:guide id="1" pos="29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CC4DD7-3693-854A-A1A9-2060707E8224}"/>
              </a:ext>
            </a:extLst>
          </p:cNvPr>
          <p:cNvPicPr>
            <a:picLocks noChangeAspect="1"/>
          </p:cNvPicPr>
          <p:nvPr userDrawn="1"/>
        </p:nvPicPr>
        <p:blipFill>
          <a:blip r:embed="rId2"/>
          <a:stretch>
            <a:fillRect/>
          </a:stretch>
        </p:blipFill>
        <p:spPr>
          <a:xfrm>
            <a:off x="468313" y="4660718"/>
            <a:ext cx="3038210" cy="162000"/>
          </a:xfrm>
          <a:prstGeom prst="rect">
            <a:avLst/>
          </a:prstGeom>
        </p:spPr>
      </p:pic>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315730"/>
            <a:ext cx="7553914" cy="900000"/>
          </a:xfrm>
          <a:prstGeom prst="rect">
            <a:avLst/>
          </a:prstGeom>
        </p:spPr>
        <p:txBody>
          <a:bodyPr anchor="t">
            <a:noAutofit/>
          </a:bodyPr>
          <a:lstStyle>
            <a:lvl1pPr algn="l">
              <a:lnSpc>
                <a:spcPct val="80000"/>
              </a:lnSpc>
              <a:defRPr sz="2800" b="1" i="0" cap="all">
                <a:solidFill>
                  <a:srgbClr val="991F6D"/>
                </a:solidFill>
                <a:latin typeface="+mn-lt"/>
                <a:cs typeface="Arial Narrow"/>
              </a:defRPr>
            </a:lvl1pPr>
          </a:lstStyle>
          <a:p>
            <a:endParaRPr lang="en-US"/>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215730"/>
            <a:ext cx="7553914" cy="450000"/>
          </a:xfrm>
          <a:prstGeom prst="rect">
            <a:avLst/>
          </a:prstGeom>
        </p:spPr>
        <p:txBody>
          <a:bodyPr anchor="t">
            <a:noAutofit/>
          </a:bodyPr>
          <a:lstStyle>
            <a:lvl1pPr marL="0" indent="0" algn="l">
              <a:buNone/>
              <a:defRPr sz="20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a:latin typeface="+mn-lt"/>
            </a:endParaRPr>
          </a:p>
        </p:txBody>
      </p:sp>
      <p:sp>
        <p:nvSpPr>
          <p:cNvPr id="11" name="TextBox 4">
            <a:extLst>
              <a:ext uri="{FF2B5EF4-FFF2-40B4-BE49-F238E27FC236}">
                <a16:creationId xmlns:a16="http://schemas.microsoft.com/office/drawing/2014/main" id="{743FD278-6397-5647-B981-94D31DDEFDAD}"/>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2" name="Espace réservé du texte 3">
            <a:extLst>
              <a:ext uri="{FF2B5EF4-FFF2-40B4-BE49-F238E27FC236}">
                <a16:creationId xmlns:a16="http://schemas.microsoft.com/office/drawing/2014/main" id="{B72BEE1A-8D13-854C-9BAC-E49206D816B3}"/>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9" name="Picture 8" descr="Background pattern&#10;&#10;Description automatically generated">
            <a:extLst>
              <a:ext uri="{FF2B5EF4-FFF2-40B4-BE49-F238E27FC236}">
                <a16:creationId xmlns:a16="http://schemas.microsoft.com/office/drawing/2014/main" id="{DFD8BC0F-7860-CF8F-DA0F-5C2DA7B40FE1}"/>
              </a:ext>
            </a:extLst>
          </p:cNvPr>
          <p:cNvPicPr>
            <a:picLocks noChangeAspect="1"/>
          </p:cNvPicPr>
          <p:nvPr userDrawn="1"/>
        </p:nvPicPr>
        <p:blipFill rotWithShape="1">
          <a:blip r:embed="rId3"/>
          <a:srcRect r="32057" b="13874"/>
          <a:stretch/>
        </p:blipFill>
        <p:spPr>
          <a:xfrm>
            <a:off x="6454066" y="1813875"/>
            <a:ext cx="2689934" cy="3329625"/>
          </a:xfrm>
          <a:prstGeom prst="rect">
            <a:avLst/>
          </a:prstGeom>
        </p:spPr>
      </p:pic>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guide id="3" orient="horz" pos="302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Chapt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a:latin typeface="+mn-lt"/>
            </a:endParaRPr>
          </a:p>
        </p:txBody>
      </p:sp>
      <p:sp>
        <p:nvSpPr>
          <p:cNvPr id="12" name="Title 1">
            <a:extLst>
              <a:ext uri="{FF2B5EF4-FFF2-40B4-BE49-F238E27FC236}">
                <a16:creationId xmlns:a16="http://schemas.microsoft.com/office/drawing/2014/main" id="{4142A946-2747-4E1F-9894-D24B4C452452}"/>
              </a:ext>
            </a:extLst>
          </p:cNvPr>
          <p:cNvSpPr>
            <a:spLocks noGrp="1"/>
          </p:cNvSpPr>
          <p:nvPr>
            <p:ph type="ctrTitle"/>
          </p:nvPr>
        </p:nvSpPr>
        <p:spPr>
          <a:xfrm>
            <a:off x="360000" y="1315730"/>
            <a:ext cx="7553914" cy="900000"/>
          </a:xfrm>
          <a:prstGeom prst="rect">
            <a:avLst/>
          </a:prstGeom>
        </p:spPr>
        <p:txBody>
          <a:bodyPr anchor="t">
            <a:noAutofit/>
          </a:bodyPr>
          <a:lstStyle>
            <a:lvl1pPr algn="l">
              <a:lnSpc>
                <a:spcPct val="80000"/>
              </a:lnSpc>
              <a:defRPr sz="2800" b="1" i="0" cap="all">
                <a:solidFill>
                  <a:srgbClr val="991F6D"/>
                </a:solidFill>
                <a:latin typeface="+mn-lt"/>
                <a:cs typeface="Arial Narrow"/>
              </a:defRPr>
            </a:lvl1pPr>
          </a:lstStyle>
          <a:p>
            <a:endParaRPr lang="en-US"/>
          </a:p>
        </p:txBody>
      </p:sp>
      <p:sp>
        <p:nvSpPr>
          <p:cNvPr id="13" name="Subtitle 2">
            <a:extLst>
              <a:ext uri="{FF2B5EF4-FFF2-40B4-BE49-F238E27FC236}">
                <a16:creationId xmlns:a16="http://schemas.microsoft.com/office/drawing/2014/main" id="{1C7DFDBB-8026-40A9-A91C-54D7AAC49E05}"/>
              </a:ext>
            </a:extLst>
          </p:cNvPr>
          <p:cNvSpPr>
            <a:spLocks noGrp="1"/>
          </p:cNvSpPr>
          <p:nvPr>
            <p:ph type="subTitle" idx="1"/>
          </p:nvPr>
        </p:nvSpPr>
        <p:spPr>
          <a:xfrm>
            <a:off x="360000" y="2215730"/>
            <a:ext cx="7553914" cy="450000"/>
          </a:xfrm>
          <a:prstGeom prst="rect">
            <a:avLst/>
          </a:prstGeom>
        </p:spPr>
        <p:txBody>
          <a:bodyPr anchor="t">
            <a:noAutofit/>
          </a:bodyPr>
          <a:lstStyle>
            <a:lvl1pPr marL="0" indent="0" algn="l">
              <a:buNone/>
              <a:defRPr sz="20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6" name="Picture 5" descr="Background pattern&#10;&#10;Description automatically generated">
            <a:extLst>
              <a:ext uri="{FF2B5EF4-FFF2-40B4-BE49-F238E27FC236}">
                <a16:creationId xmlns:a16="http://schemas.microsoft.com/office/drawing/2014/main" id="{2CF7DEDA-E3C6-1978-550D-29027FDB9F93}"/>
              </a:ext>
            </a:extLst>
          </p:cNvPr>
          <p:cNvPicPr>
            <a:picLocks noChangeAspect="1"/>
          </p:cNvPicPr>
          <p:nvPr userDrawn="1"/>
        </p:nvPicPr>
        <p:blipFill rotWithShape="1">
          <a:blip r:embed="rId2"/>
          <a:srcRect r="32057" b="13874"/>
          <a:stretch/>
        </p:blipFill>
        <p:spPr>
          <a:xfrm>
            <a:off x="6454066" y="1813875"/>
            <a:ext cx="2689934" cy="3329625"/>
          </a:xfrm>
          <a:prstGeom prst="rect">
            <a:avLst/>
          </a:prstGeom>
        </p:spPr>
      </p:pic>
      <p:pic>
        <p:nvPicPr>
          <p:cNvPr id="2" name="Picture 1">
            <a:extLst>
              <a:ext uri="{FF2B5EF4-FFF2-40B4-BE49-F238E27FC236}">
                <a16:creationId xmlns:a16="http://schemas.microsoft.com/office/drawing/2014/main" id="{BC037655-18A9-C41E-1AD9-D01A013400D0}"/>
              </a:ext>
            </a:extLst>
          </p:cNvPr>
          <p:cNvPicPr>
            <a:picLocks noChangeAspect="1"/>
          </p:cNvPicPr>
          <p:nvPr userDrawn="1"/>
        </p:nvPicPr>
        <p:blipFill>
          <a:blip r:embed="rId3"/>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624001690"/>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238250"/>
            <a:ext cx="8409764" cy="3258940"/>
          </a:xfrm>
          <a:prstGeom prst="rect">
            <a:avLst/>
          </a:prstGeom>
        </p:spPr>
        <p:txBody>
          <a:bodyPr>
            <a:noAutofit/>
          </a:bodyPr>
          <a:lstStyle>
            <a:lvl1pPr marL="0" indent="0">
              <a:buNone/>
              <a:defRPr sz="1600" baseline="0">
                <a:solidFill>
                  <a:schemeClr val="tx1">
                    <a:lumMod val="65000"/>
                    <a:lumOff val="35000"/>
                  </a:schemeClr>
                </a:solidFill>
              </a:defRPr>
            </a:lvl1pPr>
          </a:lstStyle>
          <a:p>
            <a:pPr lvl="0"/>
            <a:r>
              <a:rPr lang="en-US"/>
              <a:t>Click to edit Master text style</a:t>
            </a:r>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214310"/>
            <a:ext cx="8409765"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646310"/>
            <a:ext cx="8409765"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TextBox 4">
            <a:extLst>
              <a:ext uri="{FF2B5EF4-FFF2-40B4-BE49-F238E27FC236}">
                <a16:creationId xmlns:a16="http://schemas.microsoft.com/office/drawing/2014/main" id="{71211730-CDF2-47C8-A380-2BCC4EAC1772}"/>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4" name="Espace réservé du texte 3">
            <a:extLst>
              <a:ext uri="{FF2B5EF4-FFF2-40B4-BE49-F238E27FC236}">
                <a16:creationId xmlns:a16="http://schemas.microsoft.com/office/drawing/2014/main" id="{A7C2793A-08E8-4EC6-88E0-377E2EBD5848}"/>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3" name="Picture 2">
            <a:extLst>
              <a:ext uri="{FF2B5EF4-FFF2-40B4-BE49-F238E27FC236}">
                <a16:creationId xmlns:a16="http://schemas.microsoft.com/office/drawing/2014/main" id="{94284C7F-931F-C0C3-E727-81F55D63E3F2}"/>
              </a:ext>
            </a:extLst>
          </p:cNvPr>
          <p:cNvPicPr>
            <a:picLocks noChangeAspect="1"/>
          </p:cNvPicPr>
          <p:nvPr userDrawn="1"/>
        </p:nvPicPr>
        <p:blipFill>
          <a:blip r:embed="rId2"/>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309067468"/>
      </p:ext>
    </p:extLst>
  </p:cSld>
  <p:clrMapOvr>
    <a:masterClrMapping/>
  </p:clrMapOvr>
  <p:extLst>
    <p:ext uri="{DCECCB84-F9BA-43D5-87BE-67443E8EF086}">
      <p15:sldGuideLst xmlns:p15="http://schemas.microsoft.com/office/powerpoint/2012/main">
        <p15:guide id="1" orient="horz" pos="169" userDrawn="1">
          <p15:clr>
            <a:srgbClr val="FBAE40"/>
          </p15:clr>
        </p15:guide>
        <p15:guide id="2" pos="29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238250"/>
            <a:ext cx="8409764" cy="3258940"/>
          </a:xfrm>
          <a:prstGeom prst="rect">
            <a:avLst/>
          </a:prstGeom>
        </p:spPr>
        <p:txBody>
          <a:bodyPr>
            <a:noAutofit/>
          </a:bodyPr>
          <a:lstStyle>
            <a:lvl1pPr marL="0" indent="0">
              <a:buNone/>
              <a:defRPr sz="1600" baseline="0">
                <a:solidFill>
                  <a:schemeClr val="tx1">
                    <a:lumMod val="65000"/>
                    <a:lumOff val="35000"/>
                  </a:schemeClr>
                </a:solidFill>
              </a:defRPr>
            </a:lvl1pPr>
          </a:lstStyle>
          <a:p>
            <a:pPr lvl="0"/>
            <a:r>
              <a:rPr lang="en-US"/>
              <a:t>Click to edit Master text style</a:t>
            </a:r>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214310"/>
            <a:ext cx="8409765"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646310"/>
            <a:ext cx="8409765"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3" name="Picture 2">
            <a:extLst>
              <a:ext uri="{FF2B5EF4-FFF2-40B4-BE49-F238E27FC236}">
                <a16:creationId xmlns:a16="http://schemas.microsoft.com/office/drawing/2014/main" id="{DAD8EA97-E00F-61CC-AE6A-B4CACE1C8DB5}"/>
              </a:ext>
            </a:extLst>
          </p:cNvPr>
          <p:cNvPicPr>
            <a:picLocks noChangeAspect="1"/>
          </p:cNvPicPr>
          <p:nvPr userDrawn="1"/>
        </p:nvPicPr>
        <p:blipFill>
          <a:blip r:embed="rId2"/>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3671583562"/>
      </p:ext>
    </p:extLst>
  </p:cSld>
  <p:clrMapOvr>
    <a:masterClrMapping/>
  </p:clrMapOvr>
  <p:extLst>
    <p:ext uri="{DCECCB84-F9BA-43D5-87BE-67443E8EF086}">
      <p15:sldGuideLst xmlns:p15="http://schemas.microsoft.com/office/powerpoint/2012/main">
        <p15:guide id="1" orient="horz" pos="169" userDrawn="1">
          <p15:clr>
            <a:srgbClr val="FBAE40"/>
          </p15:clr>
        </p15:guide>
        <p15:guide id="2" pos="29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Text">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853A0783-2064-18FF-8A3F-C2A63CF17722}"/>
              </a:ext>
            </a:extLst>
          </p:cNvPr>
          <p:cNvPicPr>
            <a:picLocks noChangeAspect="1"/>
          </p:cNvPicPr>
          <p:nvPr userDrawn="1"/>
        </p:nvPicPr>
        <p:blipFill rotWithShape="1">
          <a:blip r:embed="rId2"/>
          <a:srcRect r="32057" b="13874"/>
          <a:stretch/>
        </p:blipFill>
        <p:spPr>
          <a:xfrm>
            <a:off x="6454066" y="1813875"/>
            <a:ext cx="2689934" cy="3329625"/>
          </a:xfrm>
          <a:prstGeom prst="rect">
            <a:avLst/>
          </a:prstGeom>
        </p:spPr>
      </p:pic>
      <p:sp>
        <p:nvSpPr>
          <p:cNvPr id="13" name="Text Placeholder 6"/>
          <p:cNvSpPr>
            <a:spLocks noGrp="1"/>
          </p:cNvSpPr>
          <p:nvPr>
            <p:ph type="body" sz="quarter" idx="12" hasCustomPrompt="1"/>
          </p:nvPr>
        </p:nvSpPr>
        <p:spPr>
          <a:xfrm>
            <a:off x="367118" y="1317994"/>
            <a:ext cx="8409764" cy="3179196"/>
          </a:xfrm>
          <a:prstGeom prst="rect">
            <a:avLst/>
          </a:prstGeom>
        </p:spPr>
        <p:txBody>
          <a:bodyPr>
            <a:noAutofit/>
          </a:bodyPr>
          <a:lstStyle>
            <a:lvl1pPr marL="0" indent="0">
              <a:buNone/>
              <a:defRPr sz="1600" baseline="0">
                <a:solidFill>
                  <a:schemeClr val="tx1">
                    <a:lumMod val="65000"/>
                    <a:lumOff val="35000"/>
                  </a:schemeClr>
                </a:solidFill>
              </a:defRPr>
            </a:lvl1pPr>
          </a:lstStyle>
          <a:p>
            <a:pPr lvl="0"/>
            <a:r>
              <a:rPr lang="en-US"/>
              <a:t>Click to edit Master text style</a:t>
            </a:r>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214310"/>
            <a:ext cx="8409765"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646310"/>
            <a:ext cx="8409765"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9" name="TextBox 4">
            <a:extLst>
              <a:ext uri="{FF2B5EF4-FFF2-40B4-BE49-F238E27FC236}">
                <a16:creationId xmlns:a16="http://schemas.microsoft.com/office/drawing/2014/main" id="{EF9238A4-4A44-4327-9066-EF1A406A17A8}"/>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2" name="Espace réservé du texte 3">
            <a:extLst>
              <a:ext uri="{FF2B5EF4-FFF2-40B4-BE49-F238E27FC236}">
                <a16:creationId xmlns:a16="http://schemas.microsoft.com/office/drawing/2014/main" id="{A3437DFF-200B-4D6D-8479-8560AD778D7A}"/>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2" name="Picture 1">
            <a:extLst>
              <a:ext uri="{FF2B5EF4-FFF2-40B4-BE49-F238E27FC236}">
                <a16:creationId xmlns:a16="http://schemas.microsoft.com/office/drawing/2014/main" id="{D0E9E2FF-8C73-332F-AE9D-5314D564EDB8}"/>
              </a:ext>
            </a:extLst>
          </p:cNvPr>
          <p:cNvPicPr>
            <a:picLocks noChangeAspect="1"/>
          </p:cNvPicPr>
          <p:nvPr userDrawn="1"/>
        </p:nvPicPr>
        <p:blipFill>
          <a:blip r:embed="rId3"/>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1439202276"/>
      </p:ext>
    </p:extLst>
  </p:cSld>
  <p:clrMapOvr>
    <a:masterClrMapping/>
  </p:clrMapOvr>
  <p:extLst>
    <p:ext uri="{DCECCB84-F9BA-43D5-87BE-67443E8EF086}">
      <p15:sldGuideLst xmlns:p15="http://schemas.microsoft.com/office/powerpoint/2012/main">
        <p15:guide id="1" orient="horz" pos="16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250044"/>
            <a:ext cx="4204882" cy="3063965"/>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250045"/>
            <a:ext cx="4204882" cy="3064284"/>
          </a:xfrm>
          <a:prstGeom prst="rect">
            <a:avLst/>
          </a:prstGeom>
        </p:spPr>
        <p:txBody>
          <a:bodyPr>
            <a:noAutofit/>
          </a:bodyPr>
          <a:lstStyle>
            <a:lvl1pPr marL="0" indent="0">
              <a:buNone/>
              <a:defRPr sz="1600" baseline="0">
                <a:solidFill>
                  <a:schemeClr val="tx1">
                    <a:lumMod val="65000"/>
                    <a:lumOff val="35000"/>
                  </a:schemeClr>
                </a:solidFill>
              </a:defRPr>
            </a:lvl1pPr>
          </a:lstStyle>
          <a:p>
            <a:pPr lvl="0"/>
            <a:r>
              <a:rPr lang="en-US"/>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214311"/>
            <a:ext cx="8409766"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646311"/>
            <a:ext cx="8409766"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4" name="TextBox 4">
            <a:extLst>
              <a:ext uri="{FF2B5EF4-FFF2-40B4-BE49-F238E27FC236}">
                <a16:creationId xmlns:a16="http://schemas.microsoft.com/office/drawing/2014/main" id="{C1853386-09AE-4F73-8711-1D618E943AD9}"/>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5" name="Espace réservé du texte 3">
            <a:extLst>
              <a:ext uri="{FF2B5EF4-FFF2-40B4-BE49-F238E27FC236}">
                <a16:creationId xmlns:a16="http://schemas.microsoft.com/office/drawing/2014/main" id="{B0D22F4A-411F-4B9F-86B1-C3D1349A3841}"/>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3" name="Picture 2">
            <a:extLst>
              <a:ext uri="{FF2B5EF4-FFF2-40B4-BE49-F238E27FC236}">
                <a16:creationId xmlns:a16="http://schemas.microsoft.com/office/drawing/2014/main" id="{1465025E-8EEB-6F2D-CA37-A0D155BFA7DE}"/>
              </a:ext>
            </a:extLst>
          </p:cNvPr>
          <p:cNvPicPr>
            <a:picLocks noChangeAspect="1"/>
          </p:cNvPicPr>
          <p:nvPr userDrawn="1"/>
        </p:nvPicPr>
        <p:blipFill>
          <a:blip r:embed="rId2"/>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1840261251"/>
      </p:ext>
    </p:extLst>
  </p:cSld>
  <p:clrMapOvr>
    <a:masterClrMapping/>
  </p:clrMapOvr>
  <p:extLst>
    <p:ext uri="{DCECCB84-F9BA-43D5-87BE-67443E8EF086}">
      <p15:sldGuideLst xmlns:p15="http://schemas.microsoft.com/office/powerpoint/2012/main">
        <p15:guide id="1" orient="horz" pos="16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678375"/>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214309"/>
            <a:ext cx="8431118"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646309"/>
            <a:ext cx="8431118"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323303"/>
            <a:ext cx="8431118" cy="1495513"/>
          </a:xfrm>
          <a:prstGeom prst="rect">
            <a:avLst/>
          </a:prstGeom>
        </p:spPr>
        <p:txBody>
          <a:bodyPr>
            <a:noAutofit/>
          </a:bodyPr>
          <a:lstStyle>
            <a:lvl1pPr marL="0" indent="0">
              <a:buNone/>
              <a:defRPr sz="1600" baseline="0">
                <a:solidFill>
                  <a:schemeClr val="tx1">
                    <a:lumMod val="65000"/>
                    <a:lumOff val="35000"/>
                  </a:schemeClr>
                </a:solidFill>
              </a:defRPr>
            </a:lvl1pPr>
          </a:lstStyle>
          <a:p>
            <a:pPr lvl="0"/>
            <a:r>
              <a:rPr lang="en-US"/>
              <a:t>Click to edit Master text styles</a:t>
            </a:r>
          </a:p>
        </p:txBody>
      </p:sp>
      <p:sp>
        <p:nvSpPr>
          <p:cNvPr id="14" name="TextBox 4">
            <a:extLst>
              <a:ext uri="{FF2B5EF4-FFF2-40B4-BE49-F238E27FC236}">
                <a16:creationId xmlns:a16="http://schemas.microsoft.com/office/drawing/2014/main" id="{8EBC5F67-31EF-43DA-BE93-53ABF14386C1}"/>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7127F"/>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7127F"/>
                </a:solidFill>
                <a:effectLst/>
                <a:latin typeface="Arial Narrow" panose="020B0604020202020204" pitchFamily="34" charset="0"/>
                <a:cs typeface="Arial Narrow" panose="020B0604020202020204" pitchFamily="34" charset="0"/>
              </a:rPr>
              <a:t> </a:t>
            </a:r>
            <a:r>
              <a:rPr lang="en-US" sz="900" b="0" i="0">
                <a:solidFill>
                  <a:srgbClr val="D7127F"/>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7127F"/>
                </a:solidFill>
                <a:effectLst/>
                <a:latin typeface="Arial Narrow" panose="020B0604020202020204" pitchFamily="34" charset="0"/>
                <a:cs typeface="Arial Narrow" panose="020B0604020202020204" pitchFamily="34" charset="0"/>
              </a:rPr>
              <a:t>.</a:t>
            </a:r>
            <a:endParaRPr lang="en-US" sz="900" b="0" i="0">
              <a:solidFill>
                <a:srgbClr val="D7127F"/>
              </a:solidFill>
              <a:effectLst/>
              <a:latin typeface="Arial Narrow" panose="020B0604020202020204" pitchFamily="34" charset="0"/>
              <a:cs typeface="Arial Narrow" panose="020B0604020202020204" pitchFamily="34" charset="0"/>
            </a:endParaRPr>
          </a:p>
        </p:txBody>
      </p:sp>
      <p:sp>
        <p:nvSpPr>
          <p:cNvPr id="15" name="Espace réservé du texte 3">
            <a:extLst>
              <a:ext uri="{FF2B5EF4-FFF2-40B4-BE49-F238E27FC236}">
                <a16:creationId xmlns:a16="http://schemas.microsoft.com/office/drawing/2014/main" id="{6BF9FD8F-A73C-434F-A053-B148DE67BEC2}"/>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D7127F"/>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3" name="Picture 2">
            <a:extLst>
              <a:ext uri="{FF2B5EF4-FFF2-40B4-BE49-F238E27FC236}">
                <a16:creationId xmlns:a16="http://schemas.microsoft.com/office/drawing/2014/main" id="{44C8053A-34FE-812D-7C5E-26F44B61B53B}"/>
              </a:ext>
            </a:extLst>
          </p:cNvPr>
          <p:cNvPicPr>
            <a:picLocks noChangeAspect="1"/>
          </p:cNvPicPr>
          <p:nvPr userDrawn="1"/>
        </p:nvPicPr>
        <p:blipFill>
          <a:blip r:embed="rId2"/>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2192703510"/>
      </p:ext>
    </p:extLst>
  </p:cSld>
  <p:clrMapOvr>
    <a:masterClrMapping/>
  </p:clrMapOvr>
  <p:extLst>
    <p:ext uri="{DCECCB84-F9BA-43D5-87BE-67443E8EF086}">
      <p15:sldGuideLst xmlns:p15="http://schemas.microsoft.com/office/powerpoint/2012/main">
        <p15:guide id="1" orient="horz" pos="16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253068"/>
            <a:ext cx="8424000" cy="3235658"/>
          </a:xfrm>
          <a:prstGeom prst="rect">
            <a:avLst/>
          </a:prstGeom>
        </p:spPr>
        <p:txBody>
          <a:bodyPr>
            <a:noAutofit/>
          </a:bodyPr>
          <a:lstStyle>
            <a:lvl1pPr>
              <a:buClr>
                <a:srgbClr val="E494C3"/>
              </a:buClr>
              <a:defRPr>
                <a:solidFill>
                  <a:schemeClr val="tx1">
                    <a:lumMod val="65000"/>
                    <a:lumOff val="35000"/>
                  </a:schemeClr>
                </a:solidFill>
              </a:defRPr>
            </a:lvl1pPr>
            <a:lvl2pPr>
              <a:buClr>
                <a:srgbClr val="E494C3"/>
              </a:buClr>
              <a:defRPr>
                <a:solidFill>
                  <a:schemeClr val="tx1">
                    <a:lumMod val="65000"/>
                    <a:lumOff val="35000"/>
                  </a:schemeClr>
                </a:solidFill>
              </a:defRPr>
            </a:lvl2pPr>
            <a:lvl3pPr>
              <a:buClr>
                <a:srgbClr val="E494C3"/>
              </a:buClr>
              <a:defRPr>
                <a:solidFill>
                  <a:schemeClr val="tx1">
                    <a:lumMod val="65000"/>
                    <a:lumOff val="35000"/>
                  </a:schemeClr>
                </a:solidFill>
              </a:defRPr>
            </a:lvl3pPr>
          </a:lstStyle>
          <a:p>
            <a:pPr lvl="0"/>
            <a:r>
              <a:rPr lang="en-US" dirty="0"/>
              <a:t>Click to edit Master text styles</a:t>
            </a:r>
          </a:p>
          <a:p>
            <a:pPr lvl="1"/>
            <a:r>
              <a:rPr lang="en-US" dirty="0"/>
              <a:t>Second level</a:t>
            </a:r>
          </a:p>
          <a:p>
            <a:pPr lvl="2"/>
            <a:r>
              <a:rPr lang="en-US" dirty="0"/>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222774"/>
            <a:ext cx="8424002" cy="432000"/>
          </a:xfrm>
          <a:prstGeom prst="rect">
            <a:avLst/>
          </a:prstGeom>
        </p:spPr>
        <p:txBody>
          <a:bodyPr anchor="t">
            <a:noAutofit/>
          </a:bodyPr>
          <a:lstStyle>
            <a:lvl1pPr algn="l">
              <a:lnSpc>
                <a:spcPct val="80000"/>
              </a:lnSpc>
              <a:defRPr sz="2400" b="1" i="0" cap="all">
                <a:solidFill>
                  <a:srgbClr val="991F6D"/>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654774"/>
            <a:ext cx="8424002" cy="450000"/>
          </a:xfrm>
          <a:prstGeom prst="rect">
            <a:avLst/>
          </a:prstGeom>
        </p:spPr>
        <p:txBody>
          <a:bodyPr anchor="t">
            <a:noAutofit/>
          </a:bodyPr>
          <a:lstStyle>
            <a:lvl1pPr marL="0" indent="0" algn="l">
              <a:buNone/>
              <a:defRPr sz="1800">
                <a:solidFill>
                  <a:srgbClr val="991F6D"/>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TextBox 4">
            <a:extLst>
              <a:ext uri="{FF2B5EF4-FFF2-40B4-BE49-F238E27FC236}">
                <a16:creationId xmlns:a16="http://schemas.microsoft.com/office/drawing/2014/main" id="{28D5FD06-F09A-434A-AAFD-ABAAAC21E2CF}"/>
              </a:ext>
            </a:extLst>
          </p:cNvPr>
          <p:cNvSpPr txBox="1"/>
          <p:nvPr userDrawn="1"/>
        </p:nvSpPr>
        <p:spPr>
          <a:xfrm>
            <a:off x="458088" y="4913393"/>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494C3"/>
                </a:solidFill>
                <a:effectLst/>
                <a:latin typeface="Arial Narrow" panose="020B0604020202020204" pitchFamily="34" charset="0"/>
                <a:cs typeface="Arial Narrow" panose="020B0604020202020204" pitchFamily="34" charset="0"/>
              </a:rPr>
              <a:t>Content of this presentation is copyright</a:t>
            </a:r>
            <a:r>
              <a:rPr lang="en-CH" sz="900" b="0" i="0" dirty="0">
                <a:solidFill>
                  <a:srgbClr val="E494C3"/>
                </a:solidFill>
                <a:effectLst/>
                <a:latin typeface="Arial Narrow" panose="020B0604020202020204" pitchFamily="34" charset="0"/>
                <a:cs typeface="Arial Narrow" panose="020B0604020202020204" pitchFamily="34" charset="0"/>
              </a:rPr>
              <a:t> </a:t>
            </a:r>
            <a:r>
              <a:rPr lang="en-US" sz="900" b="0" i="0" dirty="0">
                <a:solidFill>
                  <a:srgbClr val="E494C3"/>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dirty="0">
                <a:solidFill>
                  <a:srgbClr val="E494C3"/>
                </a:solidFill>
                <a:effectLst/>
                <a:latin typeface="Arial Narrow" panose="020B0604020202020204" pitchFamily="34" charset="0"/>
                <a:cs typeface="Arial Narrow" panose="020B0604020202020204" pitchFamily="34" charset="0"/>
              </a:rPr>
              <a:t>.</a:t>
            </a:r>
            <a:endParaRPr lang="en-US" sz="900" b="0" i="0" dirty="0">
              <a:solidFill>
                <a:srgbClr val="E494C3"/>
              </a:solidFill>
              <a:effectLst/>
              <a:latin typeface="Arial Narrow" panose="020B0604020202020204" pitchFamily="34" charset="0"/>
              <a:cs typeface="Arial Narrow" panose="020B0604020202020204" pitchFamily="34" charset="0"/>
            </a:endParaRPr>
          </a:p>
        </p:txBody>
      </p:sp>
      <p:sp>
        <p:nvSpPr>
          <p:cNvPr id="13" name="Espace réservé du texte 3">
            <a:extLst>
              <a:ext uri="{FF2B5EF4-FFF2-40B4-BE49-F238E27FC236}">
                <a16:creationId xmlns:a16="http://schemas.microsoft.com/office/drawing/2014/main" id="{C306D197-CCE7-4C1B-8F20-23666D965335}"/>
              </a:ext>
            </a:extLst>
          </p:cNvPr>
          <p:cNvSpPr>
            <a:spLocks noGrp="1"/>
          </p:cNvSpPr>
          <p:nvPr>
            <p:ph type="body" sz="quarter" idx="14" hasCustomPrompt="1"/>
          </p:nvPr>
        </p:nvSpPr>
        <p:spPr>
          <a:xfrm>
            <a:off x="3567166" y="4662490"/>
            <a:ext cx="1904009" cy="176212"/>
          </a:xfrm>
          <a:prstGeom prst="rect">
            <a:avLst/>
          </a:prstGeom>
        </p:spPr>
        <p:txBody>
          <a:bodyPr lIns="0" bIns="0" anchor="b" anchorCtr="0"/>
          <a:lstStyle>
            <a:lvl1pPr marL="0" indent="0">
              <a:buNone/>
              <a:defRPr sz="900" b="0" i="0" spc="0">
                <a:solidFill>
                  <a:srgbClr val="E494C3"/>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pic>
        <p:nvPicPr>
          <p:cNvPr id="3" name="Picture 2">
            <a:extLst>
              <a:ext uri="{FF2B5EF4-FFF2-40B4-BE49-F238E27FC236}">
                <a16:creationId xmlns:a16="http://schemas.microsoft.com/office/drawing/2014/main" id="{10DE9D9C-9C04-7825-2C89-701D6D1E7C3C}"/>
              </a:ext>
            </a:extLst>
          </p:cNvPr>
          <p:cNvPicPr>
            <a:picLocks noChangeAspect="1"/>
          </p:cNvPicPr>
          <p:nvPr userDrawn="1"/>
        </p:nvPicPr>
        <p:blipFill>
          <a:blip r:embed="rId2"/>
          <a:stretch>
            <a:fillRect/>
          </a:stretch>
        </p:blipFill>
        <p:spPr>
          <a:xfrm>
            <a:off x="468313" y="4660718"/>
            <a:ext cx="3038210" cy="162000"/>
          </a:xfrm>
          <a:prstGeom prst="rect">
            <a:avLst/>
          </a:prstGeom>
        </p:spPr>
      </p:pic>
    </p:spTree>
    <p:extLst>
      <p:ext uri="{BB962C8B-B14F-4D97-AF65-F5344CB8AC3E}">
        <p14:creationId xmlns:p14="http://schemas.microsoft.com/office/powerpoint/2010/main" val="3278467359"/>
      </p:ext>
    </p:extLst>
  </p:cSld>
  <p:clrMapOvr>
    <a:masterClrMapping/>
  </p:clrMapOvr>
  <p:extLst>
    <p:ext uri="{DCECCB84-F9BA-43D5-87BE-67443E8EF086}">
      <p15:sldGuideLst xmlns:p15="http://schemas.microsoft.com/office/powerpoint/2012/main">
        <p15:guide id="1" orient="horz" pos="16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9" r:id="rId3"/>
    <p:sldLayoutId id="2147493642" r:id="rId4"/>
    <p:sldLayoutId id="2147493652" r:id="rId5"/>
    <p:sldLayoutId id="2147493650" r:id="rId6"/>
    <p:sldLayoutId id="2147493643" r:id="rId7"/>
    <p:sldLayoutId id="2147493644" r:id="rId8"/>
    <p:sldLayoutId id="2147493645" r:id="rId9"/>
    <p:sldLayoutId id="2147493646" r:id="rId10"/>
    <p:sldLayoutId id="2147493651" r:id="rId11"/>
    <p:sldLayoutId id="2147493648" r:id="rId12"/>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79B08-2D34-4BF5-A2E8-79E1366E287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1D2B40F9-0018-4D4A-A672-75140755876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DC3E4F52-18AA-4546-8C0A-C3F5A807C858}"/>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DF4FF063-8409-4AA5-9791-5420F9FC7DEA}"/>
              </a:ext>
            </a:extLst>
          </p:cNvPr>
          <p:cNvSpPr>
            <a:spLocks noGrp="1"/>
          </p:cNvSpPr>
          <p:nvPr>
            <p:ph type="body" sz="quarter" idx="11"/>
          </p:nvPr>
        </p:nvSpPr>
        <p:spPr/>
        <p:txBody>
          <a:bodyPr/>
          <a:lstStyle/>
          <a:p>
            <a:endParaRPr lang="en-US">
              <a:solidFill>
                <a:srgbClr val="E494C3"/>
              </a:solidFill>
            </a:endParaRPr>
          </a:p>
        </p:txBody>
      </p:sp>
    </p:spTree>
    <p:extLst>
      <p:ext uri="{BB962C8B-B14F-4D97-AF65-F5344CB8AC3E}">
        <p14:creationId xmlns:p14="http://schemas.microsoft.com/office/powerpoint/2010/main" val="2112591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163A29-D2B0-41B9-89F9-6CA0721CEF7E}"/>
              </a:ext>
            </a:extLst>
          </p:cNvPr>
          <p:cNvSpPr>
            <a:spLocks noGrp="1"/>
          </p:cNvSpPr>
          <p:nvPr>
            <p:ph type="body" sz="quarter" idx="14"/>
          </p:nvPr>
        </p:nvSpPr>
        <p:spPr/>
        <p:txBody>
          <a:bodyPr/>
          <a:lstStyle/>
          <a:p>
            <a:endParaRPr lang="en-US">
              <a:solidFill>
                <a:srgbClr val="991F6D"/>
              </a:solidFill>
            </a:endParaRPr>
          </a:p>
        </p:txBody>
      </p:sp>
    </p:spTree>
    <p:extLst>
      <p:ext uri="{BB962C8B-B14F-4D97-AF65-F5344CB8AC3E}">
        <p14:creationId xmlns:p14="http://schemas.microsoft.com/office/powerpoint/2010/main" val="137501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781050"/>
            <a:ext cx="8409764" cy="3716140"/>
          </a:xfrm>
        </p:spPr>
        <p:txBody>
          <a:bodyPr/>
          <a:lstStyle/>
          <a:p>
            <a:pPr algn="just"/>
            <a:r>
              <a:rPr lang="en-US" sz="1800" dirty="0">
                <a:solidFill>
                  <a:schemeClr val="tx1">
                    <a:lumMod val="75000"/>
                    <a:lumOff val="25000"/>
                  </a:schemeClr>
                </a:solidFill>
              </a:rPr>
              <a:t>Please declare all interests arising from your work or expertise which may be perceived to conflict with the integrity of ESMO and/or your work within the Society.</a:t>
            </a:r>
          </a:p>
          <a:p>
            <a:pPr algn="just"/>
            <a:endParaRPr lang="en-US" dirty="0">
              <a:solidFill>
                <a:schemeClr val="tx1">
                  <a:lumMod val="75000"/>
                  <a:lumOff val="25000"/>
                </a:schemeClr>
              </a:solidFill>
            </a:endParaRPr>
          </a:p>
          <a:p>
            <a:pPr algn="just"/>
            <a:r>
              <a:rPr lang="en-US" dirty="0">
                <a:solidFill>
                  <a:schemeClr val="tx1">
                    <a:lumMod val="75000"/>
                    <a:lumOff val="25000"/>
                  </a:schemeClr>
                </a:solidFill>
              </a:rPr>
              <a:t>The Declaration of Interests included in your slide presentation(s) must specify all financial / non-financial interests you have in relation to the following </a:t>
            </a:r>
            <a:r>
              <a:rPr lang="en-US" b="1" dirty="0">
                <a:solidFill>
                  <a:schemeClr val="tx1">
                    <a:lumMod val="75000"/>
                    <a:lumOff val="25000"/>
                  </a:schemeClr>
                </a:solidFill>
              </a:rPr>
              <a:t>relevant </a:t>
            </a:r>
            <a:r>
              <a:rPr lang="en-US" b="1" dirty="0" err="1">
                <a:solidFill>
                  <a:schemeClr val="tx1">
                    <a:lumMod val="75000"/>
                    <a:lumOff val="25000"/>
                  </a:schemeClr>
                </a:solidFill>
              </a:rPr>
              <a:t>organisations</a:t>
            </a:r>
            <a:r>
              <a:rPr lang="en-US" b="1" dirty="0">
                <a:solidFill>
                  <a:schemeClr val="tx1">
                    <a:lumMod val="75000"/>
                    <a:lumOff val="25000"/>
                  </a:schemeClr>
                </a:solidFill>
              </a:rPr>
              <a:t> </a:t>
            </a:r>
            <a:r>
              <a:rPr lang="en-US" dirty="0">
                <a:solidFill>
                  <a:schemeClr val="tx1">
                    <a:lumMod val="75000"/>
                    <a:lumOff val="25000"/>
                  </a:schemeClr>
                </a:solidFill>
              </a:rPr>
              <a:t>and should cover the last two calendar years:</a:t>
            </a:r>
          </a:p>
          <a:p>
            <a:pPr algn="just"/>
            <a:endParaRPr lang="en-US" dirty="0">
              <a:solidFill>
                <a:schemeClr val="tx1">
                  <a:lumMod val="75000"/>
                  <a:lumOff val="25000"/>
                </a:schemeClr>
              </a:solidFill>
            </a:endParaRPr>
          </a:p>
          <a:p>
            <a:pPr algn="just"/>
            <a:r>
              <a:rPr lang="en-US" b="1" dirty="0">
                <a:solidFill>
                  <a:schemeClr val="tx1">
                    <a:lumMod val="75000"/>
                    <a:lumOff val="25000"/>
                  </a:schemeClr>
                </a:solidFill>
              </a:rPr>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
        <p:nvSpPr>
          <p:cNvPr id="5" name="Text Placeholder 4">
            <a:extLst>
              <a:ext uri="{FF2B5EF4-FFF2-40B4-BE49-F238E27FC236}">
                <a16:creationId xmlns:a16="http://schemas.microsoft.com/office/drawing/2014/main" id="{C640B335-8D9D-4E53-BFB1-E256FDE12271}"/>
              </a:ext>
            </a:extLst>
          </p:cNvPr>
          <p:cNvSpPr>
            <a:spLocks noGrp="1"/>
          </p:cNvSpPr>
          <p:nvPr>
            <p:ph type="body" sz="quarter" idx="14"/>
          </p:nvPr>
        </p:nvSpPr>
        <p:spPr/>
        <p:txBody>
          <a:bodyPr/>
          <a:lstStyle/>
          <a:p>
            <a:endParaRPr lang="en-US">
              <a:solidFill>
                <a:srgbClr val="E494C3"/>
              </a:solidFill>
            </a:endParaRPr>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485243"/>
            <a:ext cx="8409764" cy="3868547"/>
          </a:xfrm>
        </p:spPr>
        <p:txBody>
          <a:bodyPr/>
          <a:lstStyle/>
          <a:p>
            <a:pPr algn="just"/>
            <a:r>
              <a:rPr lang="en-US" dirty="0">
                <a:solidFill>
                  <a:schemeClr val="tx1">
                    <a:lumMod val="75000"/>
                    <a:lumOff val="25000"/>
                  </a:schemeClr>
                </a:solidFill>
              </a:rPr>
              <a:t>You should provide details about any financial / non-financial interests you may have in the above-mentioned </a:t>
            </a:r>
            <a:r>
              <a:rPr lang="en-US" dirty="0" err="1">
                <a:solidFill>
                  <a:schemeClr val="tx1">
                    <a:lumMod val="75000"/>
                    <a:lumOff val="25000"/>
                  </a:schemeClr>
                </a:solidFill>
              </a:rPr>
              <a:t>organisations</a:t>
            </a:r>
            <a:r>
              <a:rPr lang="en-US" dirty="0">
                <a:solidFill>
                  <a:schemeClr val="tx1">
                    <a:lumMod val="75000"/>
                    <a:lumOff val="25000"/>
                  </a:schemeClr>
                </a:solidFill>
              </a:rPr>
              <a:t>, including, but not limited to:</a:t>
            </a:r>
          </a:p>
          <a:p>
            <a:pPr algn="just"/>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Compensation you have received for any speaker, consultancy or advisory role or similar activity (e.g. public speaking, writing engagements, expert testimony). </a:t>
            </a:r>
          </a:p>
          <a:p>
            <a:pPr algn="just">
              <a:spcBef>
                <a:spcPts val="0"/>
              </a:spcBef>
            </a:pPr>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Any role in a relevant </a:t>
            </a:r>
            <a:r>
              <a:rPr lang="en-US" sz="900" dirty="0" err="1">
                <a:solidFill>
                  <a:schemeClr val="tx1">
                    <a:lumMod val="75000"/>
                    <a:lumOff val="25000"/>
                  </a:schemeClr>
                </a:solidFill>
              </a:rPr>
              <a:t>organisation</a:t>
            </a:r>
            <a:r>
              <a:rPr lang="en-US" sz="900" dirty="0">
                <a:solidFill>
                  <a:schemeClr val="tx1">
                    <a:lumMod val="75000"/>
                    <a:lumOff val="25000"/>
                  </a:schemeClr>
                </a:solidFill>
              </a:rPr>
              <a:t> for which you are financially compensated (e.g. as an employee, officer or member of the Board of Directors).</a:t>
            </a:r>
          </a:p>
          <a:p>
            <a:pPr algn="just">
              <a:spcBef>
                <a:spcPts val="0"/>
              </a:spcBef>
            </a:pPr>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Details of any stocks or ownership interests that you have in a relevant </a:t>
            </a:r>
            <a:r>
              <a:rPr lang="en-US" sz="900" dirty="0" err="1">
                <a:solidFill>
                  <a:schemeClr val="tx1">
                    <a:lumMod val="75000"/>
                    <a:lumOff val="25000"/>
                  </a:schemeClr>
                </a:solidFill>
              </a:rPr>
              <a:t>organisation</a:t>
            </a:r>
            <a:r>
              <a:rPr lang="en-US" sz="900" dirty="0">
                <a:solidFill>
                  <a:schemeClr val="tx1">
                    <a:lumMod val="75000"/>
                    <a:lumOff val="25000"/>
                  </a:schemeClr>
                </a:solidFill>
              </a:rPr>
              <a:t> (as defined on the previous slide).</a:t>
            </a:r>
          </a:p>
          <a:p>
            <a:pPr algn="just">
              <a:spcBef>
                <a:spcPts val="0"/>
              </a:spcBef>
            </a:pPr>
            <a:endParaRPr lang="en-US" sz="900" dirty="0">
              <a:solidFill>
                <a:schemeClr val="tx1">
                  <a:lumMod val="75000"/>
                  <a:lumOff val="25000"/>
                </a:schemeClr>
              </a:solidFill>
            </a:endParaRPr>
          </a:p>
          <a:p>
            <a:pPr algn="just">
              <a:spcBef>
                <a:spcPts val="0"/>
              </a:spcBef>
            </a:pPr>
            <a:r>
              <a:rPr lang="en-US" sz="900" dirty="0" err="1">
                <a:solidFill>
                  <a:schemeClr val="tx1">
                    <a:lumMod val="75000"/>
                    <a:lumOff val="25000"/>
                  </a:schemeClr>
                </a:solidFill>
              </a:rPr>
              <a:t>Licencing</a:t>
            </a:r>
            <a:r>
              <a:rPr lang="en-US" sz="900" dirty="0">
                <a:solidFill>
                  <a:schemeClr val="tx1">
                    <a:lumMod val="75000"/>
                    <a:lumOff val="25000"/>
                  </a:schemeClr>
                </a:solidFill>
              </a:rPr>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00" dirty="0" err="1">
                <a:solidFill>
                  <a:schemeClr val="tx1">
                    <a:lumMod val="75000"/>
                    <a:lumOff val="25000"/>
                  </a:schemeClr>
                </a:solidFill>
              </a:rPr>
              <a:t>licence</a:t>
            </a:r>
            <a:r>
              <a:rPr lang="en-US" sz="900" dirty="0">
                <a:solidFill>
                  <a:schemeClr val="tx1">
                    <a:lumMod val="75000"/>
                    <a:lumOff val="25000"/>
                  </a:schemeClr>
                </a:solidFill>
              </a:rPr>
              <a:t> that has been granted).</a:t>
            </a:r>
          </a:p>
          <a:p>
            <a:pPr algn="just">
              <a:spcBef>
                <a:spcPts val="0"/>
              </a:spcBef>
            </a:pPr>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Details of any non-remunerated activities you have performed for any relevant </a:t>
            </a:r>
            <a:r>
              <a:rPr lang="en-US" sz="900" dirty="0" err="1">
                <a:solidFill>
                  <a:schemeClr val="tx1">
                    <a:lumMod val="75000"/>
                    <a:lumOff val="25000"/>
                  </a:schemeClr>
                </a:solidFill>
              </a:rPr>
              <a:t>organisation</a:t>
            </a:r>
            <a:r>
              <a:rPr lang="en-US" sz="900" dirty="0">
                <a:solidFill>
                  <a:schemeClr val="tx1">
                    <a:lumMod val="75000"/>
                    <a:lumOff val="25000"/>
                  </a:schemeClr>
                </a:solidFill>
              </a:rPr>
              <a:t> (e.g. a leadership position, advisory role, principal investigator or project lead).</a:t>
            </a:r>
          </a:p>
          <a:p>
            <a:pPr algn="just">
              <a:spcBef>
                <a:spcPts val="0"/>
              </a:spcBef>
            </a:pPr>
            <a:r>
              <a:rPr lang="en-US" sz="900" dirty="0">
                <a:solidFill>
                  <a:schemeClr val="tx1">
                    <a:lumMod val="75000"/>
                    <a:lumOff val="25000"/>
                  </a:schemeClr>
                </a:solidFill>
              </a:rPr>
              <a:t> </a:t>
            </a:r>
          </a:p>
          <a:p>
            <a:pPr algn="just">
              <a:spcBef>
                <a:spcPts val="0"/>
              </a:spcBef>
            </a:pPr>
            <a:r>
              <a:rPr lang="en-US" sz="900" dirty="0">
                <a:solidFill>
                  <a:schemeClr val="tx1">
                    <a:lumMod val="75000"/>
                    <a:lumOff val="25000"/>
                  </a:schemeClr>
                </a:solidFill>
              </a:rPr>
              <a:t>Details of any non-financial benefits received from a relevant </a:t>
            </a:r>
            <a:r>
              <a:rPr lang="en-US" sz="900" dirty="0" err="1">
                <a:solidFill>
                  <a:schemeClr val="tx1">
                    <a:lumMod val="75000"/>
                    <a:lumOff val="25000"/>
                  </a:schemeClr>
                </a:solidFill>
              </a:rPr>
              <a:t>organisation</a:t>
            </a:r>
            <a:r>
              <a:rPr lang="en-US" sz="900" dirty="0">
                <a:solidFill>
                  <a:schemeClr val="tx1">
                    <a:lumMod val="75000"/>
                    <a:lumOff val="25000"/>
                  </a:schemeClr>
                </a:solidFill>
              </a:rPr>
              <a:t> (as defined on the previous slide).For example, access to proprietary information or samples of medical products that are used in your research </a:t>
            </a:r>
            <a:r>
              <a:rPr lang="en-US" sz="900" dirty="0" err="1">
                <a:solidFill>
                  <a:schemeClr val="tx1">
                    <a:lumMod val="75000"/>
                    <a:lumOff val="25000"/>
                  </a:schemeClr>
                </a:solidFill>
              </a:rPr>
              <a:t>programme</a:t>
            </a:r>
            <a:r>
              <a:rPr lang="en-US" sz="900" dirty="0">
                <a:solidFill>
                  <a:schemeClr val="tx1">
                    <a:lumMod val="75000"/>
                    <a:lumOff val="25000"/>
                  </a:schemeClr>
                </a:solidFill>
              </a:rPr>
              <a:t>.</a:t>
            </a:r>
          </a:p>
          <a:p>
            <a:pPr algn="just">
              <a:spcBef>
                <a:spcPts val="0"/>
              </a:spcBef>
            </a:pPr>
            <a:endParaRPr lang="en-US" sz="900" dirty="0">
              <a:solidFill>
                <a:schemeClr val="tx1">
                  <a:lumMod val="75000"/>
                  <a:lumOff val="25000"/>
                </a:schemeClr>
              </a:solidFill>
            </a:endParaRPr>
          </a:p>
          <a:p>
            <a:pPr algn="just">
              <a:spcBef>
                <a:spcPts val="0"/>
              </a:spcBef>
            </a:pPr>
            <a:r>
              <a:rPr lang="en-US" sz="900" dirty="0">
                <a:solidFill>
                  <a:schemeClr val="tx1">
                    <a:lumMod val="75000"/>
                    <a:lumOff val="25000"/>
                  </a:schemeClr>
                </a:solidFill>
              </a:rPr>
              <a:t>Details of membership or affiliation with any political </a:t>
            </a:r>
            <a:r>
              <a:rPr lang="en-US" sz="900" dirty="0" err="1">
                <a:solidFill>
                  <a:schemeClr val="tx1">
                    <a:lumMod val="75000"/>
                    <a:lumOff val="25000"/>
                  </a:schemeClr>
                </a:solidFill>
              </a:rPr>
              <a:t>organisation</a:t>
            </a:r>
            <a:r>
              <a:rPr lang="en-US" sz="900" dirty="0">
                <a:solidFill>
                  <a:schemeClr val="tx1">
                    <a:lumMod val="75000"/>
                    <a:lumOff val="25000"/>
                  </a:schemeClr>
                </a:solidFill>
              </a:rPr>
              <a:t>, pressure group, lobbying </a:t>
            </a:r>
            <a:r>
              <a:rPr lang="en-US" sz="900" dirty="0" err="1">
                <a:solidFill>
                  <a:schemeClr val="tx1">
                    <a:lumMod val="75000"/>
                    <a:lumOff val="25000"/>
                  </a:schemeClr>
                </a:solidFill>
              </a:rPr>
              <a:t>organisation</a:t>
            </a:r>
            <a:r>
              <a:rPr lang="en-US" sz="900" dirty="0">
                <a:solidFill>
                  <a:schemeClr val="tx1">
                    <a:lumMod val="75000"/>
                    <a:lumOff val="25000"/>
                  </a:schemeClr>
                </a:solidFill>
              </a:rPr>
              <a:t> or similar association operating in similar areas as ESMO or with relevance to cancer medicine.</a:t>
            </a:r>
          </a:p>
          <a:p>
            <a:pPr algn="just">
              <a:spcBef>
                <a:spcPts val="0"/>
              </a:spcBef>
            </a:pPr>
            <a:endParaRPr lang="en-US" sz="900" dirty="0">
              <a:solidFill>
                <a:schemeClr val="tx1">
                  <a:lumMod val="75000"/>
                  <a:lumOff val="25000"/>
                </a:schemeClr>
              </a:solidFill>
            </a:endParaRPr>
          </a:p>
          <a:p>
            <a:pPr algn="just">
              <a:spcBef>
                <a:spcPts val="0"/>
              </a:spcBef>
            </a:pPr>
            <a:r>
              <a:rPr lang="en-US" sz="900" b="1" dirty="0">
                <a:solidFill>
                  <a:schemeClr val="tx1">
                    <a:lumMod val="75000"/>
                    <a:lumOff val="25000"/>
                  </a:schemeClr>
                </a:solidFill>
              </a:rPr>
              <a:t>If you have nothing to declare then please also state this.</a:t>
            </a:r>
          </a:p>
          <a:p>
            <a:pPr algn="just"/>
            <a:endParaRPr lang="en-GB" sz="900" dirty="0">
              <a:solidFill>
                <a:schemeClr val="tx1">
                  <a:lumMod val="65000"/>
                  <a:lumOff val="35000"/>
                </a:schemeClr>
              </a:solidFill>
            </a:endParaRPr>
          </a:p>
          <a:p>
            <a:pPr algn="just"/>
            <a:endParaRPr lang="en-US" sz="900" dirty="0">
              <a:solidFill>
                <a:schemeClr val="tx1">
                  <a:lumMod val="65000"/>
                  <a:lumOff val="35000"/>
                </a:schemeClr>
              </a:solidFill>
            </a:endParaRPr>
          </a:p>
          <a:p>
            <a:endParaRPr lang="en-CH" sz="900" dirty="0">
              <a:solidFill>
                <a:schemeClr val="tx1">
                  <a:lumMod val="65000"/>
                  <a:lumOff val="35000"/>
                </a:schemeClr>
              </a:solidFill>
            </a:endParaRPr>
          </a:p>
        </p:txBody>
      </p:sp>
      <p:sp>
        <p:nvSpPr>
          <p:cNvPr id="3" name="Text Placeholder 4">
            <a:extLst>
              <a:ext uri="{FF2B5EF4-FFF2-40B4-BE49-F238E27FC236}">
                <a16:creationId xmlns:a16="http://schemas.microsoft.com/office/drawing/2014/main" id="{A782BCC7-2FC4-40B8-8559-C9B2E3697A91}"/>
              </a:ext>
            </a:extLst>
          </p:cNvPr>
          <p:cNvSpPr>
            <a:spLocks noGrp="1"/>
          </p:cNvSpPr>
          <p:nvPr>
            <p:ph type="body" sz="quarter" idx="14"/>
          </p:nvPr>
        </p:nvSpPr>
        <p:spPr>
          <a:xfrm>
            <a:off x="3567166" y="4662490"/>
            <a:ext cx="1904009" cy="176212"/>
          </a:xfrm>
        </p:spPr>
        <p:txBody>
          <a:bodyPr/>
          <a:lstStyle/>
          <a:p>
            <a:endParaRPr lang="en-US"/>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dirty="0">
                <a:solidFill>
                  <a:schemeClr val="tx1">
                    <a:lumMod val="75000"/>
                    <a:lumOff val="25000"/>
                  </a:schemeClr>
                </a:solidFill>
              </a:rPr>
              <a:t>First name Last name</a:t>
            </a:r>
          </a:p>
          <a:p>
            <a:pPr algn="just"/>
            <a:endParaRPr lang="en-GB" dirty="0">
              <a:solidFill>
                <a:schemeClr val="tx1">
                  <a:lumMod val="75000"/>
                  <a:lumOff val="25000"/>
                </a:schemeClr>
              </a:solidFill>
            </a:endParaRPr>
          </a:p>
          <a:p>
            <a:pPr algn="just"/>
            <a:r>
              <a:rPr lang="en-US" dirty="0">
                <a:solidFill>
                  <a:schemeClr val="tx1">
                    <a:lumMod val="75000"/>
                    <a:lumOff val="25000"/>
                  </a:schemeClr>
                </a:solidFill>
              </a:rPr>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
        <p:nvSpPr>
          <p:cNvPr id="5" name="Text Placeholder 4">
            <a:extLst>
              <a:ext uri="{FF2B5EF4-FFF2-40B4-BE49-F238E27FC236}">
                <a16:creationId xmlns:a16="http://schemas.microsoft.com/office/drawing/2014/main" id="{FB0022D4-607E-4153-9A2E-1E5C6FE1A3B2}"/>
              </a:ext>
            </a:extLst>
          </p:cNvPr>
          <p:cNvSpPr>
            <a:spLocks noGrp="1"/>
          </p:cNvSpPr>
          <p:nvPr>
            <p:ph type="body" sz="quarter" idx="14"/>
          </p:nvPr>
        </p:nvSpPr>
        <p:spPr>
          <a:xfrm>
            <a:off x="3567166" y="4662490"/>
            <a:ext cx="1904009" cy="176212"/>
          </a:xfrm>
        </p:spPr>
        <p:txBody>
          <a:bodyPr/>
          <a:lstStyle/>
          <a:p>
            <a:endParaRPr lang="en-US"/>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4A52-5276-4D7F-8207-31D3E9C51C5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4216E56-1BED-414A-ADAE-75813B1C63F4}"/>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0C87D6E-68E6-4EF9-B6F5-4E977705336F}"/>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638979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31F6E0-6DA7-4D17-A7E8-B7CE11E9C21C}"/>
              </a:ext>
            </a:extLst>
          </p:cNvPr>
          <p:cNvSpPr>
            <a:spLocks noGrp="1"/>
          </p:cNvSpPr>
          <p:nvPr>
            <p:ph type="body" sz="quarter" idx="12"/>
          </p:nvPr>
        </p:nvSpPr>
        <p:spPr/>
        <p:txBody>
          <a:bodyPr/>
          <a:lstStyle/>
          <a:p>
            <a:endParaRPr lang="en-US">
              <a:solidFill>
                <a:schemeClr val="tx1">
                  <a:lumMod val="75000"/>
                  <a:lumOff val="25000"/>
                </a:schemeClr>
              </a:solidFill>
            </a:endParaRPr>
          </a:p>
        </p:txBody>
      </p:sp>
      <p:sp>
        <p:nvSpPr>
          <p:cNvPr id="3" name="Title 2">
            <a:extLst>
              <a:ext uri="{FF2B5EF4-FFF2-40B4-BE49-F238E27FC236}">
                <a16:creationId xmlns:a16="http://schemas.microsoft.com/office/drawing/2014/main" id="{7AFB314B-5D9B-4C5C-B4C0-0A351929B423}"/>
              </a:ext>
            </a:extLst>
          </p:cNvPr>
          <p:cNvSpPr>
            <a:spLocks noGrp="1"/>
          </p:cNvSpPr>
          <p:nvPr>
            <p:ph type="ctrTitle"/>
          </p:nvPr>
        </p:nvSpPr>
        <p:spPr/>
        <p:txBody>
          <a:bodyPr/>
          <a:lstStyle/>
          <a:p>
            <a:endParaRPr lang="en-US"/>
          </a:p>
        </p:txBody>
      </p:sp>
      <p:sp>
        <p:nvSpPr>
          <p:cNvPr id="4" name="Subtitle 3">
            <a:extLst>
              <a:ext uri="{FF2B5EF4-FFF2-40B4-BE49-F238E27FC236}">
                <a16:creationId xmlns:a16="http://schemas.microsoft.com/office/drawing/2014/main" id="{08418B5C-E451-42D3-A06A-3F52823272BC}"/>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74E9261E-723B-4238-81F8-ED6BD50AC8BB}"/>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73167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FBBD9E-82E7-483D-B5A0-17A9F9776C24}"/>
              </a:ext>
            </a:extLst>
          </p:cNvPr>
          <p:cNvSpPr>
            <a:spLocks noGrp="1"/>
          </p:cNvSpPr>
          <p:nvPr>
            <p:ph type="body" sz="quarter" idx="12"/>
          </p:nvPr>
        </p:nvSpPr>
        <p:spPr/>
        <p:txBody>
          <a:bodyPr/>
          <a:lstStyle/>
          <a:p>
            <a:endParaRPr lang="en-US">
              <a:solidFill>
                <a:schemeClr val="tx1">
                  <a:lumMod val="75000"/>
                  <a:lumOff val="25000"/>
                </a:schemeClr>
              </a:solidFill>
            </a:endParaRPr>
          </a:p>
        </p:txBody>
      </p:sp>
      <p:sp>
        <p:nvSpPr>
          <p:cNvPr id="3" name="Title 2">
            <a:extLst>
              <a:ext uri="{FF2B5EF4-FFF2-40B4-BE49-F238E27FC236}">
                <a16:creationId xmlns:a16="http://schemas.microsoft.com/office/drawing/2014/main" id="{C9FD072B-7F38-4121-B326-7B5235C723C7}"/>
              </a:ext>
            </a:extLst>
          </p:cNvPr>
          <p:cNvSpPr>
            <a:spLocks noGrp="1"/>
          </p:cNvSpPr>
          <p:nvPr>
            <p:ph type="ctrTitle"/>
          </p:nvPr>
        </p:nvSpPr>
        <p:spPr/>
        <p:txBody>
          <a:bodyPr/>
          <a:lstStyle/>
          <a:p>
            <a:endParaRPr lang="en-US"/>
          </a:p>
        </p:txBody>
      </p:sp>
      <p:sp>
        <p:nvSpPr>
          <p:cNvPr id="4" name="Subtitle 3">
            <a:extLst>
              <a:ext uri="{FF2B5EF4-FFF2-40B4-BE49-F238E27FC236}">
                <a16:creationId xmlns:a16="http://schemas.microsoft.com/office/drawing/2014/main" id="{F2D0E915-C830-4363-ABD6-084E432B5652}"/>
              </a:ext>
            </a:extLst>
          </p:cNvPr>
          <p:cNvSpPr>
            <a:spLocks noGrp="1"/>
          </p:cNvSpPr>
          <p:nvPr>
            <p:ph type="subTitle" idx="1"/>
          </p:nvPr>
        </p:nvSpPr>
        <p:spPr/>
        <p:txBody>
          <a:bodyPr/>
          <a:lstStyle/>
          <a:p>
            <a:endParaRPr lang="en-US"/>
          </a:p>
        </p:txBody>
      </p:sp>
      <p:sp>
        <p:nvSpPr>
          <p:cNvPr id="5" name="Text Placeholder 4">
            <a:extLst>
              <a:ext uri="{FF2B5EF4-FFF2-40B4-BE49-F238E27FC236}">
                <a16:creationId xmlns:a16="http://schemas.microsoft.com/office/drawing/2014/main" id="{F9D990BF-C467-4DF6-AA75-4089C8DA082F}"/>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806693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80110A-84FC-4758-A697-8884F709DF10}"/>
              </a:ext>
            </a:extLst>
          </p:cNvPr>
          <p:cNvSpPr>
            <a:spLocks noGrp="1"/>
          </p:cNvSpPr>
          <p:nvPr>
            <p:ph sz="quarter" idx="11"/>
          </p:nvPr>
        </p:nvSpPr>
        <p:spPr/>
        <p:txBody>
          <a:bodyPr/>
          <a:lstStyle/>
          <a:p>
            <a:endParaRPr lang="en-US"/>
          </a:p>
        </p:txBody>
      </p:sp>
      <p:sp>
        <p:nvSpPr>
          <p:cNvPr id="3" name="Text Placeholder 2">
            <a:extLst>
              <a:ext uri="{FF2B5EF4-FFF2-40B4-BE49-F238E27FC236}">
                <a16:creationId xmlns:a16="http://schemas.microsoft.com/office/drawing/2014/main" id="{A12A01ED-9E01-47BF-848E-B4832A37F868}"/>
              </a:ext>
            </a:extLst>
          </p:cNvPr>
          <p:cNvSpPr>
            <a:spLocks noGrp="1"/>
          </p:cNvSpPr>
          <p:nvPr>
            <p:ph type="body" sz="quarter" idx="12"/>
          </p:nvPr>
        </p:nvSpPr>
        <p:spPr/>
        <p:txBody>
          <a:bodyPr/>
          <a:lstStyle/>
          <a:p>
            <a:endParaRPr lang="en-US" dirty="0">
              <a:solidFill>
                <a:schemeClr val="tx1">
                  <a:lumMod val="75000"/>
                  <a:lumOff val="25000"/>
                </a:schemeClr>
              </a:solidFill>
            </a:endParaRPr>
          </a:p>
        </p:txBody>
      </p:sp>
      <p:sp>
        <p:nvSpPr>
          <p:cNvPr id="4" name="Title 3">
            <a:extLst>
              <a:ext uri="{FF2B5EF4-FFF2-40B4-BE49-F238E27FC236}">
                <a16:creationId xmlns:a16="http://schemas.microsoft.com/office/drawing/2014/main" id="{F59566F5-FF12-4F6E-931B-2FD6A76503CE}"/>
              </a:ext>
            </a:extLst>
          </p:cNvPr>
          <p:cNvSpPr>
            <a:spLocks noGrp="1"/>
          </p:cNvSpPr>
          <p:nvPr>
            <p:ph type="ctrTitle"/>
          </p:nvPr>
        </p:nvSpPr>
        <p:spPr/>
        <p:txBody>
          <a:bodyPr/>
          <a:lstStyle/>
          <a:p>
            <a:endParaRPr lang="en-US"/>
          </a:p>
        </p:txBody>
      </p:sp>
      <p:sp>
        <p:nvSpPr>
          <p:cNvPr id="5" name="Subtitle 4">
            <a:extLst>
              <a:ext uri="{FF2B5EF4-FFF2-40B4-BE49-F238E27FC236}">
                <a16:creationId xmlns:a16="http://schemas.microsoft.com/office/drawing/2014/main" id="{EA214DC9-CFAC-4180-99D0-D9EBF9FAC64D}"/>
              </a:ext>
            </a:extLst>
          </p:cNvPr>
          <p:cNvSpPr>
            <a:spLocks noGrp="1"/>
          </p:cNvSpPr>
          <p:nvPr>
            <p:ph type="subTitle" idx="1"/>
          </p:nvPr>
        </p:nvSpPr>
        <p:spPr/>
        <p:txBody>
          <a:bodyPr/>
          <a:lstStyle/>
          <a:p>
            <a:endParaRPr lang="en-US"/>
          </a:p>
        </p:txBody>
      </p:sp>
      <p:sp>
        <p:nvSpPr>
          <p:cNvPr id="6" name="Text Placeholder 5">
            <a:extLst>
              <a:ext uri="{FF2B5EF4-FFF2-40B4-BE49-F238E27FC236}">
                <a16:creationId xmlns:a16="http://schemas.microsoft.com/office/drawing/2014/main" id="{CC6219AB-CB6E-421F-B14C-8A3628FB25F8}"/>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864191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15EC50-BFFA-4774-B7D0-91D3EA61DC9D}"/>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747585288"/>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8" ma:contentTypeDescription="Create a new document." ma:contentTypeScope="" ma:versionID="c396c164f6a0013d777bd4d84c095eec">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ef20f03055ef985333e83c0b1fa33869"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DA2DDA-4E94-49B3-BE48-28E9F156685D}">
  <ds:schemaRefs>
    <ds:schemaRef ds:uri="http://schemas.microsoft.com/office/infopath/2007/PartnerControls"/>
    <ds:schemaRef ds:uri="http://purl.org/dc/elements/1.1/"/>
    <ds:schemaRef ds:uri="http://purl.org/dc/terms/"/>
    <ds:schemaRef ds:uri="f2483e31-e864-4e71-94e2-cc286e69fb61"/>
    <ds:schemaRef ds:uri="http://purl.org/dc/dcmitype/"/>
    <ds:schemaRef ds:uri="http://schemas.openxmlformats.org/package/2006/metadata/core-properties"/>
    <ds:schemaRef ds:uri="http://schemas.microsoft.com/office/2006/documentManagement/types"/>
    <ds:schemaRef ds:uri="235ff43d-26a7-42ea-a8c4-18be9aacb69b"/>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3376612-D2A7-4E10-8A37-2C1D7883A062}">
  <ds:schemaRefs>
    <ds:schemaRef ds:uri="http://schemas.microsoft.com/sharepoint/v3/contenttype/forms"/>
  </ds:schemaRefs>
</ds:datastoreItem>
</file>

<file path=customXml/itemProps3.xml><?xml version="1.0" encoding="utf-8"?>
<ds:datastoreItem xmlns:ds="http://schemas.openxmlformats.org/officeDocument/2006/customXml" ds:itemID="{2FDE796D-F931-4B70-AB97-1038E66D3E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482</Words>
  <Application>Microsoft Office PowerPoint</Application>
  <PresentationFormat>On-screen Show (16:9)</PresentationFormat>
  <Paragraphs>30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Calibri</vt:lpstr>
      <vt:lpstr>Wingdings</vt:lpstr>
      <vt:lpstr>Office Theme</vt:lpstr>
      <vt:lpstr>PowerPoint Presentation</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Gynaecological Cancers Congress 2024 PPTX Template</dc:title>
  <dc:creator>Daura MELLA - ESMO</dc:creator>
  <cp:keywords>European Society for Medical Oncology, ESMO, Gynaecological, Cancers, Congress, 2024, PPTX, Template</cp:keywords>
  <cp:lastModifiedBy>Ricard USTRELL - ESMO</cp:lastModifiedBy>
  <cp:revision>2</cp:revision>
  <dcterms:created xsi:type="dcterms:W3CDTF">2016-02-17T10:07:52Z</dcterms:created>
  <dcterms:modified xsi:type="dcterms:W3CDTF">2024-04-24T07:05:51Z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d7377ef2-140e-410b-bfcf-37691e347bf4</vt:lpwstr>
  </property>
  <property fmtid="{D5CDD505-2E9C-101B-9397-08002B2CF9AE}" pid="13" name="MediaServiceImageTags">
    <vt:lpwstr/>
  </property>
</Properties>
</file>