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6"/>
  </p:notesMasterIdLst>
  <p:handoutMasterIdLst>
    <p:handoutMasterId r:id="rId17"/>
  </p:handoutMasterIdLst>
  <p:sldIdLst>
    <p:sldId id="270" r:id="rId5"/>
    <p:sldId id="279" r:id="rId6"/>
    <p:sldId id="280" r:id="rId7"/>
    <p:sldId id="278" r:id="rId8"/>
    <p:sldId id="271" r:id="rId9"/>
    <p:sldId id="272" r:id="rId10"/>
    <p:sldId id="273" r:id="rId11"/>
    <p:sldId id="274" r:id="rId12"/>
    <p:sldId id="275" r:id="rId13"/>
    <p:sldId id="276" r:id="rId14"/>
    <p:sldId id="277" r:id="rId15"/>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285" userDrawn="1">
          <p15:clr>
            <a:srgbClr val="A4A3A4"/>
          </p15:clr>
        </p15:guide>
        <p15:guide id="3" pos="158" userDrawn="1">
          <p15:clr>
            <a:srgbClr val="A4A3A4"/>
          </p15:clr>
        </p15:guide>
        <p15:guide id="4" pos="5475" userDrawn="1">
          <p15:clr>
            <a:srgbClr val="A4A3A4"/>
          </p15:clr>
        </p15:guide>
        <p15:guide id="5" pos="2880" userDrawn="1">
          <p15:clr>
            <a:srgbClr val="A4A3A4"/>
          </p15:clr>
        </p15:guide>
        <p15:guide id="6" orient="horz" pos="1329" userDrawn="1">
          <p15:clr>
            <a:srgbClr val="A4A3A4"/>
          </p15:clr>
        </p15:guide>
        <p15:guide id="7" orient="horz" pos="3707">
          <p15:clr>
            <a:srgbClr val="A4A3A4"/>
          </p15:clr>
        </p15:guide>
        <p15:guide id="8" orient="horz" pos="7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58A"/>
    <a:srgbClr val="E61D78"/>
    <a:srgbClr val="F8BFB4"/>
    <a:srgbClr val="9C4997"/>
    <a:srgbClr val="FBCEB9"/>
    <a:srgbClr val="E784AF"/>
    <a:srgbClr val="C9669E"/>
    <a:srgbClr val="3BCEFF"/>
    <a:srgbClr val="01426A"/>
    <a:srgbClr val="0341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69" autoAdjust="0"/>
    <p:restoredTop sz="96190" autoAdjust="0"/>
  </p:normalViewPr>
  <p:slideViewPr>
    <p:cSldViewPr snapToGrid="0" snapToObjects="1" showGuides="1">
      <p:cViewPr varScale="1">
        <p:scale>
          <a:sx n="145" d="100"/>
          <a:sy n="145" d="100"/>
        </p:scale>
        <p:origin x="942" y="108"/>
      </p:cViewPr>
      <p:guideLst>
        <p:guide orient="horz" pos="4247"/>
        <p:guide pos="285"/>
        <p:guide pos="158"/>
        <p:guide pos="5475"/>
        <p:guide pos="2880"/>
        <p:guide orient="horz" pos="1329"/>
        <p:guide orient="horz" pos="3707"/>
        <p:guide orient="horz" pos="789"/>
      </p:guideLst>
    </p:cSldViewPr>
  </p:slideViewPr>
  <p:outlineViewPr>
    <p:cViewPr>
      <p:scale>
        <a:sx n="33" d="100"/>
        <a:sy n="33" d="100"/>
      </p:scale>
      <p:origin x="0" y="-27322"/>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e SCHIFFER" userId="8f28390f-5a5f-4efd-a760-7656bfa7277a" providerId="ADAL" clId="{07DD51BF-0440-D647-A618-C9E5D9E03A7D}"/>
    <pc:docChg chg="modMainMaster">
      <pc:chgData name="Alexandre SCHIFFER" userId="8f28390f-5a5f-4efd-a760-7656bfa7277a" providerId="ADAL" clId="{07DD51BF-0440-D647-A618-C9E5D9E03A7D}" dt="2022-04-28T13:30:15.231" v="67"/>
      <pc:docMkLst>
        <pc:docMk/>
      </pc:docMkLst>
      <pc:sldMasterChg chg="modSldLayout">
        <pc:chgData name="Alexandre SCHIFFER" userId="8f28390f-5a5f-4efd-a760-7656bfa7277a" providerId="ADAL" clId="{07DD51BF-0440-D647-A618-C9E5D9E03A7D}" dt="2022-04-28T13:30:15.231" v="67"/>
        <pc:sldMasterMkLst>
          <pc:docMk/>
          <pc:sldMasterMk cId="0" sldId="2147493455"/>
        </pc:sldMasterMkLst>
        <pc:sldLayoutChg chg="addSp modSp">
          <pc:chgData name="Alexandre SCHIFFER" userId="8f28390f-5a5f-4efd-a760-7656bfa7277a" providerId="ADAL" clId="{07DD51BF-0440-D647-A618-C9E5D9E03A7D}" dt="2022-04-28T13:30:04.601" v="63"/>
          <pc:sldLayoutMkLst>
            <pc:docMk/>
            <pc:sldMasterMk cId="0" sldId="2147493455"/>
            <pc:sldLayoutMk cId="309067468" sldId="2147493642"/>
          </pc:sldLayoutMkLst>
          <pc:spChg chg="add mod">
            <ac:chgData name="Alexandre SCHIFFER" userId="8f28390f-5a5f-4efd-a760-7656bfa7277a" providerId="ADAL" clId="{07DD51BF-0440-D647-A618-C9E5D9E03A7D}" dt="2022-04-28T13:30:04.601" v="63"/>
            <ac:spMkLst>
              <pc:docMk/>
              <pc:sldMasterMk cId="0" sldId="2147493455"/>
              <pc:sldLayoutMk cId="309067468" sldId="2147493642"/>
              <ac:spMk id="6" creationId="{27F7AA40-7A81-D207-E333-3A001F04E1FC}"/>
            </ac:spMkLst>
          </pc:spChg>
          <pc:spChg chg="add mod">
            <ac:chgData name="Alexandre SCHIFFER" userId="8f28390f-5a5f-4efd-a760-7656bfa7277a" providerId="ADAL" clId="{07DD51BF-0440-D647-A618-C9E5D9E03A7D}" dt="2022-04-28T13:30:04.601" v="63"/>
            <ac:spMkLst>
              <pc:docMk/>
              <pc:sldMasterMk cId="0" sldId="2147493455"/>
              <pc:sldLayoutMk cId="309067468" sldId="2147493642"/>
              <ac:spMk id="8" creationId="{57FE9247-F0F6-E52B-8DF0-9A7B422C1700}"/>
            </ac:spMkLst>
          </pc:spChg>
        </pc:sldLayoutChg>
        <pc:sldLayoutChg chg="addSp modSp">
          <pc:chgData name="Alexandre SCHIFFER" userId="8f28390f-5a5f-4efd-a760-7656bfa7277a" providerId="ADAL" clId="{07DD51BF-0440-D647-A618-C9E5D9E03A7D}" dt="2022-04-28T13:30:07.934" v="64"/>
          <pc:sldLayoutMkLst>
            <pc:docMk/>
            <pc:sldMasterMk cId="0" sldId="2147493455"/>
            <pc:sldLayoutMk cId="1840261251" sldId="2147493643"/>
          </pc:sldLayoutMkLst>
          <pc:spChg chg="add mod">
            <ac:chgData name="Alexandre SCHIFFER" userId="8f28390f-5a5f-4efd-a760-7656bfa7277a" providerId="ADAL" clId="{07DD51BF-0440-D647-A618-C9E5D9E03A7D}" dt="2022-04-28T13:30:07.934" v="64"/>
            <ac:spMkLst>
              <pc:docMk/>
              <pc:sldMasterMk cId="0" sldId="2147493455"/>
              <pc:sldLayoutMk cId="1840261251" sldId="2147493643"/>
              <ac:spMk id="8" creationId="{BF70F8C5-E68A-9352-0257-3229D3B0460E}"/>
            </ac:spMkLst>
          </pc:spChg>
          <pc:spChg chg="add mod">
            <ac:chgData name="Alexandre SCHIFFER" userId="8f28390f-5a5f-4efd-a760-7656bfa7277a" providerId="ADAL" clId="{07DD51BF-0440-D647-A618-C9E5D9E03A7D}" dt="2022-04-28T13:30:07.934" v="64"/>
            <ac:spMkLst>
              <pc:docMk/>
              <pc:sldMasterMk cId="0" sldId="2147493455"/>
              <pc:sldLayoutMk cId="1840261251" sldId="2147493643"/>
              <ac:spMk id="10" creationId="{269B08A0-083C-B8BB-DECE-F33E055CCE4A}"/>
            </ac:spMkLst>
          </pc:spChg>
        </pc:sldLayoutChg>
        <pc:sldLayoutChg chg="addSp modSp">
          <pc:chgData name="Alexandre SCHIFFER" userId="8f28390f-5a5f-4efd-a760-7656bfa7277a" providerId="ADAL" clId="{07DD51BF-0440-D647-A618-C9E5D9E03A7D}" dt="2022-04-28T13:30:10.364" v="65"/>
          <pc:sldLayoutMkLst>
            <pc:docMk/>
            <pc:sldMasterMk cId="0" sldId="2147493455"/>
            <pc:sldLayoutMk cId="2192703510" sldId="2147493644"/>
          </pc:sldLayoutMkLst>
          <pc:spChg chg="add mod">
            <ac:chgData name="Alexandre SCHIFFER" userId="8f28390f-5a5f-4efd-a760-7656bfa7277a" providerId="ADAL" clId="{07DD51BF-0440-D647-A618-C9E5D9E03A7D}" dt="2022-04-28T13:30:10.364" v="65"/>
            <ac:spMkLst>
              <pc:docMk/>
              <pc:sldMasterMk cId="0" sldId="2147493455"/>
              <pc:sldLayoutMk cId="2192703510" sldId="2147493644"/>
              <ac:spMk id="7" creationId="{055BE348-D0FE-F68D-BBAD-7952FF6F3AF8}"/>
            </ac:spMkLst>
          </pc:spChg>
          <pc:spChg chg="add mod">
            <ac:chgData name="Alexandre SCHIFFER" userId="8f28390f-5a5f-4efd-a760-7656bfa7277a" providerId="ADAL" clId="{07DD51BF-0440-D647-A618-C9E5D9E03A7D}" dt="2022-04-28T13:30:10.364" v="65"/>
            <ac:spMkLst>
              <pc:docMk/>
              <pc:sldMasterMk cId="0" sldId="2147493455"/>
              <pc:sldLayoutMk cId="2192703510" sldId="2147493644"/>
              <ac:spMk id="10" creationId="{8B149236-0DC6-DA50-08AE-D551CDB2A615}"/>
            </ac:spMkLst>
          </pc:spChg>
        </pc:sldLayoutChg>
        <pc:sldLayoutChg chg="addSp modSp">
          <pc:chgData name="Alexandre SCHIFFER" userId="8f28390f-5a5f-4efd-a760-7656bfa7277a" providerId="ADAL" clId="{07DD51BF-0440-D647-A618-C9E5D9E03A7D}" dt="2022-04-28T13:30:13.139" v="66"/>
          <pc:sldLayoutMkLst>
            <pc:docMk/>
            <pc:sldMasterMk cId="0" sldId="2147493455"/>
            <pc:sldLayoutMk cId="3278467359" sldId="2147493645"/>
          </pc:sldLayoutMkLst>
          <pc:spChg chg="add mod">
            <ac:chgData name="Alexandre SCHIFFER" userId="8f28390f-5a5f-4efd-a760-7656bfa7277a" providerId="ADAL" clId="{07DD51BF-0440-D647-A618-C9E5D9E03A7D}" dt="2022-04-28T13:30:13.139" v="66"/>
            <ac:spMkLst>
              <pc:docMk/>
              <pc:sldMasterMk cId="0" sldId="2147493455"/>
              <pc:sldLayoutMk cId="3278467359" sldId="2147493645"/>
              <ac:spMk id="6" creationId="{A3E5BA2A-6D5F-C0C1-259F-58853D5D2834}"/>
            </ac:spMkLst>
          </pc:spChg>
          <pc:spChg chg="add mod">
            <ac:chgData name="Alexandre SCHIFFER" userId="8f28390f-5a5f-4efd-a760-7656bfa7277a" providerId="ADAL" clId="{07DD51BF-0440-D647-A618-C9E5D9E03A7D}" dt="2022-04-28T13:30:13.139" v="66"/>
            <ac:spMkLst>
              <pc:docMk/>
              <pc:sldMasterMk cId="0" sldId="2147493455"/>
              <pc:sldLayoutMk cId="3278467359" sldId="2147493645"/>
              <ac:spMk id="8" creationId="{FD24CB7B-599B-2C3B-1A69-AFB0164AD004}"/>
            </ac:spMkLst>
          </pc:spChg>
        </pc:sldLayoutChg>
        <pc:sldLayoutChg chg="addSp modSp">
          <pc:chgData name="Alexandre SCHIFFER" userId="8f28390f-5a5f-4efd-a760-7656bfa7277a" providerId="ADAL" clId="{07DD51BF-0440-D647-A618-C9E5D9E03A7D}" dt="2022-04-28T13:30:15.231" v="67"/>
          <pc:sldLayoutMkLst>
            <pc:docMk/>
            <pc:sldMasterMk cId="0" sldId="2147493455"/>
            <pc:sldLayoutMk cId="2599831872" sldId="2147493646"/>
          </pc:sldLayoutMkLst>
          <pc:spChg chg="add mod">
            <ac:chgData name="Alexandre SCHIFFER" userId="8f28390f-5a5f-4efd-a760-7656bfa7277a" providerId="ADAL" clId="{07DD51BF-0440-D647-A618-C9E5D9E03A7D}" dt="2022-04-28T13:30:15.231" v="67"/>
            <ac:spMkLst>
              <pc:docMk/>
              <pc:sldMasterMk cId="0" sldId="2147493455"/>
              <pc:sldLayoutMk cId="2599831872" sldId="2147493646"/>
              <ac:spMk id="6" creationId="{15FC2D28-59C5-FC59-BAA5-DCF983AAFA38}"/>
            </ac:spMkLst>
          </pc:spChg>
          <pc:spChg chg="add mod">
            <ac:chgData name="Alexandre SCHIFFER" userId="8f28390f-5a5f-4efd-a760-7656bfa7277a" providerId="ADAL" clId="{07DD51BF-0440-D647-A618-C9E5D9E03A7D}" dt="2022-04-28T13:30:15.231" v="67"/>
            <ac:spMkLst>
              <pc:docMk/>
              <pc:sldMasterMk cId="0" sldId="2147493455"/>
              <pc:sldLayoutMk cId="2599831872" sldId="2147493646"/>
              <ac:spMk id="7" creationId="{C5C79E24-B503-ABCD-C85F-8FAE1E7AEE73}"/>
            </ac:spMkLst>
          </pc:spChg>
        </pc:sldLayoutChg>
        <pc:sldLayoutChg chg="addSp modSp mod">
          <pc:chgData name="Alexandre SCHIFFER" userId="8f28390f-5a5f-4efd-a760-7656bfa7277a" providerId="ADAL" clId="{07DD51BF-0440-D647-A618-C9E5D9E03A7D}" dt="2022-04-28T13:29:56.530" v="62" actId="1076"/>
          <pc:sldLayoutMkLst>
            <pc:docMk/>
            <pc:sldMasterMk cId="0" sldId="2147493455"/>
            <pc:sldLayoutMk cId="3079577876" sldId="2147493649"/>
          </pc:sldLayoutMkLst>
          <pc:spChg chg="add mod">
            <ac:chgData name="Alexandre SCHIFFER" userId="8f28390f-5a5f-4efd-a760-7656bfa7277a" providerId="ADAL" clId="{07DD51BF-0440-D647-A618-C9E5D9E03A7D}" dt="2022-04-28T13:29:48.281" v="60" actId="207"/>
            <ac:spMkLst>
              <pc:docMk/>
              <pc:sldMasterMk cId="0" sldId="2147493455"/>
              <pc:sldLayoutMk cId="3079577876" sldId="2147493649"/>
              <ac:spMk id="7" creationId="{810421AB-953B-1FA1-B82F-5DEBE153DF13}"/>
            </ac:spMkLst>
          </pc:spChg>
          <pc:spChg chg="add mod">
            <ac:chgData name="Alexandre SCHIFFER" userId="8f28390f-5a5f-4efd-a760-7656bfa7277a" providerId="ADAL" clId="{07DD51BF-0440-D647-A618-C9E5D9E03A7D}" dt="2022-04-28T13:29:56.530" v="62" actId="1076"/>
            <ac:spMkLst>
              <pc:docMk/>
              <pc:sldMasterMk cId="0" sldId="2147493455"/>
              <pc:sldLayoutMk cId="3079577876" sldId="2147493649"/>
              <ac:spMk id="12" creationId="{4CB48307-56F3-6E40-1AD0-15C847409A23}"/>
            </ac:spMkLst>
          </pc:spChg>
          <pc:spChg chg="mod">
            <ac:chgData name="Alexandre SCHIFFER" userId="8f28390f-5a5f-4efd-a760-7656bfa7277a" providerId="ADAL" clId="{07DD51BF-0440-D647-A618-C9E5D9E03A7D}" dt="2022-04-28T13:26:15.637" v="0" actId="20577"/>
            <ac:spMkLst>
              <pc:docMk/>
              <pc:sldMasterMk cId="0" sldId="2147493455"/>
              <pc:sldLayoutMk cId="3079577876" sldId="2147493649"/>
              <ac:spMk id="13" creationId="{00000000-0000-0000-0000-000000000000}"/>
            </ac:spMkLst>
          </pc:spChg>
        </pc:sldLayoutChg>
      </pc:sldMasterChg>
    </pc:docChg>
  </pc:docChgLst>
  <pc:docChgLst>
    <pc:chgData name="Alexandre SCHIFFER" userId="8f28390f-5a5f-4efd-a760-7656bfa7277a" providerId="ADAL" clId="{456797DD-A7E0-B544-9919-D6BBA8C13FB4}"/>
    <pc:docChg chg="undo custSel modSld modMainMaster">
      <pc:chgData name="Alexandre SCHIFFER" userId="8f28390f-5a5f-4efd-a760-7656bfa7277a" providerId="ADAL" clId="{456797DD-A7E0-B544-9919-D6BBA8C13FB4}" dt="2021-03-31T16:25:45.828" v="535" actId="20577"/>
      <pc:docMkLst>
        <pc:docMk/>
      </pc:docMkLst>
      <pc:sldChg chg="modSp mod">
        <pc:chgData name="Alexandre SCHIFFER" userId="8f28390f-5a5f-4efd-a760-7656bfa7277a" providerId="ADAL" clId="{456797DD-A7E0-B544-9919-D6BBA8C13FB4}" dt="2021-03-31T16:25:45.828" v="535" actId="20577"/>
        <pc:sldMkLst>
          <pc:docMk/>
          <pc:sldMk cId="2948689610" sldId="270"/>
        </pc:sldMkLst>
        <pc:spChg chg="mod">
          <ac:chgData name="Alexandre SCHIFFER" userId="8f28390f-5a5f-4efd-a760-7656bfa7277a" providerId="ADAL" clId="{456797DD-A7E0-B544-9919-D6BBA8C13FB4}" dt="2021-03-31T16:25:20.270" v="470" actId="20577"/>
          <ac:spMkLst>
            <pc:docMk/>
            <pc:sldMk cId="2948689610" sldId="270"/>
            <ac:spMk id="2" creationId="{0A950904-5233-EF40-BD18-524477B4A2AA}"/>
          </ac:spMkLst>
        </pc:spChg>
        <pc:spChg chg="mod">
          <ac:chgData name="Alexandre SCHIFFER" userId="8f28390f-5a5f-4efd-a760-7656bfa7277a" providerId="ADAL" clId="{456797DD-A7E0-B544-9919-D6BBA8C13FB4}" dt="2021-03-31T16:25:26.364" v="495" actId="20577"/>
          <ac:spMkLst>
            <pc:docMk/>
            <pc:sldMk cId="2948689610" sldId="270"/>
            <ac:spMk id="3" creationId="{CD1A6BC2-00B7-254C-9ED7-850AF3E18472}"/>
          </ac:spMkLst>
        </pc:spChg>
        <pc:spChg chg="mod">
          <ac:chgData name="Alexandre SCHIFFER" userId="8f28390f-5a5f-4efd-a760-7656bfa7277a" providerId="ADAL" clId="{456797DD-A7E0-B544-9919-D6BBA8C13FB4}" dt="2021-03-31T16:25:32.667" v="518" actId="20577"/>
          <ac:spMkLst>
            <pc:docMk/>
            <pc:sldMk cId="2948689610" sldId="270"/>
            <ac:spMk id="4" creationId="{58C30850-49E5-7048-9251-3C495DF54518}"/>
          </ac:spMkLst>
        </pc:spChg>
        <pc:spChg chg="mod">
          <ac:chgData name="Alexandre SCHIFFER" userId="8f28390f-5a5f-4efd-a760-7656bfa7277a" providerId="ADAL" clId="{456797DD-A7E0-B544-9919-D6BBA8C13FB4}" dt="2021-03-31T16:25:45.828" v="535" actId="20577"/>
          <ac:spMkLst>
            <pc:docMk/>
            <pc:sldMk cId="2948689610" sldId="270"/>
            <ac:spMk id="5" creationId="{F2459249-4652-694E-8BF7-000C262C91FD}"/>
          </ac:spMkLst>
        </pc:spChg>
      </pc:sldChg>
      <pc:sldMasterChg chg="modSldLayout">
        <pc:chgData name="Alexandre SCHIFFER" userId="8f28390f-5a5f-4efd-a760-7656bfa7277a" providerId="ADAL" clId="{456797DD-A7E0-B544-9919-D6BBA8C13FB4}" dt="2021-03-31T16:24:47.303" v="425" actId="20577"/>
        <pc:sldMasterMkLst>
          <pc:docMk/>
          <pc:sldMasterMk cId="0" sldId="2147493455"/>
        </pc:sldMasterMkLst>
        <pc:sldLayoutChg chg="addSp delSp modSp mod">
          <pc:chgData name="Alexandre SCHIFFER" userId="8f28390f-5a5f-4efd-a760-7656bfa7277a" providerId="ADAL" clId="{456797DD-A7E0-B544-9919-D6BBA8C13FB4}" dt="2021-03-31T16:24:47.303" v="425" actId="20577"/>
          <pc:sldLayoutMkLst>
            <pc:docMk/>
            <pc:sldMasterMk cId="0" sldId="2147493455"/>
            <pc:sldLayoutMk cId="1522699082" sldId="2147493640"/>
          </pc:sldLayoutMkLst>
          <pc:spChg chg="mod">
            <ac:chgData name="Alexandre SCHIFFER" userId="8f28390f-5a5f-4efd-a760-7656bfa7277a" providerId="ADAL" clId="{456797DD-A7E0-B544-9919-D6BBA8C13FB4}" dt="2021-03-31T16:24:38.303" v="422" actId="20577"/>
            <ac:spMkLst>
              <pc:docMk/>
              <pc:sldMasterMk cId="0" sldId="2147493455"/>
              <pc:sldLayoutMk cId="1522699082" sldId="2147493640"/>
              <ac:spMk id="2" creationId="{00000000-0000-0000-0000-000000000000}"/>
            </ac:spMkLst>
          </pc:spChg>
          <pc:spChg chg="mod">
            <ac:chgData name="Alexandre SCHIFFER" userId="8f28390f-5a5f-4efd-a760-7656bfa7277a" providerId="ADAL" clId="{456797DD-A7E0-B544-9919-D6BBA8C13FB4}" dt="2021-03-31T16:24:42.919" v="423" actId="20577"/>
            <ac:spMkLst>
              <pc:docMk/>
              <pc:sldMasterMk cId="0" sldId="2147493455"/>
              <pc:sldLayoutMk cId="1522699082" sldId="2147493640"/>
              <ac:spMk id="3" creationId="{00000000-0000-0000-0000-000000000000}"/>
            </ac:spMkLst>
          </pc:spChg>
          <pc:spChg chg="mod">
            <ac:chgData name="Alexandre SCHIFFER" userId="8f28390f-5a5f-4efd-a760-7656bfa7277a" providerId="ADAL" clId="{456797DD-A7E0-B544-9919-D6BBA8C13FB4}" dt="2021-03-31T16:24:45.008" v="424" actId="20577"/>
            <ac:spMkLst>
              <pc:docMk/>
              <pc:sldMasterMk cId="0" sldId="2147493455"/>
              <pc:sldLayoutMk cId="1522699082" sldId="2147493640"/>
              <ac:spMk id="19" creationId="{00000000-0000-0000-0000-000000000000}"/>
            </ac:spMkLst>
          </pc:spChg>
          <pc:spChg chg="mod">
            <ac:chgData name="Alexandre SCHIFFER" userId="8f28390f-5a5f-4efd-a760-7656bfa7277a" providerId="ADAL" clId="{456797DD-A7E0-B544-9919-D6BBA8C13FB4}" dt="2021-03-31T16:24:47.303" v="425" actId="20577"/>
            <ac:spMkLst>
              <pc:docMk/>
              <pc:sldMasterMk cId="0" sldId="2147493455"/>
              <pc:sldLayoutMk cId="1522699082" sldId="2147493640"/>
              <ac:spMk id="20" creationId="{00000000-0000-0000-0000-000000000000}"/>
            </ac:spMkLst>
          </pc:spChg>
          <pc:picChg chg="add mod">
            <ac:chgData name="Alexandre SCHIFFER" userId="8f28390f-5a5f-4efd-a760-7656bfa7277a" providerId="ADAL" clId="{456797DD-A7E0-B544-9919-D6BBA8C13FB4}" dt="2021-03-31T15:59:07.040" v="25" actId="1036"/>
            <ac:picMkLst>
              <pc:docMk/>
              <pc:sldMasterMk cId="0" sldId="2147493455"/>
              <pc:sldLayoutMk cId="1522699082" sldId="2147493640"/>
              <ac:picMk id="5" creationId="{3F60B341-9A24-A94A-AD62-D83A7379B67F}"/>
            </ac:picMkLst>
          </pc:picChg>
          <pc:picChg chg="del">
            <ac:chgData name="Alexandre SCHIFFER" userId="8f28390f-5a5f-4efd-a760-7656bfa7277a" providerId="ADAL" clId="{456797DD-A7E0-B544-9919-D6BBA8C13FB4}" dt="2021-03-31T15:59:03.093" v="15" actId="478"/>
            <ac:picMkLst>
              <pc:docMk/>
              <pc:sldMasterMk cId="0" sldId="2147493455"/>
              <pc:sldLayoutMk cId="1522699082" sldId="2147493640"/>
              <ac:picMk id="6" creationId="{65F2E623-F1CE-B34B-B093-A1C9537BC1C7}"/>
            </ac:picMkLst>
          </pc:picChg>
          <pc:picChg chg="add mod modCrop">
            <ac:chgData name="Alexandre SCHIFFER" userId="8f28390f-5a5f-4efd-a760-7656bfa7277a" providerId="ADAL" clId="{456797DD-A7E0-B544-9919-D6BBA8C13FB4}" dt="2021-03-31T16:01:02.811" v="70" actId="1076"/>
            <ac:picMkLst>
              <pc:docMk/>
              <pc:sldMasterMk cId="0" sldId="2147493455"/>
              <pc:sldLayoutMk cId="1522699082" sldId="2147493640"/>
              <ac:picMk id="8" creationId="{FEB53687-162B-4C40-BB3B-9C963DA59839}"/>
            </ac:picMkLst>
          </pc:picChg>
          <pc:picChg chg="del">
            <ac:chgData name="Alexandre SCHIFFER" userId="8f28390f-5a5f-4efd-a760-7656bfa7277a" providerId="ADAL" clId="{456797DD-A7E0-B544-9919-D6BBA8C13FB4}" dt="2021-03-31T15:59:47.610" v="40" actId="478"/>
            <ac:picMkLst>
              <pc:docMk/>
              <pc:sldMasterMk cId="0" sldId="2147493455"/>
              <pc:sldLayoutMk cId="1522699082" sldId="2147493640"/>
              <ac:picMk id="12" creationId="{AC4E9D83-03C6-C04E-9C59-762B89C1C0CF}"/>
            </ac:picMkLst>
          </pc:picChg>
        </pc:sldLayoutChg>
        <pc:sldLayoutChg chg="addSp delSp modSp mod">
          <pc:chgData name="Alexandre SCHIFFER" userId="8f28390f-5a5f-4efd-a760-7656bfa7277a" providerId="ADAL" clId="{456797DD-A7E0-B544-9919-D6BBA8C13FB4}" dt="2021-03-31T16:01:55.085" v="85" actId="1076"/>
          <pc:sldLayoutMkLst>
            <pc:docMk/>
            <pc:sldMasterMk cId="0" sldId="2147493455"/>
            <pc:sldLayoutMk cId="115419589" sldId="2147493641"/>
          </pc:sldLayoutMkLst>
          <pc:picChg chg="del">
            <ac:chgData name="Alexandre SCHIFFER" userId="8f28390f-5a5f-4efd-a760-7656bfa7277a" providerId="ADAL" clId="{456797DD-A7E0-B544-9919-D6BBA8C13FB4}" dt="2021-03-31T16:00:56.504" v="59" actId="478"/>
            <ac:picMkLst>
              <pc:docMk/>
              <pc:sldMasterMk cId="0" sldId="2147493455"/>
              <pc:sldLayoutMk cId="115419589" sldId="2147493641"/>
              <ac:picMk id="7" creationId="{E3D1EB69-5C01-2442-9316-F1AE97429456}"/>
            </ac:picMkLst>
          </pc:picChg>
          <pc:picChg chg="add mod modCrop">
            <ac:chgData name="Alexandre SCHIFFER" userId="8f28390f-5a5f-4efd-a760-7656bfa7277a" providerId="ADAL" clId="{456797DD-A7E0-B544-9919-D6BBA8C13FB4}" dt="2021-03-31T16:00:59.902" v="69" actId="1036"/>
            <ac:picMkLst>
              <pc:docMk/>
              <pc:sldMasterMk cId="0" sldId="2147493455"/>
              <pc:sldLayoutMk cId="115419589" sldId="2147493641"/>
              <ac:picMk id="8" creationId="{8EAA8860-A704-B249-99E3-BFF978DDB176}"/>
            </ac:picMkLst>
          </pc:picChg>
          <pc:picChg chg="add mod modCrop">
            <ac:chgData name="Alexandre SCHIFFER" userId="8f28390f-5a5f-4efd-a760-7656bfa7277a" providerId="ADAL" clId="{456797DD-A7E0-B544-9919-D6BBA8C13FB4}" dt="2021-03-31T16:01:55.085" v="85" actId="1076"/>
            <ac:picMkLst>
              <pc:docMk/>
              <pc:sldMasterMk cId="0" sldId="2147493455"/>
              <pc:sldLayoutMk cId="115419589" sldId="2147493641"/>
              <ac:picMk id="9" creationId="{AEADE49E-3B8E-E348-BD74-4C4AA970790B}"/>
            </ac:picMkLst>
          </pc:picChg>
          <pc:picChg chg="del">
            <ac:chgData name="Alexandre SCHIFFER" userId="8f28390f-5a5f-4efd-a760-7656bfa7277a" providerId="ADAL" clId="{456797DD-A7E0-B544-9919-D6BBA8C13FB4}" dt="2021-03-31T16:01:51.563" v="84" actId="478"/>
            <ac:picMkLst>
              <pc:docMk/>
              <pc:sldMasterMk cId="0" sldId="2147493455"/>
              <pc:sldLayoutMk cId="115419589" sldId="2147493641"/>
              <ac:picMk id="12" creationId="{6DE1C885-5944-014C-BDE4-978C082AACBB}"/>
            </ac:picMkLst>
          </pc:picChg>
        </pc:sldLayoutChg>
        <pc:sldLayoutChg chg="addSp delSp modSp mod">
          <pc:chgData name="Alexandre SCHIFFER" userId="8f28390f-5a5f-4efd-a760-7656bfa7277a" providerId="ADAL" clId="{456797DD-A7E0-B544-9919-D6BBA8C13FB4}" dt="2021-03-31T16:03:02.447" v="106"/>
          <pc:sldLayoutMkLst>
            <pc:docMk/>
            <pc:sldMasterMk cId="0" sldId="2147493455"/>
            <pc:sldLayoutMk cId="309067468" sldId="2147493642"/>
          </pc:sldLayoutMkLst>
          <pc:picChg chg="del">
            <ac:chgData name="Alexandre SCHIFFER" userId="8f28390f-5a5f-4efd-a760-7656bfa7277a" providerId="ADAL" clId="{456797DD-A7E0-B544-9919-D6BBA8C13FB4}" dt="2021-03-31T16:03:01.944" v="105" actId="478"/>
            <ac:picMkLst>
              <pc:docMk/>
              <pc:sldMasterMk cId="0" sldId="2147493455"/>
              <pc:sldLayoutMk cId="309067468" sldId="2147493642"/>
              <ac:picMk id="6" creationId="{F492A15B-C99B-D446-8998-A54E258D6D9F}"/>
            </ac:picMkLst>
          </pc:picChg>
          <pc:picChg chg="add mod">
            <ac:chgData name="Alexandre SCHIFFER" userId="8f28390f-5a5f-4efd-a760-7656bfa7277a" providerId="ADAL" clId="{456797DD-A7E0-B544-9919-D6BBA8C13FB4}" dt="2021-03-31T16:03:02.447" v="106"/>
            <ac:picMkLst>
              <pc:docMk/>
              <pc:sldMasterMk cId="0" sldId="2147493455"/>
              <pc:sldLayoutMk cId="309067468" sldId="2147493642"/>
              <ac:picMk id="7" creationId="{31DC65DB-6C83-4B4E-B9B7-FFB8BEE174C6}"/>
            </ac:picMkLst>
          </pc:picChg>
        </pc:sldLayoutChg>
        <pc:sldLayoutChg chg="addSp delSp modSp mod">
          <pc:chgData name="Alexandre SCHIFFER" userId="8f28390f-5a5f-4efd-a760-7656bfa7277a" providerId="ADAL" clId="{456797DD-A7E0-B544-9919-D6BBA8C13FB4}" dt="2021-03-31T16:03:05.333" v="108"/>
          <pc:sldLayoutMkLst>
            <pc:docMk/>
            <pc:sldMasterMk cId="0" sldId="2147493455"/>
            <pc:sldLayoutMk cId="1840261251" sldId="2147493643"/>
          </pc:sldLayoutMkLst>
          <pc:picChg chg="del">
            <ac:chgData name="Alexandre SCHIFFER" userId="8f28390f-5a5f-4efd-a760-7656bfa7277a" providerId="ADAL" clId="{456797DD-A7E0-B544-9919-D6BBA8C13FB4}" dt="2021-03-31T16:03:04.779" v="107" actId="478"/>
            <ac:picMkLst>
              <pc:docMk/>
              <pc:sldMasterMk cId="0" sldId="2147493455"/>
              <pc:sldLayoutMk cId="1840261251" sldId="2147493643"/>
              <ac:picMk id="8" creationId="{1D740290-45CA-5143-9164-6D4AD0D49615}"/>
            </ac:picMkLst>
          </pc:picChg>
          <pc:picChg chg="add mod">
            <ac:chgData name="Alexandre SCHIFFER" userId="8f28390f-5a5f-4efd-a760-7656bfa7277a" providerId="ADAL" clId="{456797DD-A7E0-B544-9919-D6BBA8C13FB4}" dt="2021-03-31T16:03:05.333" v="108"/>
            <ac:picMkLst>
              <pc:docMk/>
              <pc:sldMasterMk cId="0" sldId="2147493455"/>
              <pc:sldLayoutMk cId="1840261251" sldId="2147493643"/>
              <ac:picMk id="9" creationId="{5A265B87-B887-0A49-AEE9-017799958C46}"/>
            </ac:picMkLst>
          </pc:picChg>
        </pc:sldLayoutChg>
        <pc:sldLayoutChg chg="addSp delSp modSp mod">
          <pc:chgData name="Alexandre SCHIFFER" userId="8f28390f-5a5f-4efd-a760-7656bfa7277a" providerId="ADAL" clId="{456797DD-A7E0-B544-9919-D6BBA8C13FB4}" dt="2021-03-31T16:03:08.347" v="110"/>
          <pc:sldLayoutMkLst>
            <pc:docMk/>
            <pc:sldMasterMk cId="0" sldId="2147493455"/>
            <pc:sldLayoutMk cId="2192703510" sldId="2147493644"/>
          </pc:sldLayoutMkLst>
          <pc:picChg chg="del">
            <ac:chgData name="Alexandre SCHIFFER" userId="8f28390f-5a5f-4efd-a760-7656bfa7277a" providerId="ADAL" clId="{456797DD-A7E0-B544-9919-D6BBA8C13FB4}" dt="2021-03-31T16:03:07.818" v="109" actId="478"/>
            <ac:picMkLst>
              <pc:docMk/>
              <pc:sldMasterMk cId="0" sldId="2147493455"/>
              <pc:sldLayoutMk cId="2192703510" sldId="2147493644"/>
              <ac:picMk id="7" creationId="{1B457AE8-7844-E442-B7BD-1C24E457E44F}"/>
            </ac:picMkLst>
          </pc:picChg>
          <pc:picChg chg="add mod">
            <ac:chgData name="Alexandre SCHIFFER" userId="8f28390f-5a5f-4efd-a760-7656bfa7277a" providerId="ADAL" clId="{456797DD-A7E0-B544-9919-D6BBA8C13FB4}" dt="2021-03-31T16:03:08.347" v="110"/>
            <ac:picMkLst>
              <pc:docMk/>
              <pc:sldMasterMk cId="0" sldId="2147493455"/>
              <pc:sldLayoutMk cId="2192703510" sldId="2147493644"/>
              <ac:picMk id="8" creationId="{4F7952C4-E3CD-184F-92FC-4645EDFEE4E2}"/>
            </ac:picMkLst>
          </pc:picChg>
        </pc:sldLayoutChg>
        <pc:sldLayoutChg chg="addSp delSp modSp mod">
          <pc:chgData name="Alexandre SCHIFFER" userId="8f28390f-5a5f-4efd-a760-7656bfa7277a" providerId="ADAL" clId="{456797DD-A7E0-B544-9919-D6BBA8C13FB4}" dt="2021-03-31T16:03:10.239" v="112"/>
          <pc:sldLayoutMkLst>
            <pc:docMk/>
            <pc:sldMasterMk cId="0" sldId="2147493455"/>
            <pc:sldLayoutMk cId="3278467359" sldId="2147493645"/>
          </pc:sldLayoutMkLst>
          <pc:picChg chg="del">
            <ac:chgData name="Alexandre SCHIFFER" userId="8f28390f-5a5f-4efd-a760-7656bfa7277a" providerId="ADAL" clId="{456797DD-A7E0-B544-9919-D6BBA8C13FB4}" dt="2021-03-31T16:03:10.119" v="111" actId="478"/>
            <ac:picMkLst>
              <pc:docMk/>
              <pc:sldMasterMk cId="0" sldId="2147493455"/>
              <pc:sldLayoutMk cId="3278467359" sldId="2147493645"/>
              <ac:picMk id="6" creationId="{6311D0CA-00A7-6248-90F5-7A837AC33BE9}"/>
            </ac:picMkLst>
          </pc:picChg>
          <pc:picChg chg="add mod">
            <ac:chgData name="Alexandre SCHIFFER" userId="8f28390f-5a5f-4efd-a760-7656bfa7277a" providerId="ADAL" clId="{456797DD-A7E0-B544-9919-D6BBA8C13FB4}" dt="2021-03-31T16:03:10.239" v="112"/>
            <ac:picMkLst>
              <pc:docMk/>
              <pc:sldMasterMk cId="0" sldId="2147493455"/>
              <pc:sldLayoutMk cId="3278467359" sldId="2147493645"/>
              <ac:picMk id="7" creationId="{F52EED39-476F-3D4D-9B1F-DF7741CD27F6}"/>
            </ac:picMkLst>
          </pc:picChg>
        </pc:sldLayoutChg>
        <pc:sldLayoutChg chg="addSp delSp modSp mod">
          <pc:chgData name="Alexandre SCHIFFER" userId="8f28390f-5a5f-4efd-a760-7656bfa7277a" providerId="ADAL" clId="{456797DD-A7E0-B544-9919-D6BBA8C13FB4}" dt="2021-03-31T16:03:19.351" v="116"/>
          <pc:sldLayoutMkLst>
            <pc:docMk/>
            <pc:sldMasterMk cId="0" sldId="2147493455"/>
            <pc:sldLayoutMk cId="2599831872" sldId="2147493646"/>
          </pc:sldLayoutMkLst>
          <pc:picChg chg="del">
            <ac:chgData name="Alexandre SCHIFFER" userId="8f28390f-5a5f-4efd-a760-7656bfa7277a" providerId="ADAL" clId="{456797DD-A7E0-B544-9919-D6BBA8C13FB4}" dt="2021-03-31T16:03:18.864" v="115" actId="478"/>
            <ac:picMkLst>
              <pc:docMk/>
              <pc:sldMasterMk cId="0" sldId="2147493455"/>
              <pc:sldLayoutMk cId="2599831872" sldId="2147493646"/>
              <ac:picMk id="4" creationId="{36B3BA54-23B2-9D4E-999A-2FC9ED66A33E}"/>
            </ac:picMkLst>
          </pc:picChg>
          <pc:picChg chg="del">
            <ac:chgData name="Alexandre SCHIFFER" userId="8f28390f-5a5f-4efd-a760-7656bfa7277a" providerId="ADAL" clId="{456797DD-A7E0-B544-9919-D6BBA8C13FB4}" dt="2021-03-31T16:03:12.812" v="113" actId="478"/>
            <ac:picMkLst>
              <pc:docMk/>
              <pc:sldMasterMk cId="0" sldId="2147493455"/>
              <pc:sldLayoutMk cId="2599831872" sldId="2147493646"/>
              <ac:picMk id="5" creationId="{66DA245F-4237-EC48-B618-4E8A25EDC2E4}"/>
            </ac:picMkLst>
          </pc:picChg>
          <pc:picChg chg="add mod">
            <ac:chgData name="Alexandre SCHIFFER" userId="8f28390f-5a5f-4efd-a760-7656bfa7277a" providerId="ADAL" clId="{456797DD-A7E0-B544-9919-D6BBA8C13FB4}" dt="2021-03-31T16:03:13.371" v="114"/>
            <ac:picMkLst>
              <pc:docMk/>
              <pc:sldMasterMk cId="0" sldId="2147493455"/>
              <pc:sldLayoutMk cId="2599831872" sldId="2147493646"/>
              <ac:picMk id="6" creationId="{D77E025F-6D6A-7D47-8CE6-8D24A4A8E14B}"/>
            </ac:picMkLst>
          </pc:picChg>
          <pc:picChg chg="add mod">
            <ac:chgData name="Alexandre SCHIFFER" userId="8f28390f-5a5f-4efd-a760-7656bfa7277a" providerId="ADAL" clId="{456797DD-A7E0-B544-9919-D6BBA8C13FB4}" dt="2021-03-31T16:03:19.351" v="116"/>
            <ac:picMkLst>
              <pc:docMk/>
              <pc:sldMasterMk cId="0" sldId="2147493455"/>
              <pc:sldLayoutMk cId="2599831872" sldId="2147493646"/>
              <ac:picMk id="7" creationId="{FB64B71C-0EE6-5045-AD50-1F992EC7FBC8}"/>
            </ac:picMkLst>
          </pc:picChg>
        </pc:sldLayoutChg>
        <pc:sldLayoutChg chg="addSp delSp modSp mod">
          <pc:chgData name="Alexandre SCHIFFER" userId="8f28390f-5a5f-4efd-a760-7656bfa7277a" providerId="ADAL" clId="{456797DD-A7E0-B544-9919-D6BBA8C13FB4}" dt="2021-03-31T16:04:02.490" v="122" actId="207"/>
          <pc:sldLayoutMkLst>
            <pc:docMk/>
            <pc:sldMasterMk cId="0" sldId="2147493455"/>
            <pc:sldLayoutMk cId="2229668312" sldId="2147493648"/>
          </pc:sldLayoutMkLst>
          <pc:spChg chg="mod">
            <ac:chgData name="Alexandre SCHIFFER" userId="8f28390f-5a5f-4efd-a760-7656bfa7277a" providerId="ADAL" clId="{456797DD-A7E0-B544-9919-D6BBA8C13FB4}" dt="2021-03-31T16:04:02.490" v="122" actId="207"/>
            <ac:spMkLst>
              <pc:docMk/>
              <pc:sldMasterMk cId="0" sldId="2147493455"/>
              <pc:sldLayoutMk cId="2229668312" sldId="2147493648"/>
              <ac:spMk id="12" creationId="{9C41762A-FB87-4D8B-8DB4-D9EEF6C059C3}"/>
            </ac:spMkLst>
          </pc:spChg>
          <pc:spChg chg="mod">
            <ac:chgData name="Alexandre SCHIFFER" userId="8f28390f-5a5f-4efd-a760-7656bfa7277a" providerId="ADAL" clId="{456797DD-A7E0-B544-9919-D6BBA8C13FB4}" dt="2021-03-31T16:03:58.164" v="121" actId="207"/>
            <ac:spMkLst>
              <pc:docMk/>
              <pc:sldMasterMk cId="0" sldId="2147493455"/>
              <pc:sldLayoutMk cId="2229668312" sldId="2147493648"/>
              <ac:spMk id="21" creationId="{A380C87E-3021-6640-B9B2-029B67F78CED}"/>
            </ac:spMkLst>
          </pc:spChg>
          <pc:picChg chg="del">
            <ac:chgData name="Alexandre SCHIFFER" userId="8f28390f-5a5f-4efd-a760-7656bfa7277a" providerId="ADAL" clId="{456797DD-A7E0-B544-9919-D6BBA8C13FB4}" dt="2021-03-31T16:03:25.817" v="117" actId="478"/>
            <ac:picMkLst>
              <pc:docMk/>
              <pc:sldMasterMk cId="0" sldId="2147493455"/>
              <pc:sldLayoutMk cId="2229668312" sldId="2147493648"/>
              <ac:picMk id="6" creationId="{C84CF184-63D9-4D45-875B-2C633D63F814}"/>
            </ac:picMkLst>
          </pc:picChg>
          <pc:picChg chg="add mod">
            <ac:chgData name="Alexandre SCHIFFER" userId="8f28390f-5a5f-4efd-a760-7656bfa7277a" providerId="ADAL" clId="{456797DD-A7E0-B544-9919-D6BBA8C13FB4}" dt="2021-03-31T16:03:26.340" v="118"/>
            <ac:picMkLst>
              <pc:docMk/>
              <pc:sldMasterMk cId="0" sldId="2147493455"/>
              <pc:sldLayoutMk cId="2229668312" sldId="2147493648"/>
              <ac:picMk id="7" creationId="{F622E6CC-C4F2-D242-8459-93587B72F1F7}"/>
            </ac:picMkLst>
          </pc:picChg>
          <pc:picChg chg="add mod">
            <ac:chgData name="Alexandre SCHIFFER" userId="8f28390f-5a5f-4efd-a760-7656bfa7277a" providerId="ADAL" clId="{456797DD-A7E0-B544-9919-D6BBA8C13FB4}" dt="2021-03-31T16:03:31.591" v="120"/>
            <ac:picMkLst>
              <pc:docMk/>
              <pc:sldMasterMk cId="0" sldId="2147493455"/>
              <pc:sldLayoutMk cId="2229668312" sldId="2147493648"/>
              <ac:picMk id="8" creationId="{1A4F55B7-6ED8-B146-A484-2D14204309F4}"/>
            </ac:picMkLst>
          </pc:picChg>
          <pc:picChg chg="del">
            <ac:chgData name="Alexandre SCHIFFER" userId="8f28390f-5a5f-4efd-a760-7656bfa7277a" providerId="ADAL" clId="{456797DD-A7E0-B544-9919-D6BBA8C13FB4}" dt="2021-03-31T16:03:31.127" v="119" actId="478"/>
            <ac:picMkLst>
              <pc:docMk/>
              <pc:sldMasterMk cId="0" sldId="2147493455"/>
              <pc:sldLayoutMk cId="2229668312" sldId="2147493648"/>
              <ac:picMk id="9" creationId="{6125E029-00B5-FE44-8E81-797F240188EF}"/>
            </ac:picMkLst>
          </pc:picChg>
        </pc:sldLayoutChg>
        <pc:sldLayoutChg chg="addSp delSp modSp mod">
          <pc:chgData name="Alexandre SCHIFFER" userId="8f28390f-5a5f-4efd-a760-7656bfa7277a" providerId="ADAL" clId="{456797DD-A7E0-B544-9919-D6BBA8C13FB4}" dt="2021-03-31T16:02:58.843" v="104"/>
          <pc:sldLayoutMkLst>
            <pc:docMk/>
            <pc:sldMasterMk cId="0" sldId="2147493455"/>
            <pc:sldLayoutMk cId="3079577876" sldId="2147493649"/>
          </pc:sldLayoutMkLst>
          <pc:picChg chg="add mod modCrop">
            <ac:chgData name="Alexandre SCHIFFER" userId="8f28390f-5a5f-4efd-a760-7656bfa7277a" providerId="ADAL" clId="{456797DD-A7E0-B544-9919-D6BBA8C13FB4}" dt="2021-03-31T16:02:50.557" v="102" actId="1076"/>
            <ac:picMkLst>
              <pc:docMk/>
              <pc:sldMasterMk cId="0" sldId="2147493455"/>
              <pc:sldLayoutMk cId="3079577876" sldId="2147493649"/>
              <ac:picMk id="7" creationId="{A0AD1567-9273-4C4A-9E68-72E6234D20BC}"/>
            </ac:picMkLst>
          </pc:picChg>
          <pc:picChg chg="del">
            <ac:chgData name="Alexandre SCHIFFER" userId="8f28390f-5a5f-4efd-a760-7656bfa7277a" providerId="ADAL" clId="{456797DD-A7E0-B544-9919-D6BBA8C13FB4}" dt="2021-03-31T16:02:58.344" v="103" actId="478"/>
            <ac:picMkLst>
              <pc:docMk/>
              <pc:sldMasterMk cId="0" sldId="2147493455"/>
              <pc:sldLayoutMk cId="3079577876" sldId="2147493649"/>
              <ac:picMk id="8" creationId="{AAB83B61-0942-F248-B9B9-4429114ECC54}"/>
            </ac:picMkLst>
          </pc:picChg>
          <pc:picChg chg="del">
            <ac:chgData name="Alexandre SCHIFFER" userId="8f28390f-5a5f-4efd-a760-7656bfa7277a" providerId="ADAL" clId="{456797DD-A7E0-B544-9919-D6BBA8C13FB4}" dt="2021-03-31T16:02:48.399" v="101" actId="478"/>
            <ac:picMkLst>
              <pc:docMk/>
              <pc:sldMasterMk cId="0" sldId="2147493455"/>
              <pc:sldLayoutMk cId="3079577876" sldId="2147493649"/>
              <ac:picMk id="9" creationId="{403AFF01-64A5-AF40-A173-434569A88237}"/>
            </ac:picMkLst>
          </pc:picChg>
          <pc:picChg chg="add mod">
            <ac:chgData name="Alexandre SCHIFFER" userId="8f28390f-5a5f-4efd-a760-7656bfa7277a" providerId="ADAL" clId="{456797DD-A7E0-B544-9919-D6BBA8C13FB4}" dt="2021-03-31T16:02:58.843" v="104"/>
            <ac:picMkLst>
              <pc:docMk/>
              <pc:sldMasterMk cId="0" sldId="2147493455"/>
              <pc:sldLayoutMk cId="3079577876" sldId="2147493649"/>
              <ac:picMk id="12" creationId="{6893B026-1833-F84F-9E21-3C93C1748854}"/>
            </ac:picMkLst>
          </pc:picChg>
        </pc:sldLayoutChg>
      </pc:sldMasterChg>
    </pc:docChg>
  </pc:docChgLst>
  <pc:docChgLst>
    <pc:chgData name="Alexandre SCHIFFER - ESMO" userId="8f28390f-5a5f-4efd-a760-7656bfa7277a" providerId="ADAL" clId="{20904B59-8CE5-4621-9F9F-D48D66FD5B82}"/>
    <pc:docChg chg="undo custSel modMainMaster">
      <pc:chgData name="Alexandre SCHIFFER - ESMO" userId="8f28390f-5a5f-4efd-a760-7656bfa7277a" providerId="ADAL" clId="{20904B59-8CE5-4621-9F9F-D48D66FD5B82}" dt="2022-07-13T09:54:55.461" v="104" actId="20577"/>
      <pc:docMkLst>
        <pc:docMk/>
      </pc:docMkLst>
      <pc:sldMasterChg chg="modSldLayout">
        <pc:chgData name="Alexandre SCHIFFER - ESMO" userId="8f28390f-5a5f-4efd-a760-7656bfa7277a" providerId="ADAL" clId="{20904B59-8CE5-4621-9F9F-D48D66FD5B82}" dt="2022-07-13T09:54:55.461" v="104" actId="20577"/>
        <pc:sldMasterMkLst>
          <pc:docMk/>
          <pc:sldMasterMk cId="0" sldId="2147493455"/>
        </pc:sldMasterMkLst>
        <pc:sldLayoutChg chg="addSp delSp modSp mod">
          <pc:chgData name="Alexandre SCHIFFER - ESMO" userId="8f28390f-5a5f-4efd-a760-7656bfa7277a" providerId="ADAL" clId="{20904B59-8CE5-4621-9F9F-D48D66FD5B82}" dt="2022-07-13T09:19:23.233" v="94" actId="1035"/>
          <pc:sldLayoutMkLst>
            <pc:docMk/>
            <pc:sldMasterMk cId="0" sldId="2147493455"/>
            <pc:sldLayoutMk cId="1522699082" sldId="2147493640"/>
          </pc:sldLayoutMkLst>
          <pc:graphicFrameChg chg="add del mod">
            <ac:chgData name="Alexandre SCHIFFER - ESMO" userId="8f28390f-5a5f-4efd-a760-7656bfa7277a" providerId="ADAL" clId="{20904B59-8CE5-4621-9F9F-D48D66FD5B82}" dt="2022-07-13T09:18:52.071" v="67" actId="478"/>
            <ac:graphicFrameMkLst>
              <pc:docMk/>
              <pc:sldMasterMk cId="0" sldId="2147493455"/>
              <pc:sldLayoutMk cId="1522699082" sldId="2147493640"/>
              <ac:graphicFrameMk id="5" creationId="{22138FF4-1CA4-4531-8A66-469F5F403128}"/>
            </ac:graphicFrameMkLst>
          </pc:graphicFrameChg>
          <pc:picChg chg="add del">
            <ac:chgData name="Alexandre SCHIFFER - ESMO" userId="8f28390f-5a5f-4efd-a760-7656bfa7277a" providerId="ADAL" clId="{20904B59-8CE5-4621-9F9F-D48D66FD5B82}" dt="2022-07-13T09:19:19.879" v="84" actId="478"/>
            <ac:picMkLst>
              <pc:docMk/>
              <pc:sldMasterMk cId="0" sldId="2147493455"/>
              <pc:sldLayoutMk cId="1522699082" sldId="2147493640"/>
              <ac:picMk id="6" creationId="{F96F4915-FDB1-9242-9E27-DA74F6CFB663}"/>
            </ac:picMkLst>
          </pc:picChg>
          <pc:picChg chg="add del mod">
            <ac:chgData name="Alexandre SCHIFFER - ESMO" userId="8f28390f-5a5f-4efd-a760-7656bfa7277a" providerId="ADAL" clId="{20904B59-8CE5-4621-9F9F-D48D66FD5B82}" dt="2022-07-13T09:18:50.896" v="65" actId="22"/>
            <ac:picMkLst>
              <pc:docMk/>
              <pc:sldMasterMk cId="0" sldId="2147493455"/>
              <pc:sldLayoutMk cId="1522699082" sldId="2147493640"/>
              <ac:picMk id="9" creationId="{A6375287-CCBD-4F6E-9196-6431EAE02358}"/>
            </ac:picMkLst>
          </pc:picChg>
          <pc:picChg chg="add mod">
            <ac:chgData name="Alexandre SCHIFFER - ESMO" userId="8f28390f-5a5f-4efd-a760-7656bfa7277a" providerId="ADAL" clId="{20904B59-8CE5-4621-9F9F-D48D66FD5B82}" dt="2022-07-13T09:19:23.233" v="94" actId="1035"/>
            <ac:picMkLst>
              <pc:docMk/>
              <pc:sldMasterMk cId="0" sldId="2147493455"/>
              <pc:sldLayoutMk cId="1522699082" sldId="2147493640"/>
              <ac:picMk id="11" creationId="{F5CA1F5C-B5A3-4123-8BC9-D5C2AFD0F4E3}"/>
            </ac:picMkLst>
          </pc:picChg>
        </pc:sldLayoutChg>
        <pc:sldLayoutChg chg="modSp mod">
          <pc:chgData name="Alexandre SCHIFFER - ESMO" userId="8f28390f-5a5f-4efd-a760-7656bfa7277a" providerId="ADAL" clId="{20904B59-8CE5-4621-9F9F-D48D66FD5B82}" dt="2022-07-13T09:54:55.461" v="104" actId="20577"/>
          <pc:sldLayoutMkLst>
            <pc:docMk/>
            <pc:sldMasterMk cId="0" sldId="2147493455"/>
            <pc:sldLayoutMk cId="309067468" sldId="2147493642"/>
          </pc:sldLayoutMkLst>
          <pc:spChg chg="mod">
            <ac:chgData name="Alexandre SCHIFFER - ESMO" userId="8f28390f-5a5f-4efd-a760-7656bfa7277a" providerId="ADAL" clId="{20904B59-8CE5-4621-9F9F-D48D66FD5B82}" dt="2022-07-13T09:54:55.461" v="104" actId="20577"/>
            <ac:spMkLst>
              <pc:docMk/>
              <pc:sldMasterMk cId="0" sldId="2147493455"/>
              <pc:sldLayoutMk cId="309067468" sldId="2147493642"/>
              <ac:spMk id="13" creationId="{00000000-0000-0000-0000-000000000000}"/>
            </ac:spMkLst>
          </pc:spChg>
        </pc:sldLayoutChg>
        <pc:sldLayoutChg chg="modSp">
          <pc:chgData name="Alexandre SCHIFFER - ESMO" userId="8f28390f-5a5f-4efd-a760-7656bfa7277a" providerId="ADAL" clId="{20904B59-8CE5-4621-9F9F-D48D66FD5B82}" dt="2022-07-13T09:46:03.311" v="101" actId="207"/>
          <pc:sldLayoutMkLst>
            <pc:docMk/>
            <pc:sldMasterMk cId="0" sldId="2147493455"/>
            <pc:sldLayoutMk cId="1840261251" sldId="2147493643"/>
          </pc:sldLayoutMkLst>
          <pc:spChg chg="mod">
            <ac:chgData name="Alexandre SCHIFFER - ESMO" userId="8f28390f-5a5f-4efd-a760-7656bfa7277a" providerId="ADAL" clId="{20904B59-8CE5-4621-9F9F-D48D66FD5B82}" dt="2022-07-13T09:46:03.311" v="101" actId="207"/>
            <ac:spMkLst>
              <pc:docMk/>
              <pc:sldMasterMk cId="0" sldId="2147493455"/>
              <pc:sldLayoutMk cId="1840261251" sldId="2147493643"/>
              <ac:spMk id="7" creationId="{00000000-0000-0000-0000-000000000000}"/>
            </ac:spMkLst>
          </pc:spChg>
        </pc:sldLayoutChg>
        <pc:sldLayoutChg chg="modSp">
          <pc:chgData name="Alexandre SCHIFFER - ESMO" userId="8f28390f-5a5f-4efd-a760-7656bfa7277a" providerId="ADAL" clId="{20904B59-8CE5-4621-9F9F-D48D66FD5B82}" dt="2022-07-13T09:46:06.694" v="102" actId="207"/>
          <pc:sldLayoutMkLst>
            <pc:docMk/>
            <pc:sldMasterMk cId="0" sldId="2147493455"/>
            <pc:sldLayoutMk cId="2192703510" sldId="2147493644"/>
          </pc:sldLayoutMkLst>
          <pc:spChg chg="mod">
            <ac:chgData name="Alexandre SCHIFFER - ESMO" userId="8f28390f-5a5f-4efd-a760-7656bfa7277a" providerId="ADAL" clId="{20904B59-8CE5-4621-9F9F-D48D66FD5B82}" dt="2022-07-13T09:46:06.694" v="102" actId="207"/>
            <ac:spMkLst>
              <pc:docMk/>
              <pc:sldMasterMk cId="0" sldId="2147493455"/>
              <pc:sldLayoutMk cId="2192703510" sldId="2147493644"/>
              <ac:spMk id="13" creationId="{C5C35293-ECC7-C64B-B3A9-CA64DE4E3139}"/>
            </ac:spMkLst>
          </pc:spChg>
        </pc:sldLayoutChg>
        <pc:sldLayoutChg chg="modSp">
          <pc:chgData name="Alexandre SCHIFFER - ESMO" userId="8f28390f-5a5f-4efd-a760-7656bfa7277a" providerId="ADAL" clId="{20904B59-8CE5-4621-9F9F-D48D66FD5B82}" dt="2022-07-13T09:46:10.721" v="103" actId="207"/>
          <pc:sldLayoutMkLst>
            <pc:docMk/>
            <pc:sldMasterMk cId="0" sldId="2147493455"/>
            <pc:sldLayoutMk cId="3278467359" sldId="2147493645"/>
          </pc:sldLayoutMkLst>
          <pc:spChg chg="mod">
            <ac:chgData name="Alexandre SCHIFFER - ESMO" userId="8f28390f-5a5f-4efd-a760-7656bfa7277a" providerId="ADAL" clId="{20904B59-8CE5-4621-9F9F-D48D66FD5B82}" dt="2022-07-13T09:46:10.721" v="103" actId="207"/>
            <ac:spMkLst>
              <pc:docMk/>
              <pc:sldMasterMk cId="0" sldId="2147493455"/>
              <pc:sldLayoutMk cId="3278467359" sldId="2147493645"/>
              <ac:spMk id="4" creationId="{00000000-0000-0000-0000-000000000000}"/>
            </ac:spMkLst>
          </pc:spChg>
        </pc:sldLayoutChg>
        <pc:sldLayoutChg chg="addSp delSp modSp mod">
          <pc:chgData name="Alexandre SCHIFFER - ESMO" userId="8f28390f-5a5f-4efd-a760-7656bfa7277a" providerId="ADAL" clId="{20904B59-8CE5-4621-9F9F-D48D66FD5B82}" dt="2022-07-13T09:45:34.576" v="98"/>
          <pc:sldLayoutMkLst>
            <pc:docMk/>
            <pc:sldMasterMk cId="0" sldId="2147493455"/>
            <pc:sldLayoutMk cId="2229668312" sldId="2147493648"/>
          </pc:sldLayoutMkLst>
          <pc:picChg chg="add del mod">
            <ac:chgData name="Alexandre SCHIFFER - ESMO" userId="8f28390f-5a5f-4efd-a760-7656bfa7277a" providerId="ADAL" clId="{20904B59-8CE5-4621-9F9F-D48D66FD5B82}" dt="2022-07-13T09:45:33.045" v="96" actId="478"/>
            <ac:picMkLst>
              <pc:docMk/>
              <pc:sldMasterMk cId="0" sldId="2147493455"/>
              <pc:sldLayoutMk cId="2229668312" sldId="2147493648"/>
              <ac:picMk id="6" creationId="{62345628-9F26-4667-8C61-DDE661A4B518}"/>
            </ac:picMkLst>
          </pc:picChg>
          <pc:picChg chg="del">
            <ac:chgData name="Alexandre SCHIFFER - ESMO" userId="8f28390f-5a5f-4efd-a760-7656bfa7277a" providerId="ADAL" clId="{20904B59-8CE5-4621-9F9F-D48D66FD5B82}" dt="2022-07-13T09:45:33.715" v="97" actId="478"/>
            <ac:picMkLst>
              <pc:docMk/>
              <pc:sldMasterMk cId="0" sldId="2147493455"/>
              <pc:sldLayoutMk cId="2229668312" sldId="2147493648"/>
              <ac:picMk id="7" creationId="{B80B9C8A-F9AA-AA2F-8059-A45514852408}"/>
            </ac:picMkLst>
          </pc:picChg>
          <pc:picChg chg="add mod">
            <ac:chgData name="Alexandre SCHIFFER - ESMO" userId="8f28390f-5a5f-4efd-a760-7656bfa7277a" providerId="ADAL" clId="{20904B59-8CE5-4621-9F9F-D48D66FD5B82}" dt="2022-07-13T09:45:34.576" v="98"/>
            <ac:picMkLst>
              <pc:docMk/>
              <pc:sldMasterMk cId="0" sldId="2147493455"/>
              <pc:sldLayoutMk cId="2229668312" sldId="2147493648"/>
              <ac:picMk id="9" creationId="{356458D3-6C32-48CE-A196-AFE6EE130621}"/>
            </ac:picMkLst>
          </pc:picChg>
        </pc:sldLayoutChg>
        <pc:sldLayoutChg chg="modSp">
          <pc:chgData name="Alexandre SCHIFFER - ESMO" userId="8f28390f-5a5f-4efd-a760-7656bfa7277a" providerId="ADAL" clId="{20904B59-8CE5-4621-9F9F-D48D66FD5B82}" dt="2022-07-13T09:45:55.375" v="99" actId="207"/>
          <pc:sldLayoutMkLst>
            <pc:docMk/>
            <pc:sldMasterMk cId="0" sldId="2147493455"/>
            <pc:sldLayoutMk cId="3079577876" sldId="2147493649"/>
          </pc:sldLayoutMkLst>
          <pc:spChg chg="mod">
            <ac:chgData name="Alexandre SCHIFFER - ESMO" userId="8f28390f-5a5f-4efd-a760-7656bfa7277a" providerId="ADAL" clId="{20904B59-8CE5-4621-9F9F-D48D66FD5B82}" dt="2022-07-13T09:45:55.375" v="99" actId="207"/>
            <ac:spMkLst>
              <pc:docMk/>
              <pc:sldMasterMk cId="0" sldId="2147493455"/>
              <pc:sldLayoutMk cId="3079577876" sldId="2147493649"/>
              <ac:spMk id="13" creationId="{00000000-0000-0000-0000-000000000000}"/>
            </ac:spMkLst>
          </pc:spChg>
        </pc:sldLayoutChg>
      </pc:sldMasterChg>
    </pc:docChg>
  </pc:docChgLst>
  <pc:docChgLst>
    <pc:chgData name="Francesca MAINO - ESMO" userId="0e04cdf6-27b3-4e1e-8a38-161a3a714cd4" providerId="ADAL" clId="{9233D2F0-0F0F-4281-8535-169E8B56528E}"/>
    <pc:docChg chg="custSel modSld">
      <pc:chgData name="Francesca MAINO - ESMO" userId="0e04cdf6-27b3-4e1e-8a38-161a3a714cd4" providerId="ADAL" clId="{9233D2F0-0F0F-4281-8535-169E8B56528E}" dt="2022-05-12T12:23:49.572" v="0" actId="700"/>
      <pc:docMkLst>
        <pc:docMk/>
      </pc:docMkLst>
      <pc:sldChg chg="addSp delSp modSp mod chgLayout">
        <pc:chgData name="Francesca MAINO - ESMO" userId="0e04cdf6-27b3-4e1e-8a38-161a3a714cd4" providerId="ADAL" clId="{9233D2F0-0F0F-4281-8535-169E8B56528E}" dt="2022-05-12T12:23:49.572" v="0" actId="700"/>
        <pc:sldMkLst>
          <pc:docMk/>
          <pc:sldMk cId="427651307" sldId="272"/>
        </pc:sldMkLst>
        <pc:spChg chg="del">
          <ac:chgData name="Francesca MAINO - ESMO" userId="0e04cdf6-27b3-4e1e-8a38-161a3a714cd4" providerId="ADAL" clId="{9233D2F0-0F0F-4281-8535-169E8B56528E}" dt="2022-05-12T12:23:49.572" v="0" actId="700"/>
          <ac:spMkLst>
            <pc:docMk/>
            <pc:sldMk cId="427651307" sldId="272"/>
            <ac:spMk id="2" creationId="{6148EE18-136F-F442-A7CC-476A3BEFE2F2}"/>
          </ac:spMkLst>
        </pc:spChg>
        <pc:spChg chg="del">
          <ac:chgData name="Francesca MAINO - ESMO" userId="0e04cdf6-27b3-4e1e-8a38-161a3a714cd4" providerId="ADAL" clId="{9233D2F0-0F0F-4281-8535-169E8B56528E}" dt="2022-05-12T12:23:49.572" v="0" actId="700"/>
          <ac:spMkLst>
            <pc:docMk/>
            <pc:sldMk cId="427651307" sldId="272"/>
            <ac:spMk id="3" creationId="{7702FA82-1BBD-9A4D-9645-9913B237AC4B}"/>
          </ac:spMkLst>
        </pc:spChg>
        <pc:spChg chg="del">
          <ac:chgData name="Francesca MAINO - ESMO" userId="0e04cdf6-27b3-4e1e-8a38-161a3a714cd4" providerId="ADAL" clId="{9233D2F0-0F0F-4281-8535-169E8B56528E}" dt="2022-05-12T12:23:49.572" v="0" actId="700"/>
          <ac:spMkLst>
            <pc:docMk/>
            <pc:sldMk cId="427651307" sldId="272"/>
            <ac:spMk id="4" creationId="{9888315F-FD72-3249-BA2E-FCB07E31B19C}"/>
          </ac:spMkLst>
        </pc:spChg>
        <pc:spChg chg="add mod ord">
          <ac:chgData name="Francesca MAINO - ESMO" userId="0e04cdf6-27b3-4e1e-8a38-161a3a714cd4" providerId="ADAL" clId="{9233D2F0-0F0F-4281-8535-169E8B56528E}" dt="2022-05-12T12:23:49.572" v="0" actId="700"/>
          <ac:spMkLst>
            <pc:docMk/>
            <pc:sldMk cId="427651307" sldId="272"/>
            <ac:spMk id="5" creationId="{002631A9-957C-47E9-B60D-EF174D5582EA}"/>
          </ac:spMkLst>
        </pc:spChg>
        <pc:spChg chg="add mod ord">
          <ac:chgData name="Francesca MAINO - ESMO" userId="0e04cdf6-27b3-4e1e-8a38-161a3a714cd4" providerId="ADAL" clId="{9233D2F0-0F0F-4281-8535-169E8B56528E}" dt="2022-05-12T12:23:49.572" v="0" actId="700"/>
          <ac:spMkLst>
            <pc:docMk/>
            <pc:sldMk cId="427651307" sldId="272"/>
            <ac:spMk id="6" creationId="{6192DF3A-E627-4149-B4D6-0A2AF9F90CAB}"/>
          </ac:spMkLst>
        </pc:spChg>
        <pc:spChg chg="add mod ord">
          <ac:chgData name="Francesca MAINO - ESMO" userId="0e04cdf6-27b3-4e1e-8a38-161a3a714cd4" providerId="ADAL" clId="{9233D2F0-0F0F-4281-8535-169E8B56528E}" dt="2022-05-12T12:23:49.572" v="0" actId="700"/>
          <ac:spMkLst>
            <pc:docMk/>
            <pc:sldMk cId="427651307" sldId="272"/>
            <ac:spMk id="7" creationId="{4519D081-2036-43E6-91F1-EF6EFD2ABFC3}"/>
          </ac:spMkLst>
        </pc:spChg>
        <pc:spChg chg="add mod ord">
          <ac:chgData name="Francesca MAINO - ESMO" userId="0e04cdf6-27b3-4e1e-8a38-161a3a714cd4" providerId="ADAL" clId="{9233D2F0-0F0F-4281-8535-169E8B56528E}" dt="2022-05-12T12:23:49.572" v="0" actId="700"/>
          <ac:spMkLst>
            <pc:docMk/>
            <pc:sldMk cId="427651307" sldId="272"/>
            <ac:spMk id="8" creationId="{EEBAA192-36AE-4A8A-9AE7-C9B66581E990}"/>
          </ac:spMkLst>
        </pc:spChg>
      </pc:sldChg>
    </pc:docChg>
  </pc:docChgLst>
  <pc:docChgLst>
    <pc:chgData name="Daiana BETTI - ESMO" userId="378896f3-2f46-4d43-b352-c06e120c4d31" providerId="ADAL" clId="{D94E6E70-3F4B-412F-9B77-66D71E40818B}"/>
    <pc:docChg chg="modSld">
      <pc:chgData name="Daiana BETTI - ESMO" userId="378896f3-2f46-4d43-b352-c06e120c4d31" providerId="ADAL" clId="{D94E6E70-3F4B-412F-9B77-66D71E40818B}" dt="2023-01-16T14:36:06.972" v="1" actId="729"/>
      <pc:docMkLst>
        <pc:docMk/>
      </pc:docMkLst>
      <pc:sldChg chg="mod modShow">
        <pc:chgData name="Daiana BETTI - ESMO" userId="378896f3-2f46-4d43-b352-c06e120c4d31" providerId="ADAL" clId="{D94E6E70-3F4B-412F-9B77-66D71E40818B}" dt="2023-01-16T14:36:04.685" v="0" actId="729"/>
        <pc:sldMkLst>
          <pc:docMk/>
          <pc:sldMk cId="4291841018" sldId="279"/>
        </pc:sldMkLst>
      </pc:sldChg>
      <pc:sldChg chg="mod modShow">
        <pc:chgData name="Daiana BETTI - ESMO" userId="378896f3-2f46-4d43-b352-c06e120c4d31" providerId="ADAL" clId="{D94E6E70-3F4B-412F-9B77-66D71E40818B}" dt="2023-01-16T14:36:06.972" v="1" actId="729"/>
        <pc:sldMkLst>
          <pc:docMk/>
          <pc:sldMk cId="2684920857" sldId="280"/>
        </pc:sldMkLst>
      </pc:sldChg>
    </pc:docChg>
  </pc:docChgLst>
  <pc:docChgLst>
    <pc:chgData name="Roberta FERRANDINO - ESMO" userId="f3ee550b-2eb4-4329-988e-6df4d84fbf3e" providerId="ADAL" clId="{0F15C026-D8E8-43AA-9F29-1E2974175A22}"/>
    <pc:docChg chg="undo custSel modSld modMainMaster">
      <pc:chgData name="Roberta FERRANDINO - ESMO" userId="f3ee550b-2eb4-4329-988e-6df4d84fbf3e" providerId="ADAL" clId="{0F15C026-D8E8-43AA-9F29-1E2974175A22}" dt="2023-04-19T08:19:19.906" v="201" actId="1038"/>
      <pc:docMkLst>
        <pc:docMk/>
      </pc:docMkLst>
      <pc:sldChg chg="modSp mod">
        <pc:chgData name="Roberta FERRANDINO - ESMO" userId="f3ee550b-2eb4-4329-988e-6df4d84fbf3e" providerId="ADAL" clId="{0F15C026-D8E8-43AA-9F29-1E2974175A22}" dt="2023-04-19T08:17:56.726" v="178" actId="207"/>
        <pc:sldMkLst>
          <pc:docMk/>
          <pc:sldMk cId="2948689610" sldId="270"/>
        </pc:sldMkLst>
        <pc:spChg chg="mod">
          <ac:chgData name="Roberta FERRANDINO - ESMO" userId="f3ee550b-2eb4-4329-988e-6df4d84fbf3e" providerId="ADAL" clId="{0F15C026-D8E8-43AA-9F29-1E2974175A22}" dt="2023-04-19T08:17:46.774" v="176" actId="207"/>
          <ac:spMkLst>
            <pc:docMk/>
            <pc:sldMk cId="2948689610" sldId="270"/>
            <ac:spMk id="2" creationId="{0A950904-5233-EF40-BD18-524477B4A2AA}"/>
          </ac:spMkLst>
        </pc:spChg>
        <pc:spChg chg="mod">
          <ac:chgData name="Roberta FERRANDINO - ESMO" userId="f3ee550b-2eb4-4329-988e-6df4d84fbf3e" providerId="ADAL" clId="{0F15C026-D8E8-43AA-9F29-1E2974175A22}" dt="2023-04-19T08:17:50.215" v="177" actId="207"/>
          <ac:spMkLst>
            <pc:docMk/>
            <pc:sldMk cId="2948689610" sldId="270"/>
            <ac:spMk id="3" creationId="{CD1A6BC2-00B7-254C-9ED7-850AF3E18472}"/>
          </ac:spMkLst>
        </pc:spChg>
        <pc:spChg chg="mod">
          <ac:chgData name="Roberta FERRANDINO - ESMO" userId="f3ee550b-2eb4-4329-988e-6df4d84fbf3e" providerId="ADAL" clId="{0F15C026-D8E8-43AA-9F29-1E2974175A22}" dt="2023-04-19T08:17:56.726" v="178" actId="207"/>
          <ac:spMkLst>
            <pc:docMk/>
            <pc:sldMk cId="2948689610" sldId="270"/>
            <ac:spMk id="4" creationId="{58C30850-49E5-7048-9251-3C495DF54518}"/>
          </ac:spMkLst>
        </pc:spChg>
      </pc:sldChg>
      <pc:sldChg chg="modSp mod">
        <pc:chgData name="Roberta FERRANDINO - ESMO" userId="f3ee550b-2eb4-4329-988e-6df4d84fbf3e" providerId="ADAL" clId="{0F15C026-D8E8-43AA-9F29-1E2974175A22}" dt="2023-04-19T08:16:17.821" v="174" actId="207"/>
        <pc:sldMkLst>
          <pc:docMk/>
          <pc:sldMk cId="1058147871" sldId="278"/>
        </pc:sldMkLst>
        <pc:spChg chg="mod">
          <ac:chgData name="Roberta FERRANDINO - ESMO" userId="f3ee550b-2eb4-4329-988e-6df4d84fbf3e" providerId="ADAL" clId="{0F15C026-D8E8-43AA-9F29-1E2974175A22}" dt="2023-04-19T08:16:17.821" v="174" actId="207"/>
          <ac:spMkLst>
            <pc:docMk/>
            <pc:sldMk cId="1058147871" sldId="278"/>
            <ac:spMk id="2" creationId="{F8FF8A95-2EA8-BC40-B221-25798D1A9889}"/>
          </ac:spMkLst>
        </pc:spChg>
        <pc:spChg chg="mod">
          <ac:chgData name="Roberta FERRANDINO - ESMO" userId="f3ee550b-2eb4-4329-988e-6df4d84fbf3e" providerId="ADAL" clId="{0F15C026-D8E8-43AA-9F29-1E2974175A22}" dt="2023-04-19T08:16:14.163" v="173" actId="207"/>
          <ac:spMkLst>
            <pc:docMk/>
            <pc:sldMk cId="1058147871" sldId="278"/>
            <ac:spMk id="3" creationId="{3FB0B8B3-7D78-924A-A229-FA47A12D9B5C}"/>
          </ac:spMkLst>
        </pc:spChg>
      </pc:sldChg>
      <pc:sldChg chg="modSp mod">
        <pc:chgData name="Roberta FERRANDINO - ESMO" userId="f3ee550b-2eb4-4329-988e-6df4d84fbf3e" providerId="ADAL" clId="{0F15C026-D8E8-43AA-9F29-1E2974175A22}" dt="2023-04-19T08:16:01.391" v="171" actId="207"/>
        <pc:sldMkLst>
          <pc:docMk/>
          <pc:sldMk cId="4291841018" sldId="279"/>
        </pc:sldMkLst>
        <pc:spChg chg="mod">
          <ac:chgData name="Roberta FERRANDINO - ESMO" userId="f3ee550b-2eb4-4329-988e-6df4d84fbf3e" providerId="ADAL" clId="{0F15C026-D8E8-43AA-9F29-1E2974175A22}" dt="2023-04-19T08:16:01.391" v="171" actId="207"/>
          <ac:spMkLst>
            <pc:docMk/>
            <pc:sldMk cId="4291841018" sldId="279"/>
            <ac:spMk id="2" creationId="{F8FF8A95-2EA8-BC40-B221-25798D1A9889}"/>
          </ac:spMkLst>
        </pc:spChg>
        <pc:spChg chg="mod">
          <ac:chgData name="Roberta FERRANDINO - ESMO" userId="f3ee550b-2eb4-4329-988e-6df4d84fbf3e" providerId="ADAL" clId="{0F15C026-D8E8-43AA-9F29-1E2974175A22}" dt="2023-04-19T08:15:54.445" v="170" actId="207"/>
          <ac:spMkLst>
            <pc:docMk/>
            <pc:sldMk cId="4291841018" sldId="279"/>
            <ac:spMk id="3" creationId="{3FB0B8B3-7D78-924A-A229-FA47A12D9B5C}"/>
          </ac:spMkLst>
        </pc:spChg>
      </pc:sldChg>
      <pc:sldChg chg="modSp mod">
        <pc:chgData name="Roberta FERRANDINO - ESMO" userId="f3ee550b-2eb4-4329-988e-6df4d84fbf3e" providerId="ADAL" clId="{0F15C026-D8E8-43AA-9F29-1E2974175A22}" dt="2023-04-19T08:16:09.298" v="172" actId="207"/>
        <pc:sldMkLst>
          <pc:docMk/>
          <pc:sldMk cId="2684920857" sldId="280"/>
        </pc:sldMkLst>
        <pc:spChg chg="mod">
          <ac:chgData name="Roberta FERRANDINO - ESMO" userId="f3ee550b-2eb4-4329-988e-6df4d84fbf3e" providerId="ADAL" clId="{0F15C026-D8E8-43AA-9F29-1E2974175A22}" dt="2023-04-19T08:16:09.298" v="172" actId="207"/>
          <ac:spMkLst>
            <pc:docMk/>
            <pc:sldMk cId="2684920857" sldId="280"/>
            <ac:spMk id="2" creationId="{F8FF8A95-2EA8-BC40-B221-25798D1A9889}"/>
          </ac:spMkLst>
        </pc:spChg>
      </pc:sldChg>
      <pc:sldMasterChg chg="modSldLayout">
        <pc:chgData name="Roberta FERRANDINO - ESMO" userId="f3ee550b-2eb4-4329-988e-6df4d84fbf3e" providerId="ADAL" clId="{0F15C026-D8E8-43AA-9F29-1E2974175A22}" dt="2023-04-19T08:19:19.906" v="201" actId="1038"/>
        <pc:sldMasterMkLst>
          <pc:docMk/>
          <pc:sldMasterMk cId="0" sldId="2147493455"/>
        </pc:sldMasterMkLst>
        <pc:sldLayoutChg chg="addSp delSp modSp mod">
          <pc:chgData name="Roberta FERRANDINO - ESMO" userId="f3ee550b-2eb4-4329-988e-6df4d84fbf3e" providerId="ADAL" clId="{0F15C026-D8E8-43AA-9F29-1E2974175A22}" dt="2023-04-19T08:19:19.906" v="201" actId="1038"/>
          <pc:sldLayoutMkLst>
            <pc:docMk/>
            <pc:sldMasterMk cId="0" sldId="2147493455"/>
            <pc:sldLayoutMk cId="1522699082" sldId="2147493640"/>
          </pc:sldLayoutMkLst>
          <pc:spChg chg="mod">
            <ac:chgData name="Roberta FERRANDINO - ESMO" userId="f3ee550b-2eb4-4329-988e-6df4d84fbf3e" providerId="ADAL" clId="{0F15C026-D8E8-43AA-9F29-1E2974175A22}" dt="2023-04-19T08:19:19.906" v="201" actId="1038"/>
            <ac:spMkLst>
              <pc:docMk/>
              <pc:sldMasterMk cId="0" sldId="2147493455"/>
              <pc:sldLayoutMk cId="1522699082" sldId="2147493640"/>
              <ac:spMk id="2" creationId="{00000000-0000-0000-0000-000000000000}"/>
            </ac:spMkLst>
          </pc:spChg>
          <pc:spChg chg="mod">
            <ac:chgData name="Roberta FERRANDINO - ESMO" userId="f3ee550b-2eb4-4329-988e-6df4d84fbf3e" providerId="ADAL" clId="{0F15C026-D8E8-43AA-9F29-1E2974175A22}" dt="2023-04-19T08:19:17.259" v="200" actId="1038"/>
            <ac:spMkLst>
              <pc:docMk/>
              <pc:sldMasterMk cId="0" sldId="2147493455"/>
              <pc:sldLayoutMk cId="1522699082" sldId="2147493640"/>
              <ac:spMk id="3" creationId="{00000000-0000-0000-0000-000000000000}"/>
            </ac:spMkLst>
          </pc:spChg>
          <pc:spChg chg="mod">
            <ac:chgData name="Roberta FERRANDINO - ESMO" userId="f3ee550b-2eb4-4329-988e-6df4d84fbf3e" providerId="ADAL" clId="{0F15C026-D8E8-43AA-9F29-1E2974175A22}" dt="2023-04-19T08:19:10.922" v="197" actId="1038"/>
            <ac:spMkLst>
              <pc:docMk/>
              <pc:sldMasterMk cId="0" sldId="2147493455"/>
              <pc:sldLayoutMk cId="1522699082" sldId="2147493640"/>
              <ac:spMk id="19" creationId="{00000000-0000-0000-0000-000000000000}"/>
            </ac:spMkLst>
          </pc:spChg>
          <pc:spChg chg="mod">
            <ac:chgData name="Roberta FERRANDINO - ESMO" userId="f3ee550b-2eb4-4329-988e-6df4d84fbf3e" providerId="ADAL" clId="{0F15C026-D8E8-43AA-9F29-1E2974175A22}" dt="2023-04-19T08:19:13.769" v="199" actId="1038"/>
            <ac:spMkLst>
              <pc:docMk/>
              <pc:sldMasterMk cId="0" sldId="2147493455"/>
              <pc:sldLayoutMk cId="1522699082" sldId="2147493640"/>
              <ac:spMk id="20" creationId="{00000000-0000-0000-0000-000000000000}"/>
            </ac:spMkLst>
          </pc:spChg>
          <pc:picChg chg="add mod ord">
            <ac:chgData name="Roberta FERRANDINO - ESMO" userId="f3ee550b-2eb4-4329-988e-6df4d84fbf3e" providerId="ADAL" clId="{0F15C026-D8E8-43AA-9F29-1E2974175A22}" dt="2023-04-19T08:00:53.032" v="9" actId="167"/>
            <ac:picMkLst>
              <pc:docMk/>
              <pc:sldMasterMk cId="0" sldId="2147493455"/>
              <pc:sldLayoutMk cId="1522699082" sldId="2147493640"/>
              <ac:picMk id="5" creationId="{E1BE1336-DA5A-4B98-273C-9DAD7A7E9313}"/>
            </ac:picMkLst>
          </pc:picChg>
          <pc:picChg chg="add del mod">
            <ac:chgData name="Roberta FERRANDINO - ESMO" userId="f3ee550b-2eb4-4329-988e-6df4d84fbf3e" providerId="ADAL" clId="{0F15C026-D8E8-43AA-9F29-1E2974175A22}" dt="2023-04-19T08:12:15.981" v="124" actId="478"/>
            <ac:picMkLst>
              <pc:docMk/>
              <pc:sldMasterMk cId="0" sldId="2147493455"/>
              <pc:sldLayoutMk cId="1522699082" sldId="2147493640"/>
              <ac:picMk id="7" creationId="{F91075BE-CED4-693D-09D2-EC07886C3A48}"/>
            </ac:picMkLst>
          </pc:picChg>
          <pc:picChg chg="mod modCrop">
            <ac:chgData name="Roberta FERRANDINO - ESMO" userId="f3ee550b-2eb4-4329-988e-6df4d84fbf3e" providerId="ADAL" clId="{0F15C026-D8E8-43AA-9F29-1E2974175A22}" dt="2023-04-19T08:13:37.157" v="149" actId="18131"/>
            <ac:picMkLst>
              <pc:docMk/>
              <pc:sldMasterMk cId="0" sldId="2147493455"/>
              <pc:sldLayoutMk cId="1522699082" sldId="2147493640"/>
              <ac:picMk id="8" creationId="{FEB53687-162B-4C40-BB3B-9C963DA59839}"/>
            </ac:picMkLst>
          </pc:picChg>
          <pc:picChg chg="del">
            <ac:chgData name="Roberta FERRANDINO - ESMO" userId="f3ee550b-2eb4-4329-988e-6df4d84fbf3e" providerId="ADAL" clId="{0F15C026-D8E8-43AA-9F29-1E2974175A22}" dt="2023-04-19T08:00:55.125" v="10" actId="478"/>
            <ac:picMkLst>
              <pc:docMk/>
              <pc:sldMasterMk cId="0" sldId="2147493455"/>
              <pc:sldLayoutMk cId="1522699082" sldId="2147493640"/>
              <ac:picMk id="11" creationId="{F5CA1F5C-B5A3-4123-8BC9-D5C2AFD0F4E3}"/>
            </ac:picMkLst>
          </pc:picChg>
        </pc:sldLayoutChg>
        <pc:sldLayoutChg chg="addSp delSp modSp mod">
          <pc:chgData name="Roberta FERRANDINO - ESMO" userId="f3ee550b-2eb4-4329-988e-6df4d84fbf3e" providerId="ADAL" clId="{0F15C026-D8E8-43AA-9F29-1E2974175A22}" dt="2023-04-19T08:14:08.160" v="154" actId="732"/>
          <pc:sldLayoutMkLst>
            <pc:docMk/>
            <pc:sldMasterMk cId="0" sldId="2147493455"/>
            <pc:sldLayoutMk cId="115419589" sldId="2147493641"/>
          </pc:sldLayoutMkLst>
          <pc:spChg chg="mod">
            <ac:chgData name="Roberta FERRANDINO - ESMO" userId="f3ee550b-2eb4-4329-988e-6df4d84fbf3e" providerId="ADAL" clId="{0F15C026-D8E8-43AA-9F29-1E2974175A22}" dt="2023-04-19T08:06:48.137" v="86" actId="207"/>
            <ac:spMkLst>
              <pc:docMk/>
              <pc:sldMasterMk cId="0" sldId="2147493455"/>
              <pc:sldLayoutMk cId="115419589" sldId="2147493641"/>
              <ac:spMk id="17" creationId="{AFC72EBA-B0C4-D443-A6BD-5873D63C0F3D}"/>
            </ac:spMkLst>
          </pc:spChg>
          <pc:spChg chg="mod">
            <ac:chgData name="Roberta FERRANDINO - ESMO" userId="f3ee550b-2eb4-4329-988e-6df4d84fbf3e" providerId="ADAL" clId="{0F15C026-D8E8-43AA-9F29-1E2974175A22}" dt="2023-04-19T08:06:50.119" v="87" actId="207"/>
            <ac:spMkLst>
              <pc:docMk/>
              <pc:sldMasterMk cId="0" sldId="2147493455"/>
              <pc:sldLayoutMk cId="115419589" sldId="2147493641"/>
              <ac:spMk id="18" creationId="{F92C0E05-3816-894C-B4B3-7FBBFA805BC0}"/>
            </ac:spMkLst>
          </pc:spChg>
          <pc:picChg chg="add del mod ord">
            <ac:chgData name="Roberta FERRANDINO - ESMO" userId="f3ee550b-2eb4-4329-988e-6df4d84fbf3e" providerId="ADAL" clId="{0F15C026-D8E8-43AA-9F29-1E2974175A22}" dt="2023-04-19T08:04:20.873" v="74" actId="478"/>
            <ac:picMkLst>
              <pc:docMk/>
              <pc:sldMasterMk cId="0" sldId="2147493455"/>
              <pc:sldLayoutMk cId="115419589" sldId="2147493641"/>
              <ac:picMk id="4" creationId="{15E8752A-9F34-600B-0A22-FFB15C085A21}"/>
            </ac:picMkLst>
          </pc:picChg>
          <pc:picChg chg="add mod">
            <ac:chgData name="Roberta FERRANDINO - ESMO" userId="f3ee550b-2eb4-4329-988e-6df4d84fbf3e" providerId="ADAL" clId="{0F15C026-D8E8-43AA-9F29-1E2974175A22}" dt="2023-04-19T08:04:18.949" v="73"/>
            <ac:picMkLst>
              <pc:docMk/>
              <pc:sldMasterMk cId="0" sldId="2147493455"/>
              <pc:sldLayoutMk cId="115419589" sldId="2147493641"/>
              <ac:picMk id="5" creationId="{A8D0FB16-7EEE-E649-020F-F79F7F6ADB74}"/>
            </ac:picMkLst>
          </pc:picChg>
          <pc:picChg chg="add mod ord modCrop">
            <ac:chgData name="Roberta FERRANDINO - ESMO" userId="f3ee550b-2eb4-4329-988e-6df4d84fbf3e" providerId="ADAL" clId="{0F15C026-D8E8-43AA-9F29-1E2974175A22}" dt="2023-04-19T08:14:08.160" v="154" actId="732"/>
            <ac:picMkLst>
              <pc:docMk/>
              <pc:sldMasterMk cId="0" sldId="2147493455"/>
              <pc:sldLayoutMk cId="115419589" sldId="2147493641"/>
              <ac:picMk id="6" creationId="{B3CA169B-68DC-0974-0666-99E4FAD2F020}"/>
            </ac:picMkLst>
          </pc:picChg>
          <pc:picChg chg="del">
            <ac:chgData name="Roberta FERRANDINO - ESMO" userId="f3ee550b-2eb4-4329-988e-6df4d84fbf3e" providerId="ADAL" clId="{0F15C026-D8E8-43AA-9F29-1E2974175A22}" dt="2023-04-19T08:02:42.672" v="18" actId="478"/>
            <ac:picMkLst>
              <pc:docMk/>
              <pc:sldMasterMk cId="0" sldId="2147493455"/>
              <pc:sldLayoutMk cId="115419589" sldId="2147493641"/>
              <ac:picMk id="7" creationId="{4E964CE2-E14D-24E4-8485-12AA027CC681}"/>
            </ac:picMkLst>
          </pc:picChg>
          <pc:picChg chg="del">
            <ac:chgData name="Roberta FERRANDINO - ESMO" userId="f3ee550b-2eb4-4329-988e-6df4d84fbf3e" providerId="ADAL" clId="{0F15C026-D8E8-43AA-9F29-1E2974175A22}" dt="2023-04-19T08:14:02.881" v="153" actId="478"/>
            <ac:picMkLst>
              <pc:docMk/>
              <pc:sldMasterMk cId="0" sldId="2147493455"/>
              <pc:sldLayoutMk cId="115419589" sldId="2147493641"/>
              <ac:picMk id="9" creationId="{AEADE49E-3B8E-E348-BD74-4C4AA970790B}"/>
            </ac:picMkLst>
          </pc:picChg>
        </pc:sldLayoutChg>
        <pc:sldLayoutChg chg="addSp delSp modSp mod">
          <pc:chgData name="Roberta FERRANDINO - ESMO" userId="f3ee550b-2eb4-4329-988e-6df4d84fbf3e" providerId="ADAL" clId="{0F15C026-D8E8-43AA-9F29-1E2974175A22}" dt="2023-04-19T08:09:18.700" v="111" actId="207"/>
          <pc:sldLayoutMkLst>
            <pc:docMk/>
            <pc:sldMasterMk cId="0" sldId="2147493455"/>
            <pc:sldLayoutMk cId="309067468" sldId="2147493642"/>
          </pc:sldLayoutMkLst>
          <pc:spChg chg="mod">
            <ac:chgData name="Roberta FERRANDINO - ESMO" userId="f3ee550b-2eb4-4329-988e-6df4d84fbf3e" providerId="ADAL" clId="{0F15C026-D8E8-43AA-9F29-1E2974175A22}" dt="2023-04-19T08:08:51.695" v="106" actId="207"/>
            <ac:spMkLst>
              <pc:docMk/>
              <pc:sldMasterMk cId="0" sldId="2147493455"/>
              <pc:sldLayoutMk cId="309067468" sldId="2147493642"/>
              <ac:spMk id="6" creationId="{27F7AA40-7A81-D207-E333-3A001F04E1FC}"/>
            </ac:spMkLst>
          </pc:spChg>
          <pc:spChg chg="mod">
            <ac:chgData name="Roberta FERRANDINO - ESMO" userId="f3ee550b-2eb4-4329-988e-6df4d84fbf3e" providerId="ADAL" clId="{0F15C026-D8E8-43AA-9F29-1E2974175A22}" dt="2023-04-19T08:08:49.763" v="105" actId="207"/>
            <ac:spMkLst>
              <pc:docMk/>
              <pc:sldMasterMk cId="0" sldId="2147493455"/>
              <pc:sldLayoutMk cId="309067468" sldId="2147493642"/>
              <ac:spMk id="8" creationId="{57FE9247-F0F6-E52B-8DF0-9A7B422C1700}"/>
            </ac:spMkLst>
          </pc:spChg>
          <pc:spChg chg="mod">
            <ac:chgData name="Roberta FERRANDINO - ESMO" userId="f3ee550b-2eb4-4329-988e-6df4d84fbf3e" providerId="ADAL" clId="{0F15C026-D8E8-43AA-9F29-1E2974175A22}" dt="2023-04-19T08:07:23.519" v="90" actId="207"/>
            <ac:spMkLst>
              <pc:docMk/>
              <pc:sldMasterMk cId="0" sldId="2147493455"/>
              <pc:sldLayoutMk cId="309067468" sldId="2147493642"/>
              <ac:spMk id="10" creationId="{FE623330-BFFB-F448-AA2F-26160B58BDC3}"/>
            </ac:spMkLst>
          </pc:spChg>
          <pc:spChg chg="mod">
            <ac:chgData name="Roberta FERRANDINO - ESMO" userId="f3ee550b-2eb4-4329-988e-6df4d84fbf3e" providerId="ADAL" clId="{0F15C026-D8E8-43AA-9F29-1E2974175A22}" dt="2023-04-19T08:07:25.720" v="91" actId="207"/>
            <ac:spMkLst>
              <pc:docMk/>
              <pc:sldMasterMk cId="0" sldId="2147493455"/>
              <pc:sldLayoutMk cId="309067468" sldId="2147493642"/>
              <ac:spMk id="11" creationId="{F292DDDC-1EEA-5646-B219-7866C459EC59}"/>
            </ac:spMkLst>
          </pc:spChg>
          <pc:spChg chg="mod">
            <ac:chgData name="Roberta FERRANDINO - ESMO" userId="f3ee550b-2eb4-4329-988e-6df4d84fbf3e" providerId="ADAL" clId="{0F15C026-D8E8-43AA-9F29-1E2974175A22}" dt="2023-04-19T08:09:18.700" v="111" actId="207"/>
            <ac:spMkLst>
              <pc:docMk/>
              <pc:sldMasterMk cId="0" sldId="2147493455"/>
              <pc:sldLayoutMk cId="309067468" sldId="2147493642"/>
              <ac:spMk id="13" creationId="{00000000-0000-0000-0000-000000000000}"/>
            </ac:spMkLst>
          </pc:spChg>
          <pc:picChg chg="add del mod ord">
            <ac:chgData name="Roberta FERRANDINO - ESMO" userId="f3ee550b-2eb4-4329-988e-6df4d84fbf3e" providerId="ADAL" clId="{0F15C026-D8E8-43AA-9F29-1E2974175A22}" dt="2023-04-19T08:04:29.122" v="75" actId="478"/>
            <ac:picMkLst>
              <pc:docMk/>
              <pc:sldMasterMk cId="0" sldId="2147493455"/>
              <pc:sldLayoutMk cId="309067468" sldId="2147493642"/>
              <ac:picMk id="2" creationId="{78E2C19D-433F-CEC4-B9C2-BFB436865D2A}"/>
            </ac:picMkLst>
          </pc:picChg>
          <pc:picChg chg="add mod">
            <ac:chgData name="Roberta FERRANDINO - ESMO" userId="f3ee550b-2eb4-4329-988e-6df4d84fbf3e" providerId="ADAL" clId="{0F15C026-D8E8-43AA-9F29-1E2974175A22}" dt="2023-04-19T08:04:29.677" v="76"/>
            <ac:picMkLst>
              <pc:docMk/>
              <pc:sldMasterMk cId="0" sldId="2147493455"/>
              <pc:sldLayoutMk cId="309067468" sldId="2147493642"/>
              <ac:picMk id="3" creationId="{2112FF2F-E486-BB3D-ADB0-77CFEAF42C5D}"/>
            </ac:picMkLst>
          </pc:picChg>
          <pc:picChg chg="del">
            <ac:chgData name="Roberta FERRANDINO - ESMO" userId="f3ee550b-2eb4-4329-988e-6df4d84fbf3e" providerId="ADAL" clId="{0F15C026-D8E8-43AA-9F29-1E2974175A22}" dt="2023-04-19T08:03:20.370" v="41" actId="478"/>
            <ac:picMkLst>
              <pc:docMk/>
              <pc:sldMasterMk cId="0" sldId="2147493455"/>
              <pc:sldLayoutMk cId="309067468" sldId="2147493642"/>
              <ac:picMk id="7" creationId="{87C3FE98-6177-0DBA-01F1-B72EC47C907B}"/>
            </ac:picMkLst>
          </pc:picChg>
        </pc:sldLayoutChg>
        <pc:sldLayoutChg chg="addSp delSp modSp mod">
          <pc:chgData name="Roberta FERRANDINO - ESMO" userId="f3ee550b-2eb4-4329-988e-6df4d84fbf3e" providerId="ADAL" clId="{0F15C026-D8E8-43AA-9F29-1E2974175A22}" dt="2023-04-19T08:09:25.964" v="112" actId="207"/>
          <pc:sldLayoutMkLst>
            <pc:docMk/>
            <pc:sldMasterMk cId="0" sldId="2147493455"/>
            <pc:sldLayoutMk cId="1840261251" sldId="2147493643"/>
          </pc:sldLayoutMkLst>
          <pc:spChg chg="mod">
            <ac:chgData name="Roberta FERRANDINO - ESMO" userId="f3ee550b-2eb4-4329-988e-6df4d84fbf3e" providerId="ADAL" clId="{0F15C026-D8E8-43AA-9F29-1E2974175A22}" dt="2023-04-19T08:09:25.964" v="112" actId="207"/>
            <ac:spMkLst>
              <pc:docMk/>
              <pc:sldMasterMk cId="0" sldId="2147493455"/>
              <pc:sldLayoutMk cId="1840261251" sldId="2147493643"/>
              <ac:spMk id="7" creationId="{00000000-0000-0000-0000-000000000000}"/>
            </ac:spMkLst>
          </pc:spChg>
          <pc:spChg chg="mod">
            <ac:chgData name="Roberta FERRANDINO - ESMO" userId="f3ee550b-2eb4-4329-988e-6df4d84fbf3e" providerId="ADAL" clId="{0F15C026-D8E8-43AA-9F29-1E2974175A22}" dt="2023-04-19T08:08:46.464" v="104" actId="207"/>
            <ac:spMkLst>
              <pc:docMk/>
              <pc:sldMasterMk cId="0" sldId="2147493455"/>
              <pc:sldLayoutMk cId="1840261251" sldId="2147493643"/>
              <ac:spMk id="8" creationId="{BF70F8C5-E68A-9352-0257-3229D3B0460E}"/>
            </ac:spMkLst>
          </pc:spChg>
          <pc:spChg chg="mod">
            <ac:chgData name="Roberta FERRANDINO - ESMO" userId="f3ee550b-2eb4-4329-988e-6df4d84fbf3e" providerId="ADAL" clId="{0F15C026-D8E8-43AA-9F29-1E2974175A22}" dt="2023-04-19T08:08:43.978" v="103" actId="207"/>
            <ac:spMkLst>
              <pc:docMk/>
              <pc:sldMasterMk cId="0" sldId="2147493455"/>
              <pc:sldLayoutMk cId="1840261251" sldId="2147493643"/>
              <ac:spMk id="10" creationId="{269B08A0-083C-B8BB-DECE-F33E055CCE4A}"/>
            </ac:spMkLst>
          </pc:spChg>
          <pc:spChg chg="mod">
            <ac:chgData name="Roberta FERRANDINO - ESMO" userId="f3ee550b-2eb4-4329-988e-6df4d84fbf3e" providerId="ADAL" clId="{0F15C026-D8E8-43AA-9F29-1E2974175A22}" dt="2023-04-19T08:07:28.647" v="92" actId="207"/>
            <ac:spMkLst>
              <pc:docMk/>
              <pc:sldMasterMk cId="0" sldId="2147493455"/>
              <pc:sldLayoutMk cId="1840261251" sldId="2147493643"/>
              <ac:spMk id="12" creationId="{C682912B-9D64-B94C-9A5C-32A715E7D1A3}"/>
            </ac:spMkLst>
          </pc:spChg>
          <pc:spChg chg="mod">
            <ac:chgData name="Roberta FERRANDINO - ESMO" userId="f3ee550b-2eb4-4329-988e-6df4d84fbf3e" providerId="ADAL" clId="{0F15C026-D8E8-43AA-9F29-1E2974175A22}" dt="2023-04-19T08:07:30.329" v="93" actId="207"/>
            <ac:spMkLst>
              <pc:docMk/>
              <pc:sldMasterMk cId="0" sldId="2147493455"/>
              <pc:sldLayoutMk cId="1840261251" sldId="2147493643"/>
              <ac:spMk id="13" creationId="{507AD564-F74B-5F48-A178-810FBAC66F63}"/>
            </ac:spMkLst>
          </pc:spChg>
          <pc:picChg chg="add del mod">
            <ac:chgData name="Roberta FERRANDINO - ESMO" userId="f3ee550b-2eb4-4329-988e-6df4d84fbf3e" providerId="ADAL" clId="{0F15C026-D8E8-43AA-9F29-1E2974175A22}" dt="2023-04-19T08:04:33.228" v="77" actId="478"/>
            <ac:picMkLst>
              <pc:docMk/>
              <pc:sldMasterMk cId="0" sldId="2147493455"/>
              <pc:sldLayoutMk cId="1840261251" sldId="2147493643"/>
              <ac:picMk id="2" creationId="{C0B8A388-03F7-BB7F-BC52-50EA85D885FE}"/>
            </ac:picMkLst>
          </pc:picChg>
          <pc:picChg chg="add mod">
            <ac:chgData name="Roberta FERRANDINO - ESMO" userId="f3ee550b-2eb4-4329-988e-6df4d84fbf3e" providerId="ADAL" clId="{0F15C026-D8E8-43AA-9F29-1E2974175A22}" dt="2023-04-19T08:04:33.420" v="78"/>
            <ac:picMkLst>
              <pc:docMk/>
              <pc:sldMasterMk cId="0" sldId="2147493455"/>
              <pc:sldLayoutMk cId="1840261251" sldId="2147493643"/>
              <ac:picMk id="3" creationId="{30026FE1-6366-3724-7910-DD3227EAEC32}"/>
            </ac:picMkLst>
          </pc:picChg>
          <pc:picChg chg="del">
            <ac:chgData name="Roberta FERRANDINO - ESMO" userId="f3ee550b-2eb4-4329-988e-6df4d84fbf3e" providerId="ADAL" clId="{0F15C026-D8E8-43AA-9F29-1E2974175A22}" dt="2023-04-19T08:03:00.058" v="25" actId="478"/>
            <ac:picMkLst>
              <pc:docMk/>
              <pc:sldMasterMk cId="0" sldId="2147493455"/>
              <pc:sldLayoutMk cId="1840261251" sldId="2147493643"/>
              <ac:picMk id="9" creationId="{014E34F2-3E26-0ED6-CBEF-08BAD58EE6B1}"/>
            </ac:picMkLst>
          </pc:picChg>
        </pc:sldLayoutChg>
        <pc:sldLayoutChg chg="addSp delSp modSp mod">
          <pc:chgData name="Roberta FERRANDINO - ESMO" userId="f3ee550b-2eb4-4329-988e-6df4d84fbf3e" providerId="ADAL" clId="{0F15C026-D8E8-43AA-9F29-1E2974175A22}" dt="2023-04-19T08:09:31.571" v="113" actId="207"/>
          <pc:sldLayoutMkLst>
            <pc:docMk/>
            <pc:sldMasterMk cId="0" sldId="2147493455"/>
            <pc:sldLayoutMk cId="2192703510" sldId="2147493644"/>
          </pc:sldLayoutMkLst>
          <pc:spChg chg="mod">
            <ac:chgData name="Roberta FERRANDINO - ESMO" userId="f3ee550b-2eb4-4329-988e-6df4d84fbf3e" providerId="ADAL" clId="{0F15C026-D8E8-43AA-9F29-1E2974175A22}" dt="2023-04-19T08:08:40.624" v="102" actId="207"/>
            <ac:spMkLst>
              <pc:docMk/>
              <pc:sldMasterMk cId="0" sldId="2147493455"/>
              <pc:sldLayoutMk cId="2192703510" sldId="2147493644"/>
              <ac:spMk id="7" creationId="{055BE348-D0FE-F68D-BBAD-7952FF6F3AF8}"/>
            </ac:spMkLst>
          </pc:spChg>
          <pc:spChg chg="mod">
            <ac:chgData name="Roberta FERRANDINO - ESMO" userId="f3ee550b-2eb4-4329-988e-6df4d84fbf3e" providerId="ADAL" clId="{0F15C026-D8E8-43AA-9F29-1E2974175A22}" dt="2023-04-19T08:07:39.920" v="94" actId="207"/>
            <ac:spMkLst>
              <pc:docMk/>
              <pc:sldMasterMk cId="0" sldId="2147493455"/>
              <pc:sldLayoutMk cId="2192703510" sldId="2147493644"/>
              <ac:spMk id="9" creationId="{9565B337-2BB0-464E-93A5-A2DD46984BA7}"/>
            </ac:spMkLst>
          </pc:spChg>
          <pc:spChg chg="mod">
            <ac:chgData name="Roberta FERRANDINO - ESMO" userId="f3ee550b-2eb4-4329-988e-6df4d84fbf3e" providerId="ADAL" clId="{0F15C026-D8E8-43AA-9F29-1E2974175A22}" dt="2023-04-19T08:08:37.626" v="101" actId="207"/>
            <ac:spMkLst>
              <pc:docMk/>
              <pc:sldMasterMk cId="0" sldId="2147493455"/>
              <pc:sldLayoutMk cId="2192703510" sldId="2147493644"/>
              <ac:spMk id="10" creationId="{8B149236-0DC6-DA50-08AE-D551CDB2A615}"/>
            </ac:spMkLst>
          </pc:spChg>
          <pc:spChg chg="mod">
            <ac:chgData name="Roberta FERRANDINO - ESMO" userId="f3ee550b-2eb4-4329-988e-6df4d84fbf3e" providerId="ADAL" clId="{0F15C026-D8E8-43AA-9F29-1E2974175A22}" dt="2023-04-19T08:07:41.911" v="95" actId="207"/>
            <ac:spMkLst>
              <pc:docMk/>
              <pc:sldMasterMk cId="0" sldId="2147493455"/>
              <pc:sldLayoutMk cId="2192703510" sldId="2147493644"/>
              <ac:spMk id="12" creationId="{1181E350-664D-B74F-BC18-EC5488FF6F70}"/>
            </ac:spMkLst>
          </pc:spChg>
          <pc:spChg chg="mod">
            <ac:chgData name="Roberta FERRANDINO - ESMO" userId="f3ee550b-2eb4-4329-988e-6df4d84fbf3e" providerId="ADAL" clId="{0F15C026-D8E8-43AA-9F29-1E2974175A22}" dt="2023-04-19T08:09:31.571" v="113" actId="207"/>
            <ac:spMkLst>
              <pc:docMk/>
              <pc:sldMasterMk cId="0" sldId="2147493455"/>
              <pc:sldLayoutMk cId="2192703510" sldId="2147493644"/>
              <ac:spMk id="13" creationId="{C5C35293-ECC7-C64B-B3A9-CA64DE4E3139}"/>
            </ac:spMkLst>
          </pc:spChg>
          <pc:picChg chg="add del mod">
            <ac:chgData name="Roberta FERRANDINO - ESMO" userId="f3ee550b-2eb4-4329-988e-6df4d84fbf3e" providerId="ADAL" clId="{0F15C026-D8E8-43AA-9F29-1E2974175A22}" dt="2023-04-19T08:04:35.713" v="79" actId="478"/>
            <ac:picMkLst>
              <pc:docMk/>
              <pc:sldMasterMk cId="0" sldId="2147493455"/>
              <pc:sldLayoutMk cId="2192703510" sldId="2147493644"/>
              <ac:picMk id="2" creationId="{E98B118C-F67A-9B68-E121-9480AADD65FE}"/>
            </ac:picMkLst>
          </pc:picChg>
          <pc:picChg chg="add mod">
            <ac:chgData name="Roberta FERRANDINO - ESMO" userId="f3ee550b-2eb4-4329-988e-6df4d84fbf3e" providerId="ADAL" clId="{0F15C026-D8E8-43AA-9F29-1E2974175A22}" dt="2023-04-19T08:04:35.931" v="80"/>
            <ac:picMkLst>
              <pc:docMk/>
              <pc:sldMasterMk cId="0" sldId="2147493455"/>
              <pc:sldLayoutMk cId="2192703510" sldId="2147493644"/>
              <ac:picMk id="3" creationId="{18F4526E-C440-0098-E467-891CC41E01ED}"/>
            </ac:picMkLst>
          </pc:picChg>
          <pc:picChg chg="del">
            <ac:chgData name="Roberta FERRANDINO - ESMO" userId="f3ee550b-2eb4-4329-988e-6df4d84fbf3e" providerId="ADAL" clId="{0F15C026-D8E8-43AA-9F29-1E2974175A22}" dt="2023-04-19T08:02:56.537" v="23" actId="478"/>
            <ac:picMkLst>
              <pc:docMk/>
              <pc:sldMasterMk cId="0" sldId="2147493455"/>
              <pc:sldLayoutMk cId="2192703510" sldId="2147493644"/>
              <ac:picMk id="8" creationId="{F8ACEAA3-74C9-FE29-B25F-125BFF001F61}"/>
            </ac:picMkLst>
          </pc:picChg>
        </pc:sldLayoutChg>
        <pc:sldLayoutChg chg="addSp delSp modSp mod">
          <pc:chgData name="Roberta FERRANDINO - ESMO" userId="f3ee550b-2eb4-4329-988e-6df4d84fbf3e" providerId="ADAL" clId="{0F15C026-D8E8-43AA-9F29-1E2974175A22}" dt="2023-04-19T08:09:36.164" v="114" actId="207"/>
          <pc:sldLayoutMkLst>
            <pc:docMk/>
            <pc:sldMasterMk cId="0" sldId="2147493455"/>
            <pc:sldLayoutMk cId="3278467359" sldId="2147493645"/>
          </pc:sldLayoutMkLst>
          <pc:spChg chg="mod">
            <ac:chgData name="Roberta FERRANDINO - ESMO" userId="f3ee550b-2eb4-4329-988e-6df4d84fbf3e" providerId="ADAL" clId="{0F15C026-D8E8-43AA-9F29-1E2974175A22}" dt="2023-04-19T08:09:36.164" v="114" actId="207"/>
            <ac:spMkLst>
              <pc:docMk/>
              <pc:sldMasterMk cId="0" sldId="2147493455"/>
              <pc:sldLayoutMk cId="3278467359" sldId="2147493645"/>
              <ac:spMk id="4" creationId="{00000000-0000-0000-0000-000000000000}"/>
            </ac:spMkLst>
          </pc:spChg>
          <pc:spChg chg="mod">
            <ac:chgData name="Roberta FERRANDINO - ESMO" userId="f3ee550b-2eb4-4329-988e-6df4d84fbf3e" providerId="ADAL" clId="{0F15C026-D8E8-43AA-9F29-1E2974175A22}" dt="2023-04-19T08:08:33.176" v="100" actId="207"/>
            <ac:spMkLst>
              <pc:docMk/>
              <pc:sldMasterMk cId="0" sldId="2147493455"/>
              <pc:sldLayoutMk cId="3278467359" sldId="2147493645"/>
              <ac:spMk id="6" creationId="{A3E5BA2A-6D5F-C0C1-259F-58853D5D2834}"/>
            </ac:spMkLst>
          </pc:spChg>
          <pc:spChg chg="mod">
            <ac:chgData name="Roberta FERRANDINO - ESMO" userId="f3ee550b-2eb4-4329-988e-6df4d84fbf3e" providerId="ADAL" clId="{0F15C026-D8E8-43AA-9F29-1E2974175A22}" dt="2023-04-19T08:08:29.842" v="99" actId="207"/>
            <ac:spMkLst>
              <pc:docMk/>
              <pc:sldMasterMk cId="0" sldId="2147493455"/>
              <pc:sldLayoutMk cId="3278467359" sldId="2147493645"/>
              <ac:spMk id="8" creationId="{FD24CB7B-599B-2C3B-1A69-AFB0164AD004}"/>
            </ac:spMkLst>
          </pc:spChg>
          <pc:spChg chg="mod">
            <ac:chgData name="Roberta FERRANDINO - ESMO" userId="f3ee550b-2eb4-4329-988e-6df4d84fbf3e" providerId="ADAL" clId="{0F15C026-D8E8-43AA-9F29-1E2974175A22}" dt="2023-04-19T08:07:47.024" v="96" actId="207"/>
            <ac:spMkLst>
              <pc:docMk/>
              <pc:sldMasterMk cId="0" sldId="2147493455"/>
              <pc:sldLayoutMk cId="3278467359" sldId="2147493645"/>
              <ac:spMk id="9" creationId="{8C288732-EB0A-AF40-8B00-28C2C3A92668}"/>
            </ac:spMkLst>
          </pc:spChg>
          <pc:spChg chg="mod">
            <ac:chgData name="Roberta FERRANDINO - ESMO" userId="f3ee550b-2eb4-4329-988e-6df4d84fbf3e" providerId="ADAL" clId="{0F15C026-D8E8-43AA-9F29-1E2974175A22}" dt="2023-04-19T08:07:48.800" v="97" actId="207"/>
            <ac:spMkLst>
              <pc:docMk/>
              <pc:sldMasterMk cId="0" sldId="2147493455"/>
              <pc:sldLayoutMk cId="3278467359" sldId="2147493645"/>
              <ac:spMk id="11" creationId="{8FEDD8DF-DD02-1242-9795-AE505DBDACEA}"/>
            </ac:spMkLst>
          </pc:spChg>
          <pc:picChg chg="add del mod">
            <ac:chgData name="Roberta FERRANDINO - ESMO" userId="f3ee550b-2eb4-4329-988e-6df4d84fbf3e" providerId="ADAL" clId="{0F15C026-D8E8-43AA-9F29-1E2974175A22}" dt="2023-04-19T08:04:38.521" v="81" actId="478"/>
            <ac:picMkLst>
              <pc:docMk/>
              <pc:sldMasterMk cId="0" sldId="2147493455"/>
              <pc:sldLayoutMk cId="3278467359" sldId="2147493645"/>
              <ac:picMk id="2" creationId="{EC06A8D3-3493-F81A-511D-7C9DBD281207}"/>
            </ac:picMkLst>
          </pc:picChg>
          <pc:picChg chg="add mod">
            <ac:chgData name="Roberta FERRANDINO - ESMO" userId="f3ee550b-2eb4-4329-988e-6df4d84fbf3e" providerId="ADAL" clId="{0F15C026-D8E8-43AA-9F29-1E2974175A22}" dt="2023-04-19T08:04:38.715" v="82"/>
            <ac:picMkLst>
              <pc:docMk/>
              <pc:sldMasterMk cId="0" sldId="2147493455"/>
              <pc:sldLayoutMk cId="3278467359" sldId="2147493645"/>
              <ac:picMk id="3" creationId="{5AC3E1F4-2159-0B9E-8D04-E7A49D10B6C3}"/>
            </ac:picMkLst>
          </pc:picChg>
          <pc:picChg chg="del">
            <ac:chgData name="Roberta FERRANDINO - ESMO" userId="f3ee550b-2eb4-4329-988e-6df4d84fbf3e" providerId="ADAL" clId="{0F15C026-D8E8-43AA-9F29-1E2974175A22}" dt="2023-04-19T08:02:53.220" v="21" actId="478"/>
            <ac:picMkLst>
              <pc:docMk/>
              <pc:sldMasterMk cId="0" sldId="2147493455"/>
              <pc:sldLayoutMk cId="3278467359" sldId="2147493645"/>
              <ac:picMk id="7" creationId="{82A975A2-28C1-DD7A-3571-27E7E49E2723}"/>
            </ac:picMkLst>
          </pc:picChg>
        </pc:sldLayoutChg>
        <pc:sldLayoutChg chg="addSp delSp modSp mod">
          <pc:chgData name="Roberta FERRANDINO - ESMO" userId="f3ee550b-2eb4-4329-988e-6df4d84fbf3e" providerId="ADAL" clId="{0F15C026-D8E8-43AA-9F29-1E2974175A22}" dt="2023-04-19T08:15:26.783" v="167" actId="478"/>
          <pc:sldLayoutMkLst>
            <pc:docMk/>
            <pc:sldMasterMk cId="0" sldId="2147493455"/>
            <pc:sldLayoutMk cId="2599831872" sldId="2147493646"/>
          </pc:sldLayoutMkLst>
          <pc:spChg chg="mod">
            <ac:chgData name="Roberta FERRANDINO - ESMO" userId="f3ee550b-2eb4-4329-988e-6df4d84fbf3e" providerId="ADAL" clId="{0F15C026-D8E8-43AA-9F29-1E2974175A22}" dt="2023-04-19T08:08:25.191" v="98" actId="207"/>
            <ac:spMkLst>
              <pc:docMk/>
              <pc:sldMasterMk cId="0" sldId="2147493455"/>
              <pc:sldLayoutMk cId="2599831872" sldId="2147493646"/>
              <ac:spMk id="6" creationId="{15FC2D28-59C5-FC59-BAA5-DCF983AAFA38}"/>
            </ac:spMkLst>
          </pc:spChg>
          <pc:picChg chg="add del mod">
            <ac:chgData name="Roberta FERRANDINO - ESMO" userId="f3ee550b-2eb4-4329-988e-6df4d84fbf3e" providerId="ADAL" clId="{0F15C026-D8E8-43AA-9F29-1E2974175A22}" dt="2023-04-19T08:04:41.155" v="83" actId="478"/>
            <ac:picMkLst>
              <pc:docMk/>
              <pc:sldMasterMk cId="0" sldId="2147493455"/>
              <pc:sldLayoutMk cId="2599831872" sldId="2147493646"/>
              <ac:picMk id="2" creationId="{C255C7F0-0B1F-B320-2268-4D6099C228ED}"/>
            </ac:picMkLst>
          </pc:picChg>
          <pc:picChg chg="add mod">
            <ac:chgData name="Roberta FERRANDINO - ESMO" userId="f3ee550b-2eb4-4329-988e-6df4d84fbf3e" providerId="ADAL" clId="{0F15C026-D8E8-43AA-9F29-1E2974175A22}" dt="2023-04-19T08:04:41.389" v="84"/>
            <ac:picMkLst>
              <pc:docMk/>
              <pc:sldMasterMk cId="0" sldId="2147493455"/>
              <pc:sldLayoutMk cId="2599831872" sldId="2147493646"/>
              <ac:picMk id="3" creationId="{85681D66-EBBF-D9E5-E93B-3C79B671CA3A}"/>
            </ac:picMkLst>
          </pc:picChg>
          <pc:picChg chg="del">
            <ac:chgData name="Roberta FERRANDINO - ESMO" userId="f3ee550b-2eb4-4329-988e-6df4d84fbf3e" providerId="ADAL" clId="{0F15C026-D8E8-43AA-9F29-1E2974175A22}" dt="2023-04-19T08:02:49.010" v="19" actId="478"/>
            <ac:picMkLst>
              <pc:docMk/>
              <pc:sldMasterMk cId="0" sldId="2147493455"/>
              <pc:sldLayoutMk cId="2599831872" sldId="2147493646"/>
              <ac:picMk id="4" creationId="{3D11F403-8A31-3BC3-BEAF-C65FA37C0176}"/>
            </ac:picMkLst>
          </pc:picChg>
          <pc:picChg chg="del">
            <ac:chgData name="Roberta FERRANDINO - ESMO" userId="f3ee550b-2eb4-4329-988e-6df4d84fbf3e" providerId="ADAL" clId="{0F15C026-D8E8-43AA-9F29-1E2974175A22}" dt="2023-04-19T08:15:26.783" v="167" actId="478"/>
            <ac:picMkLst>
              <pc:docMk/>
              <pc:sldMasterMk cId="0" sldId="2147493455"/>
              <pc:sldLayoutMk cId="2599831872" sldId="2147493646"/>
              <ac:picMk id="5" creationId="{4642D201-847F-9E2A-C100-B5AB959538EA}"/>
            </ac:picMkLst>
          </pc:picChg>
          <pc:picChg chg="add mod ord modCrop">
            <ac:chgData name="Roberta FERRANDINO - ESMO" userId="f3ee550b-2eb4-4329-988e-6df4d84fbf3e" providerId="ADAL" clId="{0F15C026-D8E8-43AA-9F29-1E2974175A22}" dt="2023-04-19T08:15:25.473" v="166" actId="167"/>
            <ac:picMkLst>
              <pc:docMk/>
              <pc:sldMasterMk cId="0" sldId="2147493455"/>
              <pc:sldLayoutMk cId="2599831872" sldId="2147493646"/>
              <ac:picMk id="8" creationId="{6322299B-D572-1D9A-36E7-D2899132075A}"/>
            </ac:picMkLst>
          </pc:picChg>
        </pc:sldLayoutChg>
        <pc:sldLayoutChg chg="addSp delSp modSp mod">
          <pc:chgData name="Roberta FERRANDINO - ESMO" userId="f3ee550b-2eb4-4329-988e-6df4d84fbf3e" providerId="ADAL" clId="{0F15C026-D8E8-43AA-9F29-1E2974175A22}" dt="2023-04-19T08:18:50.288" v="191" actId="1038"/>
          <pc:sldLayoutMkLst>
            <pc:docMk/>
            <pc:sldMasterMk cId="0" sldId="2147493455"/>
            <pc:sldLayoutMk cId="2229668312" sldId="2147493648"/>
          </pc:sldLayoutMkLst>
          <pc:spChg chg="mod">
            <ac:chgData name="Roberta FERRANDINO - ESMO" userId="f3ee550b-2eb4-4329-988e-6df4d84fbf3e" providerId="ADAL" clId="{0F15C026-D8E8-43AA-9F29-1E2974175A22}" dt="2023-04-19T08:18:44.899" v="188" actId="1037"/>
            <ac:spMkLst>
              <pc:docMk/>
              <pc:sldMasterMk cId="0" sldId="2147493455"/>
              <pc:sldLayoutMk cId="2229668312" sldId="2147493648"/>
              <ac:spMk id="12" creationId="{9C41762A-FB87-4D8B-8DB4-D9EEF6C059C3}"/>
            </ac:spMkLst>
          </pc:spChg>
          <pc:spChg chg="mod">
            <ac:chgData name="Roberta FERRANDINO - ESMO" userId="f3ee550b-2eb4-4329-988e-6df4d84fbf3e" providerId="ADAL" clId="{0F15C026-D8E8-43AA-9F29-1E2974175A22}" dt="2023-04-19T08:18:50.288" v="191" actId="1038"/>
            <ac:spMkLst>
              <pc:docMk/>
              <pc:sldMasterMk cId="0" sldId="2147493455"/>
              <pc:sldLayoutMk cId="2229668312" sldId="2147493648"/>
              <ac:spMk id="21" creationId="{A380C87E-3021-6640-B9B2-029B67F78CED}"/>
            </ac:spMkLst>
          </pc:spChg>
          <pc:picChg chg="add mod ord">
            <ac:chgData name="Roberta FERRANDINO - ESMO" userId="f3ee550b-2eb4-4329-988e-6df4d84fbf3e" providerId="ADAL" clId="{0F15C026-D8E8-43AA-9F29-1E2974175A22}" dt="2023-04-19T08:01:05.209" v="12" actId="167"/>
            <ac:picMkLst>
              <pc:docMk/>
              <pc:sldMasterMk cId="0" sldId="2147493455"/>
              <pc:sldLayoutMk cId="2229668312" sldId="2147493648"/>
              <ac:picMk id="2" creationId="{B36D09CF-BE4B-9BF5-7AE8-64FF0A13FB09}"/>
            </ac:picMkLst>
          </pc:picChg>
          <pc:picChg chg="add mod">
            <ac:chgData name="Roberta FERRANDINO - ESMO" userId="f3ee550b-2eb4-4329-988e-6df4d84fbf3e" providerId="ADAL" clId="{0F15C026-D8E8-43AA-9F29-1E2974175A22}" dt="2023-04-19T08:15:35.609" v="169"/>
            <ac:picMkLst>
              <pc:docMk/>
              <pc:sldMasterMk cId="0" sldId="2147493455"/>
              <pc:sldLayoutMk cId="2229668312" sldId="2147493648"/>
              <ac:picMk id="3" creationId="{51D5C3D0-DDBC-06BC-DE01-F03D70C84554}"/>
            </ac:picMkLst>
          </pc:picChg>
          <pc:picChg chg="del">
            <ac:chgData name="Roberta FERRANDINO - ESMO" userId="f3ee550b-2eb4-4329-988e-6df4d84fbf3e" providerId="ADAL" clId="{0F15C026-D8E8-43AA-9F29-1E2974175A22}" dt="2023-04-19T08:15:35.309" v="168" actId="478"/>
            <ac:picMkLst>
              <pc:docMk/>
              <pc:sldMasterMk cId="0" sldId="2147493455"/>
              <pc:sldLayoutMk cId="2229668312" sldId="2147493648"/>
              <ac:picMk id="8" creationId="{20D3C550-9633-6F3E-B8A9-3525DF0A4508}"/>
            </ac:picMkLst>
          </pc:picChg>
          <pc:picChg chg="del">
            <ac:chgData name="Roberta FERRANDINO - ESMO" userId="f3ee550b-2eb4-4329-988e-6df4d84fbf3e" providerId="ADAL" clId="{0F15C026-D8E8-43AA-9F29-1E2974175A22}" dt="2023-04-19T08:01:07.180" v="13" actId="478"/>
            <ac:picMkLst>
              <pc:docMk/>
              <pc:sldMasterMk cId="0" sldId="2147493455"/>
              <pc:sldLayoutMk cId="2229668312" sldId="2147493648"/>
              <ac:picMk id="9" creationId="{356458D3-6C32-48CE-A196-AFE6EE130621}"/>
            </ac:picMkLst>
          </pc:picChg>
        </pc:sldLayoutChg>
        <pc:sldLayoutChg chg="addSp delSp modSp mod">
          <pc:chgData name="Roberta FERRANDINO - ESMO" userId="f3ee550b-2eb4-4329-988e-6df4d84fbf3e" providerId="ADAL" clId="{0F15C026-D8E8-43AA-9F29-1E2974175A22}" dt="2023-04-19T08:14:50.232" v="160" actId="478"/>
          <pc:sldLayoutMkLst>
            <pc:docMk/>
            <pc:sldMasterMk cId="0" sldId="2147493455"/>
            <pc:sldLayoutMk cId="3079577876" sldId="2147493649"/>
          </pc:sldLayoutMkLst>
          <pc:spChg chg="mod">
            <ac:chgData name="Roberta FERRANDINO - ESMO" userId="f3ee550b-2eb4-4329-988e-6df4d84fbf3e" providerId="ADAL" clId="{0F15C026-D8E8-43AA-9F29-1E2974175A22}" dt="2023-04-19T08:09:00.314" v="108" actId="207"/>
            <ac:spMkLst>
              <pc:docMk/>
              <pc:sldMasterMk cId="0" sldId="2147493455"/>
              <pc:sldLayoutMk cId="3079577876" sldId="2147493649"/>
              <ac:spMk id="7" creationId="{810421AB-953B-1FA1-B82F-5DEBE153DF13}"/>
            </ac:spMkLst>
          </pc:spChg>
          <pc:spChg chg="mod">
            <ac:chgData name="Roberta FERRANDINO - ESMO" userId="f3ee550b-2eb4-4329-988e-6df4d84fbf3e" providerId="ADAL" clId="{0F15C026-D8E8-43AA-9F29-1E2974175A22}" dt="2023-04-19T08:06:57.447" v="88" actId="207"/>
            <ac:spMkLst>
              <pc:docMk/>
              <pc:sldMasterMk cId="0" sldId="2147493455"/>
              <pc:sldLayoutMk cId="3079577876" sldId="2147493649"/>
              <ac:spMk id="10" creationId="{FE623330-BFFB-F448-AA2F-26160B58BDC3}"/>
            </ac:spMkLst>
          </pc:spChg>
          <pc:spChg chg="mod">
            <ac:chgData name="Roberta FERRANDINO - ESMO" userId="f3ee550b-2eb4-4329-988e-6df4d84fbf3e" providerId="ADAL" clId="{0F15C026-D8E8-43AA-9F29-1E2974175A22}" dt="2023-04-19T08:07:00.353" v="89" actId="207"/>
            <ac:spMkLst>
              <pc:docMk/>
              <pc:sldMasterMk cId="0" sldId="2147493455"/>
              <pc:sldLayoutMk cId="3079577876" sldId="2147493649"/>
              <ac:spMk id="11" creationId="{F292DDDC-1EEA-5646-B219-7866C459EC59}"/>
            </ac:spMkLst>
          </pc:spChg>
          <pc:spChg chg="mod">
            <ac:chgData name="Roberta FERRANDINO - ESMO" userId="f3ee550b-2eb4-4329-988e-6df4d84fbf3e" providerId="ADAL" clId="{0F15C026-D8E8-43AA-9F29-1E2974175A22}" dt="2023-04-19T08:08:55.674" v="107" actId="207"/>
            <ac:spMkLst>
              <pc:docMk/>
              <pc:sldMasterMk cId="0" sldId="2147493455"/>
              <pc:sldLayoutMk cId="3079577876" sldId="2147493649"/>
              <ac:spMk id="12" creationId="{4CB48307-56F3-6E40-1AD0-15C847409A23}"/>
            </ac:spMkLst>
          </pc:spChg>
          <pc:spChg chg="mod">
            <ac:chgData name="Roberta FERRANDINO - ESMO" userId="f3ee550b-2eb4-4329-988e-6df4d84fbf3e" providerId="ADAL" clId="{0F15C026-D8E8-43AA-9F29-1E2974175A22}" dt="2023-04-19T08:09:11.905" v="109" actId="207"/>
            <ac:spMkLst>
              <pc:docMk/>
              <pc:sldMasterMk cId="0" sldId="2147493455"/>
              <pc:sldLayoutMk cId="3079577876" sldId="2147493649"/>
              <ac:spMk id="13" creationId="{00000000-0000-0000-0000-000000000000}"/>
            </ac:spMkLst>
          </pc:spChg>
          <pc:picChg chg="add mod ord">
            <ac:chgData name="Roberta FERRANDINO - ESMO" userId="f3ee550b-2eb4-4329-988e-6df4d84fbf3e" providerId="ADAL" clId="{0F15C026-D8E8-43AA-9F29-1E2974175A22}" dt="2023-04-19T08:04:12.507" v="71" actId="167"/>
            <ac:picMkLst>
              <pc:docMk/>
              <pc:sldMasterMk cId="0" sldId="2147493455"/>
              <pc:sldLayoutMk cId="3079577876" sldId="2147493649"/>
              <ac:picMk id="2" creationId="{42E1196A-820D-072D-92D1-346CEE637BB5}"/>
            </ac:picMkLst>
          </pc:picChg>
          <pc:picChg chg="add mod ord modCrop">
            <ac:chgData name="Roberta FERRANDINO - ESMO" userId="f3ee550b-2eb4-4329-988e-6df4d84fbf3e" providerId="ADAL" clId="{0F15C026-D8E8-43AA-9F29-1E2974175A22}" dt="2023-04-19T08:14:48.561" v="159" actId="167"/>
            <ac:picMkLst>
              <pc:docMk/>
              <pc:sldMasterMk cId="0" sldId="2147493455"/>
              <pc:sldLayoutMk cId="3079577876" sldId="2147493649"/>
              <ac:picMk id="3" creationId="{BAAE6AE3-4FAC-8B20-A09C-CC0868E90A76}"/>
            </ac:picMkLst>
          </pc:picChg>
          <pc:picChg chg="del">
            <ac:chgData name="Roberta FERRANDINO - ESMO" userId="f3ee550b-2eb4-4329-988e-6df4d84fbf3e" providerId="ADAL" clId="{0F15C026-D8E8-43AA-9F29-1E2974175A22}" dt="2023-04-19T08:14:50.232" v="160" actId="478"/>
            <ac:picMkLst>
              <pc:docMk/>
              <pc:sldMasterMk cId="0" sldId="2147493455"/>
              <pc:sldLayoutMk cId="3079577876" sldId="2147493649"/>
              <ac:picMk id="8" creationId="{29680FEC-313C-10BE-AF5C-76561E07604D}"/>
            </ac:picMkLst>
          </pc:picChg>
          <pc:picChg chg="del">
            <ac:chgData name="Roberta FERRANDINO - ESMO" userId="f3ee550b-2eb4-4329-988e-6df4d84fbf3e" providerId="ADAL" clId="{0F15C026-D8E8-43AA-9F29-1E2974175A22}" dt="2023-04-19T08:04:14.561" v="72" actId="478"/>
            <ac:picMkLst>
              <pc:docMk/>
              <pc:sldMasterMk cId="0" sldId="2147493455"/>
              <pc:sldLayoutMk cId="3079577876" sldId="2147493649"/>
              <ac:picMk id="9" creationId="{5370E34F-96AC-8901-3797-585F7773CCB7}"/>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348F6101-F865-434C-8E03-1C010E47B5D0}" type="datetimeFigureOut">
              <a:rPr lang="en-US" altLang="en-US"/>
              <a:pPr>
                <a:defRPr/>
              </a:pPr>
              <a:t>3/7/2024</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9BDE4E75-88DF-4ADF-8177-C8A4B91AE97A}" type="slidenum">
              <a:rPr lang="en-US" altLang="en-US"/>
              <a:pPr>
                <a:defRPr/>
              </a:pPr>
              <a:t>‹#›</a:t>
            </a:fld>
            <a:endParaRPr lang="en-US" altLang="en-US"/>
          </a:p>
        </p:txBody>
      </p:sp>
    </p:spTree>
    <p:extLst>
      <p:ext uri="{BB962C8B-B14F-4D97-AF65-F5344CB8AC3E}">
        <p14:creationId xmlns:p14="http://schemas.microsoft.com/office/powerpoint/2010/main" val="199687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BA7F01B5-F894-4428-8AAB-2DD80EE09C1C}" type="datetimeFigureOut">
              <a:rPr lang="en-GB"/>
              <a:pPr>
                <a:defRPr/>
              </a:pPr>
              <a:t>07/03/2024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53C4279-0E90-45C7-936D-21AD6824232C}" type="slidenum">
              <a:rPr lang="en-GB"/>
              <a:pPr>
                <a:defRPr/>
              </a:pPr>
              <a:t>‹#›</a:t>
            </a:fld>
            <a:endParaRPr lang="en-GB"/>
          </a:p>
        </p:txBody>
      </p:sp>
    </p:spTree>
    <p:extLst>
      <p:ext uri="{BB962C8B-B14F-4D97-AF65-F5344CB8AC3E}">
        <p14:creationId xmlns:p14="http://schemas.microsoft.com/office/powerpoint/2010/main" val="2891843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Presentation">
    <p:spTree>
      <p:nvGrpSpPr>
        <p:cNvPr id="1" name=""/>
        <p:cNvGrpSpPr/>
        <p:nvPr/>
      </p:nvGrpSpPr>
      <p:grpSpPr>
        <a:xfrm>
          <a:off x="0" y="0"/>
          <a:ext cx="0" cy="0"/>
          <a:chOff x="0" y="0"/>
          <a:chExt cx="0" cy="0"/>
        </a:xfrm>
      </p:grpSpPr>
      <p:pic>
        <p:nvPicPr>
          <p:cNvPr id="5" name="Picture 4" descr="A picture containing text, clock&#10;&#10;Description automatically generated">
            <a:extLst>
              <a:ext uri="{FF2B5EF4-FFF2-40B4-BE49-F238E27FC236}">
                <a16:creationId xmlns:a16="http://schemas.microsoft.com/office/drawing/2014/main" id="{E1BE1336-DA5A-4B98-273C-9DAD7A7E9313}"/>
              </a:ext>
            </a:extLst>
          </p:cNvPr>
          <p:cNvPicPr>
            <a:picLocks noChangeAspect="1"/>
          </p:cNvPicPr>
          <p:nvPr userDrawn="1"/>
        </p:nvPicPr>
        <p:blipFill>
          <a:blip r:embed="rId2"/>
          <a:stretch>
            <a:fillRect/>
          </a:stretch>
        </p:blipFill>
        <p:spPr>
          <a:xfrm>
            <a:off x="478553" y="499267"/>
            <a:ext cx="3422242" cy="511200"/>
          </a:xfrm>
          <a:prstGeom prst="rect">
            <a:avLst/>
          </a:prstGeom>
        </p:spPr>
      </p:pic>
      <p:sp>
        <p:nvSpPr>
          <p:cNvPr id="2" name="Title 1"/>
          <p:cNvSpPr>
            <a:spLocks noGrp="1"/>
          </p:cNvSpPr>
          <p:nvPr>
            <p:ph type="ctrTitle"/>
          </p:nvPr>
        </p:nvSpPr>
        <p:spPr>
          <a:xfrm>
            <a:off x="377092" y="1870902"/>
            <a:ext cx="4937117" cy="900000"/>
          </a:xfrm>
          <a:prstGeom prst="rect">
            <a:avLst/>
          </a:prstGeom>
        </p:spPr>
        <p:txBody>
          <a:bodyPr anchor="t">
            <a:noAutofit/>
          </a:bodyPr>
          <a:lstStyle>
            <a:lvl1pPr algn="l">
              <a:lnSpc>
                <a:spcPct val="80000"/>
              </a:lnSpc>
              <a:defRPr sz="2800" b="1" i="0" cap="all">
                <a:solidFill>
                  <a:srgbClr val="E61D78"/>
                </a:solidFill>
                <a:latin typeface="+mn-lt"/>
                <a:cs typeface="Arial Narrow"/>
              </a:defRPr>
            </a:lvl1pPr>
          </a:lstStyle>
          <a:p>
            <a:endParaRPr lang="en-US" dirty="0"/>
          </a:p>
        </p:txBody>
      </p:sp>
      <p:sp>
        <p:nvSpPr>
          <p:cNvPr id="3" name="Subtitle 2"/>
          <p:cNvSpPr>
            <a:spLocks noGrp="1"/>
          </p:cNvSpPr>
          <p:nvPr>
            <p:ph type="subTitle" idx="1"/>
          </p:nvPr>
        </p:nvSpPr>
        <p:spPr>
          <a:xfrm>
            <a:off x="377092" y="2770902"/>
            <a:ext cx="4937117" cy="450000"/>
          </a:xfrm>
          <a:prstGeom prst="rect">
            <a:avLst/>
          </a:prstGeom>
        </p:spPr>
        <p:txBody>
          <a:bodyPr anchor="t">
            <a:noAutofit/>
          </a:bodyPr>
          <a:lstStyle>
            <a:lvl1pPr marL="0" indent="0" algn="l">
              <a:buNone/>
              <a:defRPr sz="2000">
                <a:solidFill>
                  <a:srgbClr val="E61D78"/>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9" name="Text Placeholder 18"/>
          <p:cNvSpPr>
            <a:spLocks noGrp="1"/>
          </p:cNvSpPr>
          <p:nvPr>
            <p:ph type="body" sz="quarter" idx="10"/>
          </p:nvPr>
        </p:nvSpPr>
        <p:spPr>
          <a:xfrm>
            <a:off x="377094" y="3428474"/>
            <a:ext cx="4967180" cy="230400"/>
          </a:xfrm>
          <a:prstGeom prst="rect">
            <a:avLst/>
          </a:prstGeom>
        </p:spPr>
        <p:txBody>
          <a:bodyPr tIns="46800" bIns="234000" anchor="t">
            <a:noAutofit/>
          </a:bodyPr>
          <a:lstStyle>
            <a:lvl1pPr marL="0" indent="0">
              <a:buFontTx/>
              <a:buNone/>
              <a:defRPr sz="1200" b="1">
                <a:solidFill>
                  <a:srgbClr val="EA558A"/>
                </a:solidFill>
                <a:latin typeface="+mn-lt"/>
              </a:defRPr>
            </a:lvl1pPr>
          </a:lstStyle>
          <a:p>
            <a:pPr lvl="0"/>
            <a:endParaRPr lang="en-US" dirty="0"/>
          </a:p>
        </p:txBody>
      </p:sp>
      <p:sp>
        <p:nvSpPr>
          <p:cNvPr id="20" name="Text Placeholder 18"/>
          <p:cNvSpPr>
            <a:spLocks noGrp="1"/>
          </p:cNvSpPr>
          <p:nvPr>
            <p:ph type="body" sz="quarter" idx="11"/>
          </p:nvPr>
        </p:nvSpPr>
        <p:spPr>
          <a:xfrm>
            <a:off x="377094" y="3664800"/>
            <a:ext cx="4967181" cy="230400"/>
          </a:xfrm>
          <a:prstGeom prst="rect">
            <a:avLst/>
          </a:prstGeom>
        </p:spPr>
        <p:txBody>
          <a:bodyPr tIns="46800" bIns="234000" anchor="t">
            <a:noAutofit/>
          </a:bodyPr>
          <a:lstStyle>
            <a:lvl1pPr marL="0" indent="0">
              <a:buFontTx/>
              <a:buNone/>
              <a:defRPr sz="1200" b="0">
                <a:solidFill>
                  <a:srgbClr val="EA558A"/>
                </a:solidFill>
                <a:latin typeface="+mn-lt"/>
                <a:cs typeface="Agency FB" panose="020F0502020204030204" pitchFamily="34" charset="0"/>
              </a:defRPr>
            </a:lvl1pPr>
          </a:lstStyle>
          <a:p>
            <a:pPr lvl="0"/>
            <a:endParaRPr lang="en-US" dirty="0"/>
          </a:p>
        </p:txBody>
      </p:sp>
      <p:pic>
        <p:nvPicPr>
          <p:cNvPr id="24" name="Picture 8" descr="A picture containing drawing&#10;&#10;Description automatically generated">
            <a:extLst>
              <a:ext uri="{FF2B5EF4-FFF2-40B4-BE49-F238E27FC236}">
                <a16:creationId xmlns:a16="http://schemas.microsoft.com/office/drawing/2014/main" id="{F44BEA34-A7A7-2344-ADE6-B7D2E6E73641}"/>
              </a:ext>
            </a:extLst>
          </p:cNvPr>
          <p:cNvPicPr>
            <a:picLocks noChangeAspect="1"/>
          </p:cNvPicPr>
          <p:nvPr userDrawn="1"/>
        </p:nvPicPr>
        <p:blipFill>
          <a:blip r:embed="rId3"/>
          <a:stretch>
            <a:fillRect/>
          </a:stretch>
        </p:blipFill>
        <p:spPr>
          <a:xfrm>
            <a:off x="468591" y="4629485"/>
            <a:ext cx="1008000" cy="262015"/>
          </a:xfrm>
          <a:prstGeom prst="rect">
            <a:avLst/>
          </a:prstGeom>
        </p:spPr>
      </p:pic>
      <p:pic>
        <p:nvPicPr>
          <p:cNvPr id="8" name="Image 7">
            <a:extLst>
              <a:ext uri="{FF2B5EF4-FFF2-40B4-BE49-F238E27FC236}">
                <a16:creationId xmlns:a16="http://schemas.microsoft.com/office/drawing/2014/main" id="{FEB53687-162B-4C40-BB3B-9C963DA59839}"/>
              </a:ext>
            </a:extLst>
          </p:cNvPr>
          <p:cNvPicPr>
            <a:picLocks noChangeAspect="1"/>
          </p:cNvPicPr>
          <p:nvPr userDrawn="1"/>
        </p:nvPicPr>
        <p:blipFill rotWithShape="1">
          <a:blip r:embed="rId4"/>
          <a:srcRect l="1159" t="999" r="15375" b="2592"/>
          <a:stretch/>
        </p:blipFill>
        <p:spPr>
          <a:xfrm>
            <a:off x="5327183" y="743484"/>
            <a:ext cx="3816817" cy="4408562"/>
          </a:xfrm>
          <a:prstGeom prst="rect">
            <a:avLst/>
          </a:prstGeom>
        </p:spPr>
      </p:pic>
    </p:spTree>
    <p:extLst>
      <p:ext uri="{BB962C8B-B14F-4D97-AF65-F5344CB8AC3E}">
        <p14:creationId xmlns:p14="http://schemas.microsoft.com/office/powerpoint/2010/main" val="1522699082"/>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Chapter">
    <p:spTree>
      <p:nvGrpSpPr>
        <p:cNvPr id="1" name=""/>
        <p:cNvGrpSpPr/>
        <p:nvPr/>
      </p:nvGrpSpPr>
      <p:grpSpPr>
        <a:xfrm>
          <a:off x="0" y="0"/>
          <a:ext cx="0" cy="0"/>
          <a:chOff x="0" y="0"/>
          <a:chExt cx="0" cy="0"/>
        </a:xfrm>
      </p:grpSpPr>
      <p:pic>
        <p:nvPicPr>
          <p:cNvPr id="6" name="Image 7">
            <a:extLst>
              <a:ext uri="{FF2B5EF4-FFF2-40B4-BE49-F238E27FC236}">
                <a16:creationId xmlns:a16="http://schemas.microsoft.com/office/drawing/2014/main" id="{B3CA169B-68DC-0974-0666-99E4FAD2F020}"/>
              </a:ext>
            </a:extLst>
          </p:cNvPr>
          <p:cNvPicPr>
            <a:picLocks noChangeAspect="1"/>
          </p:cNvPicPr>
          <p:nvPr userDrawn="1"/>
        </p:nvPicPr>
        <p:blipFill rotWithShape="1">
          <a:blip r:embed="rId2"/>
          <a:srcRect l="1159" t="999" r="15375" b="41770"/>
          <a:stretch/>
        </p:blipFill>
        <p:spPr>
          <a:xfrm>
            <a:off x="5327183" y="2526472"/>
            <a:ext cx="3816817" cy="2617028"/>
          </a:xfrm>
          <a:prstGeom prst="rect">
            <a:avLst/>
          </a:prstGeom>
        </p:spPr>
      </p:pic>
      <p:sp>
        <p:nvSpPr>
          <p:cNvPr id="17" name="Title 1">
            <a:extLst>
              <a:ext uri="{FF2B5EF4-FFF2-40B4-BE49-F238E27FC236}">
                <a16:creationId xmlns:a16="http://schemas.microsoft.com/office/drawing/2014/main" id="{AFC72EBA-B0C4-D443-A6BD-5873D63C0F3D}"/>
              </a:ext>
            </a:extLst>
          </p:cNvPr>
          <p:cNvSpPr>
            <a:spLocks noGrp="1"/>
          </p:cNvSpPr>
          <p:nvPr>
            <p:ph type="ctrTitle"/>
          </p:nvPr>
        </p:nvSpPr>
        <p:spPr>
          <a:xfrm>
            <a:off x="360000" y="1870902"/>
            <a:ext cx="8424000" cy="900000"/>
          </a:xfrm>
          <a:prstGeom prst="rect">
            <a:avLst/>
          </a:prstGeom>
        </p:spPr>
        <p:txBody>
          <a:bodyPr anchor="t">
            <a:noAutofit/>
          </a:bodyPr>
          <a:lstStyle>
            <a:lvl1pPr algn="l">
              <a:lnSpc>
                <a:spcPct val="80000"/>
              </a:lnSpc>
              <a:defRPr sz="2800" b="1" i="0" cap="all">
                <a:solidFill>
                  <a:srgbClr val="E61D78"/>
                </a:solidFill>
                <a:latin typeface="+mn-lt"/>
                <a:cs typeface="Arial Narrow"/>
              </a:defRPr>
            </a:lvl1pPr>
          </a:lstStyle>
          <a:p>
            <a:endParaRPr lang="en-US" dirty="0"/>
          </a:p>
        </p:txBody>
      </p:sp>
      <p:sp>
        <p:nvSpPr>
          <p:cNvPr id="18" name="Subtitle 2">
            <a:extLst>
              <a:ext uri="{FF2B5EF4-FFF2-40B4-BE49-F238E27FC236}">
                <a16:creationId xmlns:a16="http://schemas.microsoft.com/office/drawing/2014/main" id="{F92C0E05-3816-894C-B4B3-7FBBFA805BC0}"/>
              </a:ext>
            </a:extLst>
          </p:cNvPr>
          <p:cNvSpPr>
            <a:spLocks noGrp="1"/>
          </p:cNvSpPr>
          <p:nvPr>
            <p:ph type="subTitle" idx="1"/>
          </p:nvPr>
        </p:nvSpPr>
        <p:spPr>
          <a:xfrm>
            <a:off x="360000" y="2770902"/>
            <a:ext cx="8424000" cy="450000"/>
          </a:xfrm>
          <a:prstGeom prst="rect">
            <a:avLst/>
          </a:prstGeom>
        </p:spPr>
        <p:txBody>
          <a:bodyPr anchor="t">
            <a:noAutofit/>
          </a:bodyPr>
          <a:lstStyle>
            <a:lvl1pPr marL="0" indent="0" algn="l">
              <a:buNone/>
              <a:defRPr sz="2000">
                <a:solidFill>
                  <a:srgbClr val="E61D78"/>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3" name="Rectangle 2">
            <a:extLst>
              <a:ext uri="{FF2B5EF4-FFF2-40B4-BE49-F238E27FC236}">
                <a16:creationId xmlns:a16="http://schemas.microsoft.com/office/drawing/2014/main" id="{3D5F4C75-50DB-0E43-9F44-935D40305661}"/>
              </a:ext>
            </a:extLst>
          </p:cNvPr>
          <p:cNvSpPr>
            <a:spLocks noChangeAspect="1"/>
          </p:cNvSpPr>
          <p:nvPr userDrawn="1"/>
        </p:nvSpPr>
        <p:spPr>
          <a:xfrm>
            <a:off x="8784000" y="2590902"/>
            <a:ext cx="0" cy="0"/>
          </a:xfrm>
          <a:prstGeom prst="rect">
            <a:avLst/>
          </a:prstGeom>
          <a:solidFill>
            <a:schemeClr val="accent2"/>
          </a:solidFill>
        </p:spPr>
        <p:txBody>
          <a:bodyPr wrap="none" rtlCol="0" anchor="ctr">
            <a:spAutoFit/>
          </a:bodyPr>
          <a:lstStyle/>
          <a:p>
            <a:pPr algn="ctr"/>
            <a:endParaRPr lang="fr-FR" dirty="0">
              <a:latin typeface="+mn-lt"/>
            </a:endParaRPr>
          </a:p>
        </p:txBody>
      </p:sp>
      <p:pic>
        <p:nvPicPr>
          <p:cNvPr id="5" name="Graphic 4">
            <a:extLst>
              <a:ext uri="{FF2B5EF4-FFF2-40B4-BE49-F238E27FC236}">
                <a16:creationId xmlns:a16="http://schemas.microsoft.com/office/drawing/2014/main" id="{A8D0FB16-7EEE-E649-020F-F79F7F6ADB7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85632" y="4730753"/>
            <a:ext cx="2087996" cy="162000"/>
          </a:xfrm>
          <a:prstGeom prst="rect">
            <a:avLst/>
          </a:prstGeom>
        </p:spPr>
      </p:pic>
    </p:spTree>
    <p:extLst>
      <p:ext uri="{BB962C8B-B14F-4D97-AF65-F5344CB8AC3E}">
        <p14:creationId xmlns:p14="http://schemas.microsoft.com/office/powerpoint/2010/main" val="115419589"/>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2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Text">
    <p:spTree>
      <p:nvGrpSpPr>
        <p:cNvPr id="1" name=""/>
        <p:cNvGrpSpPr/>
        <p:nvPr/>
      </p:nvGrpSpPr>
      <p:grpSpPr>
        <a:xfrm>
          <a:off x="0" y="0"/>
          <a:ext cx="0" cy="0"/>
          <a:chOff x="0" y="0"/>
          <a:chExt cx="0" cy="0"/>
        </a:xfrm>
      </p:grpSpPr>
      <p:pic>
        <p:nvPicPr>
          <p:cNvPr id="3" name="Image 7">
            <a:extLst>
              <a:ext uri="{FF2B5EF4-FFF2-40B4-BE49-F238E27FC236}">
                <a16:creationId xmlns:a16="http://schemas.microsoft.com/office/drawing/2014/main" id="{BAAE6AE3-4FAC-8B20-A09C-CC0868E90A76}"/>
              </a:ext>
            </a:extLst>
          </p:cNvPr>
          <p:cNvPicPr>
            <a:picLocks noChangeAspect="1"/>
          </p:cNvPicPr>
          <p:nvPr userDrawn="1"/>
        </p:nvPicPr>
        <p:blipFill rotWithShape="1">
          <a:blip r:embed="rId2"/>
          <a:srcRect l="1159" t="44485" r="15375" b="45145"/>
          <a:stretch/>
        </p:blipFill>
        <p:spPr>
          <a:xfrm>
            <a:off x="5327183" y="0"/>
            <a:ext cx="3816817" cy="474188"/>
          </a:xfrm>
          <a:prstGeom prst="rect">
            <a:avLst/>
          </a:prstGeom>
        </p:spPr>
      </p:pic>
      <p:pic>
        <p:nvPicPr>
          <p:cNvPr id="2" name="Graphic 1">
            <a:extLst>
              <a:ext uri="{FF2B5EF4-FFF2-40B4-BE49-F238E27FC236}">
                <a16:creationId xmlns:a16="http://schemas.microsoft.com/office/drawing/2014/main" id="{42E1196A-820D-072D-92D1-346CEE637BB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85632" y="4730753"/>
            <a:ext cx="2087996" cy="162000"/>
          </a:xfrm>
          <a:prstGeom prst="rect">
            <a:avLst/>
          </a:prstGeom>
        </p:spPr>
      </p:pic>
      <p:sp>
        <p:nvSpPr>
          <p:cNvPr id="13" name="Text Placeholder 6"/>
          <p:cNvSpPr>
            <a:spLocks noGrp="1"/>
          </p:cNvSpPr>
          <p:nvPr>
            <p:ph type="body" sz="quarter" idx="12" hasCustomPrompt="1"/>
          </p:nvPr>
        </p:nvSpPr>
        <p:spPr>
          <a:xfrm>
            <a:off x="367118" y="1614329"/>
            <a:ext cx="8409764" cy="2700000"/>
          </a:xfrm>
          <a:prstGeom prst="rect">
            <a:avLst/>
          </a:prstGeom>
        </p:spPr>
        <p:txBody>
          <a:bodyPr>
            <a:noAutofit/>
          </a:bodyPr>
          <a:lstStyle>
            <a:lvl1pPr marL="0" indent="0">
              <a:buNone/>
              <a:defRPr sz="1600" baseline="0">
                <a:solidFill>
                  <a:schemeClr val="tx1">
                    <a:lumMod val="75000"/>
                    <a:lumOff val="25000"/>
                  </a:schemeClr>
                </a:solidFill>
              </a:defRPr>
            </a:lvl1pPr>
          </a:lstStyle>
          <a:p>
            <a:pPr lvl="0"/>
            <a:r>
              <a:rPr lang="en-US" dirty="0"/>
              <a:t>Click to edit Master text styles</a:t>
            </a:r>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59999" y="485244"/>
            <a:ext cx="8409765" cy="432000"/>
          </a:xfrm>
          <a:prstGeom prst="rect">
            <a:avLst/>
          </a:prstGeom>
        </p:spPr>
        <p:txBody>
          <a:bodyPr anchor="t">
            <a:noAutofit/>
          </a:bodyPr>
          <a:lstStyle>
            <a:lvl1pPr algn="l">
              <a:lnSpc>
                <a:spcPct val="80000"/>
              </a:lnSpc>
              <a:defRPr sz="2800" b="1" i="0" cap="all">
                <a:solidFill>
                  <a:srgbClr val="E61D78"/>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917244"/>
            <a:ext cx="8409765" cy="450000"/>
          </a:xfrm>
          <a:prstGeom prst="rect">
            <a:avLst/>
          </a:prstGeom>
        </p:spPr>
        <p:txBody>
          <a:bodyPr anchor="t">
            <a:noAutofit/>
          </a:bodyPr>
          <a:lstStyle>
            <a:lvl1pPr marL="0" indent="0" algn="l">
              <a:buNone/>
              <a:defRPr sz="2000">
                <a:solidFill>
                  <a:srgbClr val="E61D78"/>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TextBox 4">
            <a:extLst>
              <a:ext uri="{FF2B5EF4-FFF2-40B4-BE49-F238E27FC236}">
                <a16:creationId xmlns:a16="http://schemas.microsoft.com/office/drawing/2014/main" id="{810421AB-953B-1FA1-B82F-5DEBE153DF13}"/>
              </a:ext>
            </a:extLst>
          </p:cNvPr>
          <p:cNvSpPr txBox="1"/>
          <p:nvPr userDrawn="1"/>
        </p:nvSpPr>
        <p:spPr>
          <a:xfrm>
            <a:off x="4383715"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8BFB4"/>
                </a:solidFill>
                <a:effectLst/>
                <a:latin typeface="Arial Narrow" panose="020B0606020202030204" pitchFamily="34" charset="0"/>
              </a:rPr>
              <a:t>Content of this presentation is copyright</a:t>
            </a:r>
            <a:r>
              <a:rPr lang="en-CH" sz="900" b="0" i="0" dirty="0">
                <a:solidFill>
                  <a:srgbClr val="F8BFB4"/>
                </a:solidFill>
                <a:effectLst/>
                <a:latin typeface="Arial Narrow" panose="020B0606020202030204" pitchFamily="34" charset="0"/>
              </a:rPr>
              <a:t> </a:t>
            </a:r>
            <a:r>
              <a:rPr lang="en-US" sz="900" b="0" i="0" dirty="0">
                <a:solidFill>
                  <a:srgbClr val="F8BFB4"/>
                </a:solidFill>
                <a:effectLst/>
                <a:latin typeface="Arial Narrow" panose="020B0606020202030204" pitchFamily="34" charset="0"/>
              </a:rPr>
              <a:t>and responsibility of the author. Permission is required for re-use</a:t>
            </a:r>
            <a:r>
              <a:rPr lang="en-CH" sz="900" b="0" i="0" dirty="0">
                <a:solidFill>
                  <a:srgbClr val="F8BFB4"/>
                </a:solidFill>
                <a:effectLst/>
                <a:latin typeface="Arial Narrow" panose="020B0606020202030204" pitchFamily="34" charset="0"/>
              </a:rPr>
              <a:t>.</a:t>
            </a:r>
            <a:endParaRPr lang="en-US" sz="900" b="0" i="0" dirty="0">
              <a:solidFill>
                <a:srgbClr val="F8BFB4"/>
              </a:solidFill>
              <a:effectLst/>
              <a:latin typeface="Arial Narrow" panose="020B0606020202030204" pitchFamily="34" charset="0"/>
            </a:endParaRPr>
          </a:p>
        </p:txBody>
      </p:sp>
      <p:sp>
        <p:nvSpPr>
          <p:cNvPr id="12" name="Google Shape;17;p14">
            <a:extLst>
              <a:ext uri="{FF2B5EF4-FFF2-40B4-BE49-F238E27FC236}">
                <a16:creationId xmlns:a16="http://schemas.microsoft.com/office/drawing/2014/main" id="{4CB48307-56F3-6E40-1AD0-15C847409A23}"/>
              </a:ext>
            </a:extLst>
          </p:cNvPr>
          <p:cNvSpPr txBox="1">
            <a:spLocks noGrp="1"/>
          </p:cNvSpPr>
          <p:nvPr>
            <p:ph type="body" idx="13" hasCustomPrompt="1"/>
          </p:nvPr>
        </p:nvSpPr>
        <p:spPr>
          <a:xfrm>
            <a:off x="4173308"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F8BFB4"/>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spTree>
    <p:extLst>
      <p:ext uri="{BB962C8B-B14F-4D97-AF65-F5344CB8AC3E}">
        <p14:creationId xmlns:p14="http://schemas.microsoft.com/office/powerpoint/2010/main" val="307957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Text">
    <p:spTree>
      <p:nvGrpSpPr>
        <p:cNvPr id="1" name=""/>
        <p:cNvGrpSpPr/>
        <p:nvPr/>
      </p:nvGrpSpPr>
      <p:grpSpPr>
        <a:xfrm>
          <a:off x="0" y="0"/>
          <a:ext cx="0" cy="0"/>
          <a:chOff x="0" y="0"/>
          <a:chExt cx="0" cy="0"/>
        </a:xfrm>
      </p:grpSpPr>
      <p:sp>
        <p:nvSpPr>
          <p:cNvPr id="13" name="Text Placeholder 6"/>
          <p:cNvSpPr>
            <a:spLocks noGrp="1"/>
          </p:cNvSpPr>
          <p:nvPr>
            <p:ph type="body" sz="quarter" idx="12"/>
          </p:nvPr>
        </p:nvSpPr>
        <p:spPr>
          <a:xfrm>
            <a:off x="367118" y="1614329"/>
            <a:ext cx="8409764" cy="2700000"/>
          </a:xfrm>
          <a:prstGeom prst="rect">
            <a:avLst/>
          </a:prstGeom>
        </p:spPr>
        <p:txBody>
          <a:bodyPr>
            <a:noAutofit/>
          </a:bodyPr>
          <a:lstStyle>
            <a:lvl1pPr marL="0" indent="0">
              <a:buNone/>
              <a:defRPr sz="1600" baseline="0">
                <a:solidFill>
                  <a:schemeClr val="tx1">
                    <a:lumMod val="75000"/>
                    <a:lumOff val="25000"/>
                  </a:schemeClr>
                </a:solidFill>
              </a:defRPr>
            </a:lvl1pPr>
          </a:lstStyle>
          <a:p>
            <a:pPr lvl="0"/>
            <a:r>
              <a:rPr lang="en-US" dirty="0"/>
              <a:t>Click to edit Master text styles</a:t>
            </a:r>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59999" y="485244"/>
            <a:ext cx="8409765" cy="432000"/>
          </a:xfrm>
          <a:prstGeom prst="rect">
            <a:avLst/>
          </a:prstGeom>
        </p:spPr>
        <p:txBody>
          <a:bodyPr anchor="t">
            <a:noAutofit/>
          </a:bodyPr>
          <a:lstStyle>
            <a:lvl1pPr algn="l">
              <a:lnSpc>
                <a:spcPct val="80000"/>
              </a:lnSpc>
              <a:defRPr sz="2800" b="1" i="0" cap="all">
                <a:solidFill>
                  <a:srgbClr val="E61D78"/>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917244"/>
            <a:ext cx="8409765" cy="450000"/>
          </a:xfrm>
          <a:prstGeom prst="rect">
            <a:avLst/>
          </a:prstGeom>
        </p:spPr>
        <p:txBody>
          <a:bodyPr anchor="t">
            <a:noAutofit/>
          </a:bodyPr>
          <a:lstStyle>
            <a:lvl1pPr marL="0" indent="0" algn="l">
              <a:buNone/>
              <a:defRPr sz="2000">
                <a:solidFill>
                  <a:srgbClr val="E61D78"/>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Box 4">
            <a:extLst>
              <a:ext uri="{FF2B5EF4-FFF2-40B4-BE49-F238E27FC236}">
                <a16:creationId xmlns:a16="http://schemas.microsoft.com/office/drawing/2014/main" id="{27F7AA40-7A81-D207-E333-3A001F04E1FC}"/>
              </a:ext>
            </a:extLst>
          </p:cNvPr>
          <p:cNvSpPr txBox="1"/>
          <p:nvPr userDrawn="1"/>
        </p:nvSpPr>
        <p:spPr>
          <a:xfrm>
            <a:off x="4383715"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8BFB4"/>
                </a:solidFill>
                <a:effectLst/>
                <a:latin typeface="Arial Narrow" panose="020B0606020202030204" pitchFamily="34" charset="0"/>
              </a:rPr>
              <a:t>Content of this presentation is copyright</a:t>
            </a:r>
            <a:r>
              <a:rPr lang="en-CH" sz="900" b="0" i="0" dirty="0">
                <a:solidFill>
                  <a:srgbClr val="F8BFB4"/>
                </a:solidFill>
                <a:effectLst/>
                <a:latin typeface="Arial Narrow" panose="020B0606020202030204" pitchFamily="34" charset="0"/>
              </a:rPr>
              <a:t> </a:t>
            </a:r>
            <a:r>
              <a:rPr lang="en-US" sz="900" b="0" i="0" dirty="0">
                <a:solidFill>
                  <a:srgbClr val="F8BFB4"/>
                </a:solidFill>
                <a:effectLst/>
                <a:latin typeface="Arial Narrow" panose="020B0606020202030204" pitchFamily="34" charset="0"/>
              </a:rPr>
              <a:t>and responsibility of the author. Permission is required for re-use</a:t>
            </a:r>
            <a:r>
              <a:rPr lang="en-CH" sz="900" b="0" i="0" dirty="0">
                <a:solidFill>
                  <a:srgbClr val="F8BFB4"/>
                </a:solidFill>
                <a:effectLst/>
                <a:latin typeface="Arial Narrow" panose="020B0606020202030204" pitchFamily="34" charset="0"/>
              </a:rPr>
              <a:t>.</a:t>
            </a:r>
            <a:endParaRPr lang="en-US" sz="900" b="0" i="0" dirty="0">
              <a:solidFill>
                <a:srgbClr val="F8BFB4"/>
              </a:solidFill>
              <a:effectLst/>
              <a:latin typeface="Arial Narrow" panose="020B0606020202030204" pitchFamily="34" charset="0"/>
            </a:endParaRPr>
          </a:p>
        </p:txBody>
      </p:sp>
      <p:sp>
        <p:nvSpPr>
          <p:cNvPr id="8" name="Google Shape;17;p14">
            <a:extLst>
              <a:ext uri="{FF2B5EF4-FFF2-40B4-BE49-F238E27FC236}">
                <a16:creationId xmlns:a16="http://schemas.microsoft.com/office/drawing/2014/main" id="{57FE9247-F0F6-E52B-8DF0-9A7B422C1700}"/>
              </a:ext>
            </a:extLst>
          </p:cNvPr>
          <p:cNvSpPr txBox="1">
            <a:spLocks noGrp="1"/>
          </p:cNvSpPr>
          <p:nvPr>
            <p:ph type="body" idx="13" hasCustomPrompt="1"/>
          </p:nvPr>
        </p:nvSpPr>
        <p:spPr>
          <a:xfrm>
            <a:off x="4173308"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F8BFB4"/>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3" name="Graphic 2">
            <a:extLst>
              <a:ext uri="{FF2B5EF4-FFF2-40B4-BE49-F238E27FC236}">
                <a16:creationId xmlns:a16="http://schemas.microsoft.com/office/drawing/2014/main" id="{2112FF2F-E486-BB3D-ADB0-77CFEAF42C5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5632" y="4730753"/>
            <a:ext cx="2087996" cy="162000"/>
          </a:xfrm>
          <a:prstGeom prst="rect">
            <a:avLst/>
          </a:prstGeom>
        </p:spPr>
      </p:pic>
    </p:spTree>
    <p:extLst>
      <p:ext uri="{BB962C8B-B14F-4D97-AF65-F5344CB8AC3E}">
        <p14:creationId xmlns:p14="http://schemas.microsoft.com/office/powerpoint/2010/main" val="30906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67119" y="1590959"/>
            <a:ext cx="4204882" cy="2723050"/>
          </a:xfrm>
          <a:prstGeom prst="rect">
            <a:avLst/>
          </a:prstGeom>
          <a:solidFill>
            <a:schemeClr val="bg1">
              <a:lumMod val="85000"/>
            </a:schemeClr>
          </a:solidFill>
        </p:spPr>
        <p:txBody>
          <a:bodyPr anchor="ctr"/>
          <a:lstStyle>
            <a:lvl1pPr marL="0" indent="0" algn="ctr">
              <a:buNone/>
              <a:defRPr sz="1600" baseline="0"/>
            </a:lvl1pPr>
          </a:lstStyle>
          <a:p>
            <a:pPr lvl="0"/>
            <a:r>
              <a:rPr lang="en-US"/>
              <a:t>Click to edit Master text styles</a:t>
            </a:r>
          </a:p>
        </p:txBody>
      </p:sp>
      <p:sp>
        <p:nvSpPr>
          <p:cNvPr id="7" name="Text Placeholder 6"/>
          <p:cNvSpPr>
            <a:spLocks noGrp="1"/>
          </p:cNvSpPr>
          <p:nvPr>
            <p:ph type="body" sz="quarter" idx="12"/>
          </p:nvPr>
        </p:nvSpPr>
        <p:spPr>
          <a:xfrm>
            <a:off x="4572000" y="1591279"/>
            <a:ext cx="4204882" cy="2723049"/>
          </a:xfrm>
          <a:prstGeom prst="rect">
            <a:avLst/>
          </a:prstGeom>
        </p:spPr>
        <p:txBody>
          <a:bodyPr>
            <a:noAutofit/>
          </a:bodyPr>
          <a:lstStyle>
            <a:lvl1pPr marL="0" indent="0">
              <a:buNone/>
              <a:defRPr sz="1600" baseline="0">
                <a:solidFill>
                  <a:schemeClr val="tx1">
                    <a:lumMod val="75000"/>
                    <a:lumOff val="25000"/>
                  </a:schemeClr>
                </a:solidFill>
              </a:defRPr>
            </a:lvl1pPr>
          </a:lstStyle>
          <a:p>
            <a:pPr lvl="0"/>
            <a:r>
              <a:rPr lang="en-US" dirty="0"/>
              <a:t>Click to edit Master text styles</a:t>
            </a:r>
          </a:p>
        </p:txBody>
      </p:sp>
      <p:sp>
        <p:nvSpPr>
          <p:cNvPr id="12" name="Title 1">
            <a:extLst>
              <a:ext uri="{FF2B5EF4-FFF2-40B4-BE49-F238E27FC236}">
                <a16:creationId xmlns:a16="http://schemas.microsoft.com/office/drawing/2014/main" id="{C682912B-9D64-B94C-9A5C-32A715E7D1A3}"/>
              </a:ext>
            </a:extLst>
          </p:cNvPr>
          <p:cNvSpPr>
            <a:spLocks noGrp="1"/>
          </p:cNvSpPr>
          <p:nvPr>
            <p:ph type="ctrTitle"/>
          </p:nvPr>
        </p:nvSpPr>
        <p:spPr>
          <a:xfrm>
            <a:off x="360000" y="485244"/>
            <a:ext cx="8409766" cy="432000"/>
          </a:xfrm>
          <a:prstGeom prst="rect">
            <a:avLst/>
          </a:prstGeom>
        </p:spPr>
        <p:txBody>
          <a:bodyPr anchor="t">
            <a:noAutofit/>
          </a:bodyPr>
          <a:lstStyle>
            <a:lvl1pPr algn="l">
              <a:lnSpc>
                <a:spcPct val="80000"/>
              </a:lnSpc>
              <a:defRPr sz="2800" b="1" i="0" cap="all">
                <a:solidFill>
                  <a:srgbClr val="E61D78"/>
                </a:solidFill>
                <a:latin typeface="+mn-lt"/>
                <a:cs typeface="Arial Narrow"/>
              </a:defRPr>
            </a:lvl1pPr>
          </a:lstStyle>
          <a:p>
            <a:endParaRPr lang="en-US" dirty="0"/>
          </a:p>
        </p:txBody>
      </p:sp>
      <p:sp>
        <p:nvSpPr>
          <p:cNvPr id="13" name="Subtitle 2">
            <a:extLst>
              <a:ext uri="{FF2B5EF4-FFF2-40B4-BE49-F238E27FC236}">
                <a16:creationId xmlns:a16="http://schemas.microsoft.com/office/drawing/2014/main" id="{507AD564-F74B-5F48-A178-810FBAC66F63}"/>
              </a:ext>
            </a:extLst>
          </p:cNvPr>
          <p:cNvSpPr>
            <a:spLocks noGrp="1"/>
          </p:cNvSpPr>
          <p:nvPr>
            <p:ph type="subTitle" idx="1"/>
          </p:nvPr>
        </p:nvSpPr>
        <p:spPr>
          <a:xfrm>
            <a:off x="360000" y="917244"/>
            <a:ext cx="8409766" cy="450000"/>
          </a:xfrm>
          <a:prstGeom prst="rect">
            <a:avLst/>
          </a:prstGeom>
        </p:spPr>
        <p:txBody>
          <a:bodyPr anchor="t">
            <a:noAutofit/>
          </a:bodyPr>
          <a:lstStyle>
            <a:lvl1pPr marL="0" indent="0" algn="l">
              <a:buNone/>
              <a:defRPr sz="2000">
                <a:solidFill>
                  <a:srgbClr val="E61D78"/>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Box 4">
            <a:extLst>
              <a:ext uri="{FF2B5EF4-FFF2-40B4-BE49-F238E27FC236}">
                <a16:creationId xmlns:a16="http://schemas.microsoft.com/office/drawing/2014/main" id="{BF70F8C5-E68A-9352-0257-3229D3B0460E}"/>
              </a:ext>
            </a:extLst>
          </p:cNvPr>
          <p:cNvSpPr txBox="1"/>
          <p:nvPr userDrawn="1"/>
        </p:nvSpPr>
        <p:spPr>
          <a:xfrm>
            <a:off x="4383715"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8BFB4"/>
                </a:solidFill>
                <a:effectLst/>
                <a:latin typeface="Arial Narrow" panose="020B0606020202030204" pitchFamily="34" charset="0"/>
              </a:rPr>
              <a:t>Content of this presentation is copyright</a:t>
            </a:r>
            <a:r>
              <a:rPr lang="en-CH" sz="900" b="0" i="0" dirty="0">
                <a:solidFill>
                  <a:srgbClr val="F8BFB4"/>
                </a:solidFill>
                <a:effectLst/>
                <a:latin typeface="Arial Narrow" panose="020B0606020202030204" pitchFamily="34" charset="0"/>
              </a:rPr>
              <a:t> </a:t>
            </a:r>
            <a:r>
              <a:rPr lang="en-US" sz="900" b="0" i="0" dirty="0">
                <a:solidFill>
                  <a:srgbClr val="F8BFB4"/>
                </a:solidFill>
                <a:effectLst/>
                <a:latin typeface="Arial Narrow" panose="020B0606020202030204" pitchFamily="34" charset="0"/>
              </a:rPr>
              <a:t>and responsibility of the author. Permission is required for re-use</a:t>
            </a:r>
            <a:r>
              <a:rPr lang="en-CH" sz="900" b="0" i="0" dirty="0">
                <a:solidFill>
                  <a:srgbClr val="F8BFB4"/>
                </a:solidFill>
                <a:effectLst/>
                <a:latin typeface="Arial Narrow" panose="020B0606020202030204" pitchFamily="34" charset="0"/>
              </a:rPr>
              <a:t>.</a:t>
            </a:r>
            <a:endParaRPr lang="en-US" sz="900" b="0" i="0" dirty="0">
              <a:solidFill>
                <a:srgbClr val="F8BFB4"/>
              </a:solidFill>
              <a:effectLst/>
              <a:latin typeface="Arial Narrow" panose="020B0606020202030204" pitchFamily="34" charset="0"/>
            </a:endParaRPr>
          </a:p>
        </p:txBody>
      </p:sp>
      <p:sp>
        <p:nvSpPr>
          <p:cNvPr id="10" name="Google Shape;17;p14">
            <a:extLst>
              <a:ext uri="{FF2B5EF4-FFF2-40B4-BE49-F238E27FC236}">
                <a16:creationId xmlns:a16="http://schemas.microsoft.com/office/drawing/2014/main" id="{269B08A0-083C-B8BB-DECE-F33E055CCE4A}"/>
              </a:ext>
            </a:extLst>
          </p:cNvPr>
          <p:cNvSpPr txBox="1">
            <a:spLocks noGrp="1"/>
          </p:cNvSpPr>
          <p:nvPr>
            <p:ph type="body" idx="13" hasCustomPrompt="1"/>
          </p:nvPr>
        </p:nvSpPr>
        <p:spPr>
          <a:xfrm>
            <a:off x="4173308"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F8BFB4"/>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3" name="Graphic 2">
            <a:extLst>
              <a:ext uri="{FF2B5EF4-FFF2-40B4-BE49-F238E27FC236}">
                <a16:creationId xmlns:a16="http://schemas.microsoft.com/office/drawing/2014/main" id="{30026FE1-6366-3724-7910-DD3227EAEC3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5632" y="4730753"/>
            <a:ext cx="2087996" cy="162000"/>
          </a:xfrm>
          <a:prstGeom prst="rect">
            <a:avLst/>
          </a:prstGeom>
        </p:spPr>
      </p:pic>
    </p:spTree>
    <p:extLst>
      <p:ext uri="{BB962C8B-B14F-4D97-AF65-F5344CB8AC3E}">
        <p14:creationId xmlns:p14="http://schemas.microsoft.com/office/powerpoint/2010/main" val="184026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45566" y="2818816"/>
            <a:ext cx="8445551" cy="1495513"/>
          </a:xfrm>
          <a:prstGeom prst="rect">
            <a:avLst/>
          </a:prstGeom>
          <a:solidFill>
            <a:schemeClr val="bg1">
              <a:lumMod val="85000"/>
            </a:schemeClr>
          </a:solidFill>
        </p:spPr>
        <p:txBody>
          <a:bodyPr anchor="ctr"/>
          <a:lstStyle>
            <a:lvl1pPr marL="0" marR="0" indent="0" algn="ctr" defTabSz="457200" rtl="0" eaLnBrk="1" fontAlgn="auto" latinLnBrk="0" hangingPunct="1">
              <a:lnSpc>
                <a:spcPct val="100000"/>
              </a:lnSpc>
              <a:spcBef>
                <a:spcPct val="20000"/>
              </a:spcBef>
              <a:spcAft>
                <a:spcPts val="0"/>
              </a:spcAft>
              <a:buClr>
                <a:srgbClr val="000000"/>
              </a:buClr>
              <a:buSzPct val="35000"/>
              <a:buFont typeface="Wingdings" charset="2"/>
              <a:buNone/>
              <a:tabLst/>
              <a:defRPr baseline="0"/>
            </a:lvl1pPr>
          </a:lstStyle>
          <a:p>
            <a:pPr lvl="0"/>
            <a:r>
              <a:rPr lang="en-US"/>
              <a:t>Click to edit Master text styles</a:t>
            </a:r>
          </a:p>
        </p:txBody>
      </p:sp>
      <p:sp>
        <p:nvSpPr>
          <p:cNvPr id="9" name="Title 1">
            <a:extLst>
              <a:ext uri="{FF2B5EF4-FFF2-40B4-BE49-F238E27FC236}">
                <a16:creationId xmlns:a16="http://schemas.microsoft.com/office/drawing/2014/main" id="{9565B337-2BB0-464E-93A5-A2DD46984BA7}"/>
              </a:ext>
            </a:extLst>
          </p:cNvPr>
          <p:cNvSpPr>
            <a:spLocks noGrp="1"/>
          </p:cNvSpPr>
          <p:nvPr>
            <p:ph type="ctrTitle"/>
          </p:nvPr>
        </p:nvSpPr>
        <p:spPr>
          <a:xfrm>
            <a:off x="352882" y="485244"/>
            <a:ext cx="8431118" cy="432000"/>
          </a:xfrm>
          <a:prstGeom prst="rect">
            <a:avLst/>
          </a:prstGeom>
        </p:spPr>
        <p:txBody>
          <a:bodyPr anchor="t">
            <a:noAutofit/>
          </a:bodyPr>
          <a:lstStyle>
            <a:lvl1pPr algn="l">
              <a:lnSpc>
                <a:spcPct val="80000"/>
              </a:lnSpc>
              <a:defRPr sz="2800" b="1" i="0" cap="all">
                <a:solidFill>
                  <a:srgbClr val="E61D78"/>
                </a:solidFill>
                <a:latin typeface="+mn-lt"/>
                <a:cs typeface="Arial Narrow"/>
              </a:defRPr>
            </a:lvl1pPr>
          </a:lstStyle>
          <a:p>
            <a:endParaRPr lang="en-US" dirty="0"/>
          </a:p>
        </p:txBody>
      </p:sp>
      <p:sp>
        <p:nvSpPr>
          <p:cNvPr id="12" name="Subtitle 2">
            <a:extLst>
              <a:ext uri="{FF2B5EF4-FFF2-40B4-BE49-F238E27FC236}">
                <a16:creationId xmlns:a16="http://schemas.microsoft.com/office/drawing/2014/main" id="{1181E350-664D-B74F-BC18-EC5488FF6F70}"/>
              </a:ext>
            </a:extLst>
          </p:cNvPr>
          <p:cNvSpPr>
            <a:spLocks noGrp="1"/>
          </p:cNvSpPr>
          <p:nvPr>
            <p:ph type="subTitle" idx="1"/>
          </p:nvPr>
        </p:nvSpPr>
        <p:spPr>
          <a:xfrm>
            <a:off x="352882" y="917244"/>
            <a:ext cx="8431118" cy="450000"/>
          </a:xfrm>
          <a:prstGeom prst="rect">
            <a:avLst/>
          </a:prstGeom>
        </p:spPr>
        <p:txBody>
          <a:bodyPr anchor="t">
            <a:noAutofit/>
          </a:bodyPr>
          <a:lstStyle>
            <a:lvl1pPr marL="0" indent="0" algn="l">
              <a:buNone/>
              <a:defRPr sz="2000">
                <a:solidFill>
                  <a:srgbClr val="E61D78"/>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Text Placeholder 6">
            <a:extLst>
              <a:ext uri="{FF2B5EF4-FFF2-40B4-BE49-F238E27FC236}">
                <a16:creationId xmlns:a16="http://schemas.microsoft.com/office/drawing/2014/main" id="{C5C35293-ECC7-C64B-B3A9-CA64DE4E3139}"/>
              </a:ext>
            </a:extLst>
          </p:cNvPr>
          <p:cNvSpPr>
            <a:spLocks noGrp="1"/>
          </p:cNvSpPr>
          <p:nvPr>
            <p:ph type="body" sz="quarter" idx="12"/>
          </p:nvPr>
        </p:nvSpPr>
        <p:spPr>
          <a:xfrm>
            <a:off x="360000" y="1614329"/>
            <a:ext cx="8431118" cy="1204487"/>
          </a:xfrm>
          <a:prstGeom prst="rect">
            <a:avLst/>
          </a:prstGeom>
        </p:spPr>
        <p:txBody>
          <a:bodyPr>
            <a:noAutofit/>
          </a:bodyPr>
          <a:lstStyle>
            <a:lvl1pPr marL="0" indent="0">
              <a:buNone/>
              <a:defRPr sz="1600" baseline="0">
                <a:solidFill>
                  <a:schemeClr val="tx1">
                    <a:lumMod val="75000"/>
                    <a:lumOff val="25000"/>
                  </a:schemeClr>
                </a:solidFill>
              </a:defRPr>
            </a:lvl1pPr>
          </a:lstStyle>
          <a:p>
            <a:pPr lvl="0"/>
            <a:r>
              <a:rPr lang="en-US" dirty="0"/>
              <a:t>Click to edit Master text styles</a:t>
            </a:r>
          </a:p>
        </p:txBody>
      </p:sp>
      <p:sp>
        <p:nvSpPr>
          <p:cNvPr id="7" name="TextBox 4">
            <a:extLst>
              <a:ext uri="{FF2B5EF4-FFF2-40B4-BE49-F238E27FC236}">
                <a16:creationId xmlns:a16="http://schemas.microsoft.com/office/drawing/2014/main" id="{055BE348-D0FE-F68D-BBAD-7952FF6F3AF8}"/>
              </a:ext>
            </a:extLst>
          </p:cNvPr>
          <p:cNvSpPr txBox="1"/>
          <p:nvPr userDrawn="1"/>
        </p:nvSpPr>
        <p:spPr>
          <a:xfrm>
            <a:off x="4383715"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8BFB4"/>
                </a:solidFill>
                <a:effectLst/>
                <a:latin typeface="Arial Narrow" panose="020B0606020202030204" pitchFamily="34" charset="0"/>
              </a:rPr>
              <a:t>Content of this presentation is copyright</a:t>
            </a:r>
            <a:r>
              <a:rPr lang="en-CH" sz="900" b="0" i="0" dirty="0">
                <a:solidFill>
                  <a:srgbClr val="F8BFB4"/>
                </a:solidFill>
                <a:effectLst/>
                <a:latin typeface="Arial Narrow" panose="020B0606020202030204" pitchFamily="34" charset="0"/>
              </a:rPr>
              <a:t> </a:t>
            </a:r>
            <a:r>
              <a:rPr lang="en-US" sz="900" b="0" i="0" dirty="0">
                <a:solidFill>
                  <a:srgbClr val="F8BFB4"/>
                </a:solidFill>
                <a:effectLst/>
                <a:latin typeface="Arial Narrow" panose="020B0606020202030204" pitchFamily="34" charset="0"/>
              </a:rPr>
              <a:t>and responsibility of the author. Permission is required for re-use</a:t>
            </a:r>
            <a:r>
              <a:rPr lang="en-CH" sz="900" b="0" i="0" dirty="0">
                <a:solidFill>
                  <a:srgbClr val="F8BFB4"/>
                </a:solidFill>
                <a:effectLst/>
                <a:latin typeface="Arial Narrow" panose="020B0606020202030204" pitchFamily="34" charset="0"/>
              </a:rPr>
              <a:t>.</a:t>
            </a:r>
            <a:endParaRPr lang="en-US" sz="900" b="0" i="0" dirty="0">
              <a:solidFill>
                <a:srgbClr val="F8BFB4"/>
              </a:solidFill>
              <a:effectLst/>
              <a:latin typeface="Arial Narrow" panose="020B0606020202030204" pitchFamily="34" charset="0"/>
            </a:endParaRPr>
          </a:p>
        </p:txBody>
      </p:sp>
      <p:sp>
        <p:nvSpPr>
          <p:cNvPr id="10" name="Google Shape;17;p14">
            <a:extLst>
              <a:ext uri="{FF2B5EF4-FFF2-40B4-BE49-F238E27FC236}">
                <a16:creationId xmlns:a16="http://schemas.microsoft.com/office/drawing/2014/main" id="{8B149236-0DC6-DA50-08AE-D551CDB2A615}"/>
              </a:ext>
            </a:extLst>
          </p:cNvPr>
          <p:cNvSpPr txBox="1">
            <a:spLocks noGrp="1"/>
          </p:cNvSpPr>
          <p:nvPr>
            <p:ph type="body" idx="13" hasCustomPrompt="1"/>
          </p:nvPr>
        </p:nvSpPr>
        <p:spPr>
          <a:xfrm>
            <a:off x="4173308"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F8BFB4"/>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3" name="Graphic 2">
            <a:extLst>
              <a:ext uri="{FF2B5EF4-FFF2-40B4-BE49-F238E27FC236}">
                <a16:creationId xmlns:a16="http://schemas.microsoft.com/office/drawing/2014/main" id="{18F4526E-C440-0098-E467-891CC41E01E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5632" y="4730753"/>
            <a:ext cx="2087996" cy="162000"/>
          </a:xfrm>
          <a:prstGeom prst="rect">
            <a:avLst/>
          </a:prstGeom>
        </p:spPr>
      </p:pic>
    </p:spTree>
    <p:extLst>
      <p:ext uri="{BB962C8B-B14F-4D97-AF65-F5344CB8AC3E}">
        <p14:creationId xmlns:p14="http://schemas.microsoft.com/office/powerpoint/2010/main" val="219270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Lis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360000" y="1614328"/>
            <a:ext cx="8424000" cy="2699999"/>
          </a:xfrm>
          <a:prstGeom prst="rect">
            <a:avLst/>
          </a:prstGeom>
        </p:spPr>
        <p:txBody>
          <a:bodyPr>
            <a:noAutofit/>
          </a:bodyPr>
          <a:lstStyle>
            <a:lvl1pPr>
              <a:buClr>
                <a:srgbClr val="EA558A"/>
              </a:buClr>
              <a:defRPr>
                <a:solidFill>
                  <a:schemeClr val="tx1">
                    <a:lumMod val="75000"/>
                    <a:lumOff val="25000"/>
                  </a:schemeClr>
                </a:solidFill>
              </a:defRPr>
            </a:lvl1pPr>
            <a:lvl2pPr>
              <a:buClr>
                <a:srgbClr val="EA558A"/>
              </a:buClr>
              <a:defRPr>
                <a:solidFill>
                  <a:schemeClr val="tx1">
                    <a:lumMod val="75000"/>
                    <a:lumOff val="25000"/>
                  </a:schemeClr>
                </a:solidFill>
              </a:defRPr>
            </a:lvl2pPr>
            <a:lvl3pPr>
              <a:buClr>
                <a:srgbClr val="EA558A"/>
              </a:buClr>
              <a:defRPr>
                <a:solidFill>
                  <a:schemeClr val="tx1">
                    <a:lumMod val="75000"/>
                    <a:lumOff val="25000"/>
                  </a:schemeClr>
                </a:solidFill>
              </a:defRPr>
            </a:lvl3pPr>
          </a:lstStyle>
          <a:p>
            <a:pPr lvl="0"/>
            <a:r>
              <a:rPr lang="en-US" dirty="0"/>
              <a:t>Click to edit Master text styles</a:t>
            </a:r>
          </a:p>
          <a:p>
            <a:pPr lvl="1"/>
            <a:r>
              <a:rPr lang="en-US" dirty="0"/>
              <a:t>Second level</a:t>
            </a:r>
          </a:p>
          <a:p>
            <a:pPr lvl="2"/>
            <a:r>
              <a:rPr lang="en-US" dirty="0"/>
              <a:t>Third level</a:t>
            </a:r>
          </a:p>
        </p:txBody>
      </p:sp>
      <p:sp>
        <p:nvSpPr>
          <p:cNvPr id="9" name="Title 1">
            <a:extLst>
              <a:ext uri="{FF2B5EF4-FFF2-40B4-BE49-F238E27FC236}">
                <a16:creationId xmlns:a16="http://schemas.microsoft.com/office/drawing/2014/main" id="{8C288732-EB0A-AF40-8B00-28C2C3A92668}"/>
              </a:ext>
            </a:extLst>
          </p:cNvPr>
          <p:cNvSpPr>
            <a:spLocks noGrp="1"/>
          </p:cNvSpPr>
          <p:nvPr>
            <p:ph type="ctrTitle"/>
          </p:nvPr>
        </p:nvSpPr>
        <p:spPr>
          <a:xfrm>
            <a:off x="352881" y="485244"/>
            <a:ext cx="8424002" cy="432000"/>
          </a:xfrm>
          <a:prstGeom prst="rect">
            <a:avLst/>
          </a:prstGeom>
        </p:spPr>
        <p:txBody>
          <a:bodyPr anchor="t">
            <a:noAutofit/>
          </a:bodyPr>
          <a:lstStyle>
            <a:lvl1pPr algn="l">
              <a:lnSpc>
                <a:spcPct val="80000"/>
              </a:lnSpc>
              <a:defRPr sz="2800" b="1" i="0" cap="all">
                <a:solidFill>
                  <a:srgbClr val="E61D78"/>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8FEDD8DF-DD02-1242-9795-AE505DBDACEA}"/>
              </a:ext>
            </a:extLst>
          </p:cNvPr>
          <p:cNvSpPr>
            <a:spLocks noGrp="1"/>
          </p:cNvSpPr>
          <p:nvPr>
            <p:ph type="subTitle" idx="1"/>
          </p:nvPr>
        </p:nvSpPr>
        <p:spPr>
          <a:xfrm>
            <a:off x="352881" y="917244"/>
            <a:ext cx="8424002" cy="450000"/>
          </a:xfrm>
          <a:prstGeom prst="rect">
            <a:avLst/>
          </a:prstGeom>
        </p:spPr>
        <p:txBody>
          <a:bodyPr anchor="t">
            <a:noAutofit/>
          </a:bodyPr>
          <a:lstStyle>
            <a:lvl1pPr marL="0" indent="0" algn="l">
              <a:buNone/>
              <a:defRPr sz="2000">
                <a:solidFill>
                  <a:srgbClr val="E61D78"/>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Box 4">
            <a:extLst>
              <a:ext uri="{FF2B5EF4-FFF2-40B4-BE49-F238E27FC236}">
                <a16:creationId xmlns:a16="http://schemas.microsoft.com/office/drawing/2014/main" id="{A3E5BA2A-6D5F-C0C1-259F-58853D5D2834}"/>
              </a:ext>
            </a:extLst>
          </p:cNvPr>
          <p:cNvSpPr txBox="1"/>
          <p:nvPr userDrawn="1"/>
        </p:nvSpPr>
        <p:spPr>
          <a:xfrm>
            <a:off x="4383715"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8BFB4"/>
                </a:solidFill>
                <a:effectLst/>
                <a:latin typeface="Arial Narrow" panose="020B0606020202030204" pitchFamily="34" charset="0"/>
              </a:rPr>
              <a:t>Content of this presentation is copyright</a:t>
            </a:r>
            <a:r>
              <a:rPr lang="en-CH" sz="900" b="0" i="0" dirty="0">
                <a:solidFill>
                  <a:srgbClr val="F8BFB4"/>
                </a:solidFill>
                <a:effectLst/>
                <a:latin typeface="Arial Narrow" panose="020B0606020202030204" pitchFamily="34" charset="0"/>
              </a:rPr>
              <a:t> </a:t>
            </a:r>
            <a:r>
              <a:rPr lang="en-US" sz="900" b="0" i="0" dirty="0">
                <a:solidFill>
                  <a:srgbClr val="F8BFB4"/>
                </a:solidFill>
                <a:effectLst/>
                <a:latin typeface="Arial Narrow" panose="020B0606020202030204" pitchFamily="34" charset="0"/>
              </a:rPr>
              <a:t>and responsibility of the author. Permission is required for re-use</a:t>
            </a:r>
            <a:r>
              <a:rPr lang="en-CH" sz="900" b="0" i="0" dirty="0">
                <a:solidFill>
                  <a:srgbClr val="F8BFB4"/>
                </a:solidFill>
                <a:effectLst/>
                <a:latin typeface="Arial Narrow" panose="020B0606020202030204" pitchFamily="34" charset="0"/>
              </a:rPr>
              <a:t>.</a:t>
            </a:r>
            <a:endParaRPr lang="en-US" sz="900" b="0" i="0" dirty="0">
              <a:solidFill>
                <a:srgbClr val="F8BFB4"/>
              </a:solidFill>
              <a:effectLst/>
              <a:latin typeface="Arial Narrow" panose="020B0606020202030204" pitchFamily="34" charset="0"/>
            </a:endParaRPr>
          </a:p>
        </p:txBody>
      </p:sp>
      <p:sp>
        <p:nvSpPr>
          <p:cNvPr id="8" name="Google Shape;17;p14">
            <a:extLst>
              <a:ext uri="{FF2B5EF4-FFF2-40B4-BE49-F238E27FC236}">
                <a16:creationId xmlns:a16="http://schemas.microsoft.com/office/drawing/2014/main" id="{FD24CB7B-599B-2C3B-1A69-AFB0164AD004}"/>
              </a:ext>
            </a:extLst>
          </p:cNvPr>
          <p:cNvSpPr txBox="1">
            <a:spLocks noGrp="1"/>
          </p:cNvSpPr>
          <p:nvPr>
            <p:ph type="body" idx="14" hasCustomPrompt="1"/>
          </p:nvPr>
        </p:nvSpPr>
        <p:spPr>
          <a:xfrm>
            <a:off x="4173308"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F8BFB4"/>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3" name="Graphic 2">
            <a:extLst>
              <a:ext uri="{FF2B5EF4-FFF2-40B4-BE49-F238E27FC236}">
                <a16:creationId xmlns:a16="http://schemas.microsoft.com/office/drawing/2014/main" id="{5AC3E1F4-2159-0B9E-8D04-E7A49D10B6C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5632" y="4730753"/>
            <a:ext cx="2087996" cy="162000"/>
          </a:xfrm>
          <a:prstGeom prst="rect">
            <a:avLst/>
          </a:prstGeom>
        </p:spPr>
      </p:pic>
    </p:spTree>
    <p:extLst>
      <p:ext uri="{BB962C8B-B14F-4D97-AF65-F5344CB8AC3E}">
        <p14:creationId xmlns:p14="http://schemas.microsoft.com/office/powerpoint/2010/main" val="327846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Free Content">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6322299B-D572-1D9A-36E7-D2899132075A}"/>
              </a:ext>
            </a:extLst>
          </p:cNvPr>
          <p:cNvPicPr>
            <a:picLocks noChangeAspect="1"/>
          </p:cNvPicPr>
          <p:nvPr userDrawn="1"/>
        </p:nvPicPr>
        <p:blipFill rotWithShape="1">
          <a:blip r:embed="rId2"/>
          <a:srcRect l="1159" t="57045" r="15375" b="2592"/>
          <a:stretch/>
        </p:blipFill>
        <p:spPr>
          <a:xfrm>
            <a:off x="5572827" y="-2"/>
            <a:ext cx="3595780" cy="1738822"/>
          </a:xfrm>
          <a:prstGeom prst="rect">
            <a:avLst/>
          </a:prstGeom>
        </p:spPr>
      </p:pic>
      <p:sp>
        <p:nvSpPr>
          <p:cNvPr id="6" name="TextBox 4">
            <a:extLst>
              <a:ext uri="{FF2B5EF4-FFF2-40B4-BE49-F238E27FC236}">
                <a16:creationId xmlns:a16="http://schemas.microsoft.com/office/drawing/2014/main" id="{15FC2D28-59C5-FC59-BAA5-DCF983AAFA38}"/>
              </a:ext>
            </a:extLst>
          </p:cNvPr>
          <p:cNvSpPr txBox="1"/>
          <p:nvPr userDrawn="1"/>
        </p:nvSpPr>
        <p:spPr>
          <a:xfrm>
            <a:off x="4383715"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8BFB4"/>
                </a:solidFill>
                <a:effectLst/>
                <a:latin typeface="Arial Narrow" panose="020B0606020202030204" pitchFamily="34" charset="0"/>
              </a:rPr>
              <a:t>Content of this presentation is copyright</a:t>
            </a:r>
            <a:r>
              <a:rPr lang="en-CH" sz="900" b="0" i="0" dirty="0">
                <a:solidFill>
                  <a:srgbClr val="F8BFB4"/>
                </a:solidFill>
                <a:effectLst/>
                <a:latin typeface="Arial Narrow" panose="020B0606020202030204" pitchFamily="34" charset="0"/>
              </a:rPr>
              <a:t> </a:t>
            </a:r>
            <a:r>
              <a:rPr lang="en-US" sz="900" b="0" i="0" dirty="0">
                <a:solidFill>
                  <a:srgbClr val="F8BFB4"/>
                </a:solidFill>
                <a:effectLst/>
                <a:latin typeface="Arial Narrow" panose="020B0606020202030204" pitchFamily="34" charset="0"/>
              </a:rPr>
              <a:t>and responsibility of the author. Permission is required for re-use</a:t>
            </a:r>
            <a:r>
              <a:rPr lang="en-CH" sz="900" b="0" i="0" dirty="0">
                <a:solidFill>
                  <a:srgbClr val="F8BFB4"/>
                </a:solidFill>
                <a:effectLst/>
                <a:latin typeface="Arial Narrow" panose="020B0606020202030204" pitchFamily="34" charset="0"/>
              </a:rPr>
              <a:t>.</a:t>
            </a:r>
            <a:endParaRPr lang="en-US" sz="900" b="0" i="0" dirty="0">
              <a:solidFill>
                <a:srgbClr val="F8BFB4"/>
              </a:solidFill>
              <a:effectLst/>
              <a:latin typeface="Arial Narrow" panose="020B0606020202030204" pitchFamily="34" charset="0"/>
            </a:endParaRPr>
          </a:p>
        </p:txBody>
      </p:sp>
      <p:sp>
        <p:nvSpPr>
          <p:cNvPr id="7" name="Google Shape;17;p14">
            <a:extLst>
              <a:ext uri="{FF2B5EF4-FFF2-40B4-BE49-F238E27FC236}">
                <a16:creationId xmlns:a16="http://schemas.microsoft.com/office/drawing/2014/main" id="{C5C79E24-B503-ABCD-C85F-8FAE1E7AEE73}"/>
              </a:ext>
            </a:extLst>
          </p:cNvPr>
          <p:cNvSpPr txBox="1">
            <a:spLocks noGrp="1"/>
          </p:cNvSpPr>
          <p:nvPr>
            <p:ph type="body" idx="13" hasCustomPrompt="1"/>
          </p:nvPr>
        </p:nvSpPr>
        <p:spPr>
          <a:xfrm>
            <a:off x="4173308"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F8BFB4"/>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3" name="Graphic 2">
            <a:extLst>
              <a:ext uri="{FF2B5EF4-FFF2-40B4-BE49-F238E27FC236}">
                <a16:creationId xmlns:a16="http://schemas.microsoft.com/office/drawing/2014/main" id="{85681D66-EBBF-D9E5-E93B-3C79B671CA3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85632" y="4730753"/>
            <a:ext cx="2087996" cy="162000"/>
          </a:xfrm>
          <a:prstGeom prst="rect">
            <a:avLst/>
          </a:prstGeom>
        </p:spPr>
      </p:pic>
    </p:spTree>
    <p:extLst>
      <p:ext uri="{BB962C8B-B14F-4D97-AF65-F5344CB8AC3E}">
        <p14:creationId xmlns:p14="http://schemas.microsoft.com/office/powerpoint/2010/main" val="25998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ontact">
    <p:spTree>
      <p:nvGrpSpPr>
        <p:cNvPr id="1" name=""/>
        <p:cNvGrpSpPr/>
        <p:nvPr/>
      </p:nvGrpSpPr>
      <p:grpSpPr>
        <a:xfrm>
          <a:off x="0" y="0"/>
          <a:ext cx="0" cy="0"/>
          <a:chOff x="0" y="0"/>
          <a:chExt cx="0" cy="0"/>
        </a:xfrm>
      </p:grpSpPr>
      <p:pic>
        <p:nvPicPr>
          <p:cNvPr id="2" name="Picture 1" descr="A picture containing text, clock&#10;&#10;Description automatically generated">
            <a:extLst>
              <a:ext uri="{FF2B5EF4-FFF2-40B4-BE49-F238E27FC236}">
                <a16:creationId xmlns:a16="http://schemas.microsoft.com/office/drawing/2014/main" id="{B36D09CF-BE4B-9BF5-7AE8-64FF0A13FB09}"/>
              </a:ext>
            </a:extLst>
          </p:cNvPr>
          <p:cNvPicPr>
            <a:picLocks noChangeAspect="1"/>
          </p:cNvPicPr>
          <p:nvPr userDrawn="1"/>
        </p:nvPicPr>
        <p:blipFill>
          <a:blip r:embed="rId2"/>
          <a:stretch>
            <a:fillRect/>
          </a:stretch>
        </p:blipFill>
        <p:spPr>
          <a:xfrm>
            <a:off x="478553" y="499267"/>
            <a:ext cx="3422242" cy="511200"/>
          </a:xfrm>
          <a:prstGeom prst="rect">
            <a:avLst/>
          </a:prstGeom>
        </p:spPr>
      </p:pic>
      <p:sp>
        <p:nvSpPr>
          <p:cNvPr id="12" name="TextBox 7">
            <a:extLst>
              <a:ext uri="{FF2B5EF4-FFF2-40B4-BE49-F238E27FC236}">
                <a16:creationId xmlns:a16="http://schemas.microsoft.com/office/drawing/2014/main" id="{9C41762A-FB87-4D8B-8DB4-D9EEF6C059C3}"/>
              </a:ext>
            </a:extLst>
          </p:cNvPr>
          <p:cNvSpPr txBox="1">
            <a:spLocks noChangeArrowheads="1"/>
          </p:cNvSpPr>
          <p:nvPr userDrawn="1"/>
        </p:nvSpPr>
        <p:spPr bwMode="auto">
          <a:xfrm>
            <a:off x="383132" y="3763908"/>
            <a:ext cx="41034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eaLnBrk="1" hangingPunct="1">
              <a:lnSpc>
                <a:spcPct val="100000"/>
              </a:lnSpc>
              <a:defRPr/>
            </a:pPr>
            <a:r>
              <a:rPr lang="en-GB" altLang="en-US" sz="1200" b="1" kern="1200" baseline="0" dirty="0">
                <a:solidFill>
                  <a:srgbClr val="E61D78"/>
                </a:solidFill>
                <a:latin typeface="+mj-lt"/>
                <a:ea typeface="MS PGothic" pitchFamily="34" charset="-128"/>
                <a:cs typeface="+mn-cs"/>
              </a:rPr>
              <a:t>European Society for Medical Oncology (ESMO)</a:t>
            </a:r>
          </a:p>
          <a:p>
            <a:pPr eaLnBrk="1" hangingPunct="1">
              <a:lnSpc>
                <a:spcPct val="100000"/>
              </a:lnSpc>
              <a:defRPr/>
            </a:pPr>
            <a:r>
              <a:rPr lang="en-US" altLang="en-US" sz="1200" kern="1200" baseline="0" dirty="0">
                <a:solidFill>
                  <a:srgbClr val="E61D78"/>
                </a:solidFill>
                <a:latin typeface="+mj-lt"/>
                <a:ea typeface="MS PGothic" pitchFamily="34" charset="-128"/>
                <a:cs typeface="+mn-cs"/>
              </a:rPr>
              <a:t>Via Ginevra 4, CH-6900 Lugano</a:t>
            </a:r>
            <a:br>
              <a:rPr lang="en-US" altLang="en-US" sz="1200" kern="1200" baseline="0" dirty="0">
                <a:solidFill>
                  <a:srgbClr val="E61D78"/>
                </a:solidFill>
                <a:latin typeface="+mj-lt"/>
                <a:ea typeface="MS PGothic" pitchFamily="34" charset="-128"/>
                <a:cs typeface="+mn-cs"/>
              </a:rPr>
            </a:br>
            <a:r>
              <a:rPr lang="en-US" altLang="en-US" sz="1200" kern="1200" baseline="0" dirty="0">
                <a:solidFill>
                  <a:srgbClr val="E61D78"/>
                </a:solidFill>
                <a:latin typeface="+mj-lt"/>
                <a:ea typeface="MS PGothic" pitchFamily="34" charset="-128"/>
                <a:cs typeface="+mn-cs"/>
              </a:rPr>
              <a:t>T. +41 (0)91 973 19 00</a:t>
            </a:r>
            <a:br>
              <a:rPr lang="en-US" altLang="en-US" sz="1200" kern="1200" baseline="0" dirty="0">
                <a:solidFill>
                  <a:srgbClr val="E61D78"/>
                </a:solidFill>
                <a:latin typeface="+mj-lt"/>
                <a:ea typeface="MS PGothic" pitchFamily="34" charset="-128"/>
                <a:cs typeface="+mn-cs"/>
              </a:rPr>
            </a:br>
            <a:r>
              <a:rPr lang="en-US" altLang="en-US" sz="1200" kern="1200" baseline="0" dirty="0" err="1">
                <a:solidFill>
                  <a:srgbClr val="E61D78"/>
                </a:solidFill>
                <a:latin typeface="+mj-lt"/>
                <a:ea typeface="MS PGothic" pitchFamily="34" charset="-128"/>
                <a:cs typeface="+mn-cs"/>
              </a:rPr>
              <a:t>esmo@esmo.org</a:t>
            </a:r>
            <a:br>
              <a:rPr lang="en-US" altLang="en-US" sz="1200" kern="1200" baseline="0" dirty="0">
                <a:solidFill>
                  <a:srgbClr val="E61D78"/>
                </a:solidFill>
                <a:latin typeface="+mj-lt"/>
                <a:ea typeface="MS PGothic" pitchFamily="34" charset="-128"/>
                <a:cs typeface="+mn-cs"/>
              </a:rPr>
            </a:br>
            <a:endParaRPr lang="en-US" altLang="en-US" sz="1200" kern="1200" baseline="0" dirty="0">
              <a:solidFill>
                <a:srgbClr val="E61D78"/>
              </a:solidFill>
              <a:latin typeface="+mj-lt"/>
              <a:ea typeface="MS PGothic" pitchFamily="34" charset="-128"/>
              <a:cs typeface="+mn-cs"/>
            </a:endParaRPr>
          </a:p>
          <a:p>
            <a:pPr eaLnBrk="1" hangingPunct="1">
              <a:lnSpc>
                <a:spcPct val="100000"/>
              </a:lnSpc>
              <a:defRPr/>
            </a:pPr>
            <a:r>
              <a:rPr lang="en-US" altLang="en-US" sz="1200" b="1" kern="1200" baseline="0" dirty="0" err="1">
                <a:solidFill>
                  <a:srgbClr val="E61D78"/>
                </a:solidFill>
                <a:latin typeface="+mj-lt"/>
                <a:ea typeface="MS PGothic" pitchFamily="34" charset="-128"/>
                <a:cs typeface="+mn-cs"/>
              </a:rPr>
              <a:t>esmo.org</a:t>
            </a:r>
            <a:endParaRPr lang="en-US" altLang="en-US" sz="1200" b="1" kern="1200" baseline="0" dirty="0">
              <a:solidFill>
                <a:srgbClr val="E61D78"/>
              </a:solidFill>
              <a:latin typeface="+mj-lt"/>
              <a:ea typeface="MS PGothic" pitchFamily="34" charset="-128"/>
              <a:cs typeface="+mn-cs"/>
            </a:endParaRPr>
          </a:p>
        </p:txBody>
      </p:sp>
      <p:sp>
        <p:nvSpPr>
          <p:cNvPr id="21" name="Text Placeholder 18">
            <a:extLst>
              <a:ext uri="{FF2B5EF4-FFF2-40B4-BE49-F238E27FC236}">
                <a16:creationId xmlns:a16="http://schemas.microsoft.com/office/drawing/2014/main" id="{A380C87E-3021-6640-B9B2-029B67F78CED}"/>
              </a:ext>
            </a:extLst>
          </p:cNvPr>
          <p:cNvSpPr>
            <a:spLocks noGrp="1"/>
          </p:cNvSpPr>
          <p:nvPr>
            <p:ph type="body" sz="quarter" idx="14"/>
          </p:nvPr>
        </p:nvSpPr>
        <p:spPr>
          <a:xfrm>
            <a:off x="385638" y="2081317"/>
            <a:ext cx="4212001" cy="1200330"/>
          </a:xfrm>
          <a:prstGeom prst="rect">
            <a:avLst/>
          </a:prstGeom>
        </p:spPr>
        <p:txBody>
          <a:bodyPr tIns="46800" bIns="234000" anchor="t">
            <a:noAutofit/>
          </a:bodyPr>
          <a:lstStyle>
            <a:lvl1pPr marL="0" indent="0">
              <a:buFontTx/>
              <a:buNone/>
              <a:defRPr sz="1200" b="1">
                <a:solidFill>
                  <a:srgbClr val="EA558A"/>
                </a:solidFill>
                <a:latin typeface="+mn-lt"/>
              </a:defRPr>
            </a:lvl1pPr>
          </a:lstStyle>
          <a:p>
            <a:pPr lvl="0"/>
            <a:r>
              <a:rPr lang="en-US" dirty="0"/>
              <a:t>Click to edit Master text styles</a:t>
            </a:r>
          </a:p>
        </p:txBody>
      </p:sp>
      <p:pic>
        <p:nvPicPr>
          <p:cNvPr id="3" name="Image 7">
            <a:extLst>
              <a:ext uri="{FF2B5EF4-FFF2-40B4-BE49-F238E27FC236}">
                <a16:creationId xmlns:a16="http://schemas.microsoft.com/office/drawing/2014/main" id="{51D5C3D0-DDBC-06BC-DE01-F03D70C84554}"/>
              </a:ext>
            </a:extLst>
          </p:cNvPr>
          <p:cNvPicPr>
            <a:picLocks noChangeAspect="1"/>
          </p:cNvPicPr>
          <p:nvPr userDrawn="1"/>
        </p:nvPicPr>
        <p:blipFill rotWithShape="1">
          <a:blip r:embed="rId3"/>
          <a:srcRect l="1159" t="999" r="15375" b="2592"/>
          <a:stretch/>
        </p:blipFill>
        <p:spPr>
          <a:xfrm>
            <a:off x="5327183" y="743484"/>
            <a:ext cx="3816817" cy="4408562"/>
          </a:xfrm>
          <a:prstGeom prst="rect">
            <a:avLst/>
          </a:prstGeom>
        </p:spPr>
      </p:pic>
    </p:spTree>
    <p:extLst>
      <p:ext uri="{BB962C8B-B14F-4D97-AF65-F5344CB8AC3E}">
        <p14:creationId xmlns:p14="http://schemas.microsoft.com/office/powerpoint/2010/main" val="222966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93640" r:id="rId1"/>
    <p:sldLayoutId id="2147493641" r:id="rId2"/>
    <p:sldLayoutId id="2147493649" r:id="rId3"/>
    <p:sldLayoutId id="2147493642" r:id="rId4"/>
    <p:sldLayoutId id="2147493643" r:id="rId5"/>
    <p:sldLayoutId id="2147493644" r:id="rId6"/>
    <p:sldLayoutId id="2147493645" r:id="rId7"/>
    <p:sldLayoutId id="2147493646" r:id="rId8"/>
    <p:sldLayoutId id="2147493648" r:id="rId9"/>
  </p:sldLayoutIdLst>
  <p:hf sldNum="0" hdr="0" ftr="0" dt="0"/>
  <p:txStyles>
    <p:titleStyle>
      <a:lvl1pPr algn="l" defTabSz="457200" rtl="0" eaLnBrk="1" fontAlgn="base" hangingPunct="1">
        <a:spcBef>
          <a:spcPct val="0"/>
        </a:spcBef>
        <a:spcAft>
          <a:spcPct val="0"/>
        </a:spcAft>
        <a:defRPr sz="3200" b="1" kern="1200">
          <a:solidFill>
            <a:schemeClr val="tx1"/>
          </a:solidFill>
          <a:latin typeface="Arial Narrow"/>
          <a:ea typeface="MS PGothic" pitchFamily="34" charset="-128"/>
          <a:cs typeface="Arial Narrow"/>
        </a:defRPr>
      </a:lvl1pPr>
      <a:lvl2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2pPr>
      <a:lvl3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3pPr>
      <a:lvl4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4pPr>
      <a:lvl5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5pPr>
      <a:lvl6pPr marL="457200" algn="l" defTabSz="457200" rtl="0" eaLnBrk="1" fontAlgn="base" hangingPunct="1">
        <a:spcBef>
          <a:spcPct val="0"/>
        </a:spcBef>
        <a:spcAft>
          <a:spcPct val="0"/>
        </a:spcAft>
        <a:defRPr sz="4000" b="1">
          <a:solidFill>
            <a:srgbClr val="81104F"/>
          </a:solidFill>
          <a:latin typeface="Arial Narrow" charset="0"/>
          <a:ea typeface="ＭＳ Ｐゴシック" charset="0"/>
        </a:defRPr>
      </a:lvl6pPr>
      <a:lvl7pPr marL="914400" algn="l" defTabSz="457200" rtl="0" eaLnBrk="1" fontAlgn="base" hangingPunct="1">
        <a:spcBef>
          <a:spcPct val="0"/>
        </a:spcBef>
        <a:spcAft>
          <a:spcPct val="0"/>
        </a:spcAft>
        <a:defRPr sz="4000" b="1">
          <a:solidFill>
            <a:srgbClr val="81104F"/>
          </a:solidFill>
          <a:latin typeface="Arial Narrow" charset="0"/>
          <a:ea typeface="ＭＳ Ｐゴシック" charset="0"/>
        </a:defRPr>
      </a:lvl7pPr>
      <a:lvl8pPr marL="1371600" algn="l" defTabSz="457200" rtl="0" eaLnBrk="1" fontAlgn="base" hangingPunct="1">
        <a:spcBef>
          <a:spcPct val="0"/>
        </a:spcBef>
        <a:spcAft>
          <a:spcPct val="0"/>
        </a:spcAft>
        <a:defRPr sz="4000" b="1">
          <a:solidFill>
            <a:srgbClr val="81104F"/>
          </a:solidFill>
          <a:latin typeface="Arial Narrow" charset="0"/>
          <a:ea typeface="ＭＳ Ｐゴシック" charset="0"/>
        </a:defRPr>
      </a:lvl8pPr>
      <a:lvl9pPr marL="1828800" algn="l" defTabSz="457200" rtl="0" eaLnBrk="1" fontAlgn="base" hangingPunct="1">
        <a:spcBef>
          <a:spcPct val="0"/>
        </a:spcBef>
        <a:spcAft>
          <a:spcPct val="0"/>
        </a:spcAft>
        <a:defRPr sz="4000" b="1">
          <a:solidFill>
            <a:srgbClr val="81104F"/>
          </a:solidFill>
          <a:latin typeface="Arial Narrow" charset="0"/>
          <a:ea typeface="ＭＳ Ｐゴシック" charset="0"/>
        </a:defRPr>
      </a:lvl9pPr>
    </p:titleStyle>
    <p:bodyStyle>
      <a:lvl1pPr marL="342900" indent="-3429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solidFill>
          <a:latin typeface="Arial Narrow"/>
          <a:ea typeface="MS PGothic" pitchFamily="34" charset="-128"/>
          <a:cs typeface="Arial Narrow"/>
        </a:defRPr>
      </a:lvl1pPr>
      <a:lvl2pPr marL="742950" indent="-28575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lumMod val="50000"/>
              <a:lumOff val="50000"/>
            </a:schemeClr>
          </a:solidFill>
          <a:latin typeface="Arial Narrow"/>
          <a:ea typeface="MS PGothic" pitchFamily="34" charset="-128"/>
          <a:cs typeface="Arial Narrow"/>
        </a:defRPr>
      </a:lvl2pPr>
      <a:lvl3pPr marL="1143000" indent="-2286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bg1">
              <a:lumMod val="65000"/>
            </a:schemeClr>
          </a:solidFill>
          <a:latin typeface="Arial Narrow"/>
          <a:ea typeface="MS PGothic" pitchFamily="34" charset="-128"/>
          <a:cs typeface="Arial Narrow"/>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950904-5233-EF40-BD18-524477B4A2AA}"/>
              </a:ext>
            </a:extLst>
          </p:cNvPr>
          <p:cNvSpPr>
            <a:spLocks noGrp="1"/>
          </p:cNvSpPr>
          <p:nvPr>
            <p:ph type="ctrTitle"/>
          </p:nvPr>
        </p:nvSpPr>
        <p:spPr/>
        <p:txBody>
          <a:bodyPr/>
          <a:lstStyle/>
          <a:p>
            <a:r>
              <a:rPr lang="fr-FR" dirty="0"/>
              <a:t>Click to </a:t>
            </a:r>
            <a:r>
              <a:rPr lang="fr-FR" dirty="0" err="1"/>
              <a:t>add</a:t>
            </a:r>
            <a:r>
              <a:rPr lang="fr-FR" dirty="0"/>
              <a:t> </a:t>
            </a:r>
            <a:br>
              <a:rPr lang="fr-FR" dirty="0"/>
            </a:br>
            <a:r>
              <a:rPr lang="fr-FR" dirty="0"/>
              <a:t>A </a:t>
            </a:r>
            <a:r>
              <a:rPr lang="fr-FR" dirty="0" err="1"/>
              <a:t>title</a:t>
            </a:r>
            <a:endParaRPr lang="fr-FR" dirty="0"/>
          </a:p>
        </p:txBody>
      </p:sp>
      <p:sp>
        <p:nvSpPr>
          <p:cNvPr id="3" name="Sous-titre 2">
            <a:extLst>
              <a:ext uri="{FF2B5EF4-FFF2-40B4-BE49-F238E27FC236}">
                <a16:creationId xmlns:a16="http://schemas.microsoft.com/office/drawing/2014/main" id="{CD1A6BC2-00B7-254C-9ED7-850AF3E18472}"/>
              </a:ext>
            </a:extLst>
          </p:cNvPr>
          <p:cNvSpPr>
            <a:spLocks noGrp="1"/>
          </p:cNvSpPr>
          <p:nvPr>
            <p:ph type="subTitle" idx="1"/>
          </p:nvPr>
        </p:nvSpPr>
        <p:spPr/>
        <p:txBody>
          <a:bodyPr/>
          <a:lstStyle/>
          <a:p>
            <a:r>
              <a:rPr lang="fr-FR" dirty="0"/>
              <a:t>Click to </a:t>
            </a:r>
            <a:r>
              <a:rPr lang="fr-FR" dirty="0" err="1"/>
              <a:t>add</a:t>
            </a:r>
            <a:r>
              <a:rPr lang="fr-FR" dirty="0"/>
              <a:t> a </a:t>
            </a:r>
            <a:r>
              <a:rPr lang="fr-FR" dirty="0" err="1"/>
              <a:t>subtitle</a:t>
            </a:r>
            <a:endParaRPr lang="fr-FR" dirty="0"/>
          </a:p>
        </p:txBody>
      </p:sp>
      <p:sp>
        <p:nvSpPr>
          <p:cNvPr id="4" name="Espace réservé du texte 3">
            <a:extLst>
              <a:ext uri="{FF2B5EF4-FFF2-40B4-BE49-F238E27FC236}">
                <a16:creationId xmlns:a16="http://schemas.microsoft.com/office/drawing/2014/main" id="{58C30850-49E5-7048-9251-3C495DF54518}"/>
              </a:ext>
            </a:extLst>
          </p:cNvPr>
          <p:cNvSpPr>
            <a:spLocks noGrp="1"/>
          </p:cNvSpPr>
          <p:nvPr>
            <p:ph type="body" sz="quarter" idx="10"/>
          </p:nvPr>
        </p:nvSpPr>
        <p:spPr/>
        <p:txBody>
          <a:bodyPr/>
          <a:lstStyle/>
          <a:p>
            <a:r>
              <a:rPr lang="fr-FR" dirty="0"/>
              <a:t>Click to </a:t>
            </a:r>
            <a:r>
              <a:rPr lang="fr-FR" dirty="0" err="1"/>
              <a:t>add</a:t>
            </a:r>
            <a:r>
              <a:rPr lang="fr-FR" dirty="0"/>
              <a:t> </a:t>
            </a:r>
            <a:r>
              <a:rPr lang="fr-FR" dirty="0" err="1"/>
              <a:t>text</a:t>
            </a:r>
            <a:endParaRPr lang="fr-FR" dirty="0"/>
          </a:p>
        </p:txBody>
      </p:sp>
      <p:sp>
        <p:nvSpPr>
          <p:cNvPr id="5" name="Espace réservé du texte 4">
            <a:extLst>
              <a:ext uri="{FF2B5EF4-FFF2-40B4-BE49-F238E27FC236}">
                <a16:creationId xmlns:a16="http://schemas.microsoft.com/office/drawing/2014/main" id="{F2459249-4652-694E-8BF7-000C262C91FD}"/>
              </a:ext>
            </a:extLst>
          </p:cNvPr>
          <p:cNvSpPr>
            <a:spLocks noGrp="1"/>
          </p:cNvSpPr>
          <p:nvPr>
            <p:ph type="body" sz="quarter" idx="11"/>
          </p:nvPr>
        </p:nvSpPr>
        <p:spPr/>
        <p:txBody>
          <a:bodyPr/>
          <a:lstStyle/>
          <a:p>
            <a:r>
              <a:rPr lang="fr-FR" dirty="0">
                <a:solidFill>
                  <a:srgbClr val="EA558A"/>
                </a:solidFill>
              </a:rPr>
              <a:t>Click to </a:t>
            </a:r>
            <a:r>
              <a:rPr lang="fr-FR" dirty="0" err="1">
                <a:solidFill>
                  <a:srgbClr val="EA558A"/>
                </a:solidFill>
              </a:rPr>
              <a:t>add</a:t>
            </a:r>
            <a:r>
              <a:rPr lang="fr-FR" dirty="0">
                <a:solidFill>
                  <a:srgbClr val="EA558A"/>
                </a:solidFill>
              </a:rPr>
              <a:t> </a:t>
            </a:r>
            <a:r>
              <a:rPr lang="fr-FR" dirty="0" err="1">
                <a:solidFill>
                  <a:srgbClr val="EA558A"/>
                </a:solidFill>
              </a:rPr>
              <a:t>text</a:t>
            </a:r>
            <a:endParaRPr lang="fr-FR" dirty="0">
              <a:solidFill>
                <a:srgbClr val="EA558A"/>
              </a:solidFill>
            </a:endParaRPr>
          </a:p>
        </p:txBody>
      </p:sp>
    </p:spTree>
    <p:extLst>
      <p:ext uri="{BB962C8B-B14F-4D97-AF65-F5344CB8AC3E}">
        <p14:creationId xmlns:p14="http://schemas.microsoft.com/office/powerpoint/2010/main" val="294868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907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F78805C-E0E2-CE4D-A938-16EB8FAD20B2}"/>
              </a:ext>
            </a:extLst>
          </p:cNvPr>
          <p:cNvSpPr>
            <a:spLocks noGrp="1"/>
          </p:cNvSpPr>
          <p:nvPr>
            <p:ph type="body" sz="quarter" idx="14"/>
          </p:nvPr>
        </p:nvSpPr>
        <p:spPr/>
        <p:txBody>
          <a:bodyPr/>
          <a:lstStyle/>
          <a:p>
            <a:endParaRPr lang="fr-FR" dirty="0"/>
          </a:p>
        </p:txBody>
      </p:sp>
    </p:spTree>
    <p:extLst>
      <p:ext uri="{BB962C8B-B14F-4D97-AF65-F5344CB8AC3E}">
        <p14:creationId xmlns:p14="http://schemas.microsoft.com/office/powerpoint/2010/main" val="201640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8409764" cy="2700000"/>
          </a:xfrm>
        </p:spPr>
        <p:txBody>
          <a:bodyPr/>
          <a:lstStyle/>
          <a:p>
            <a:pPr algn="just"/>
            <a:r>
              <a:rPr lang="en-US" sz="1800" dirty="0">
                <a:solidFill>
                  <a:srgbClr val="EA558A"/>
                </a:solidFill>
              </a:rPr>
              <a:t>Please declare all interests arising from your work or expertise which may be perceived to conflict with the integrity of ESMO and/or your work within the Society.</a:t>
            </a:r>
          </a:p>
          <a:p>
            <a:pPr algn="just"/>
            <a:endParaRPr lang="en-US" dirty="0">
              <a:solidFill>
                <a:srgbClr val="EA558A"/>
              </a:solidFill>
            </a:endParaRPr>
          </a:p>
          <a:p>
            <a:pPr algn="just"/>
            <a:r>
              <a:rPr lang="en-US" dirty="0">
                <a:solidFill>
                  <a:srgbClr val="EA558A"/>
                </a:solidFill>
              </a:rPr>
              <a:t>The Declaration of Interests included in your slide presentation(s) must specify all financial / non-financial interests you have in relation to the following </a:t>
            </a:r>
            <a:r>
              <a:rPr lang="en-US" b="1" dirty="0">
                <a:solidFill>
                  <a:srgbClr val="EA558A"/>
                </a:solidFill>
              </a:rPr>
              <a:t>relevant </a:t>
            </a:r>
            <a:r>
              <a:rPr lang="en-US" b="1" dirty="0" err="1">
                <a:solidFill>
                  <a:srgbClr val="EA558A"/>
                </a:solidFill>
              </a:rPr>
              <a:t>organisations</a:t>
            </a:r>
            <a:r>
              <a:rPr lang="en-US" b="1" dirty="0">
                <a:solidFill>
                  <a:srgbClr val="EA558A"/>
                </a:solidFill>
              </a:rPr>
              <a:t> </a:t>
            </a:r>
            <a:r>
              <a:rPr lang="en-US" dirty="0">
                <a:solidFill>
                  <a:srgbClr val="EA558A"/>
                </a:solidFill>
              </a:rPr>
              <a:t>and should cover the last two calendar years:</a:t>
            </a:r>
          </a:p>
          <a:p>
            <a:pPr algn="just"/>
            <a:endParaRPr lang="en-US" dirty="0">
              <a:solidFill>
                <a:srgbClr val="EA558A"/>
              </a:solidFill>
            </a:endParaRPr>
          </a:p>
          <a:p>
            <a:pPr algn="just"/>
            <a:r>
              <a:rPr lang="en-US" b="1" dirty="0">
                <a:solidFill>
                  <a:srgbClr val="EA558A"/>
                </a:solidFill>
              </a:rPr>
              <a:t>Pharmaceutical, diagnostic, biotechnology, medical technology, therapeutic, artificial intelligence and research companies in the medical and healthcare areas, private healthcare providers, commercial medical education providers, medical societies, foundations or charities.</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dirty="0"/>
              <a:t>DECLARATION OF INTERESTS</a:t>
            </a:r>
            <a:endParaRPr lang="fr-FR" dirty="0"/>
          </a:p>
        </p:txBody>
      </p:sp>
    </p:spTree>
    <p:extLst>
      <p:ext uri="{BB962C8B-B14F-4D97-AF65-F5344CB8AC3E}">
        <p14:creationId xmlns:p14="http://schemas.microsoft.com/office/powerpoint/2010/main" val="42918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485243"/>
            <a:ext cx="8409764" cy="3868547"/>
          </a:xfrm>
        </p:spPr>
        <p:txBody>
          <a:bodyPr/>
          <a:lstStyle/>
          <a:p>
            <a:pPr algn="just"/>
            <a:r>
              <a:rPr lang="en-US" dirty="0">
                <a:solidFill>
                  <a:srgbClr val="EA558A"/>
                </a:solidFill>
              </a:rPr>
              <a:t>You should provide details about any financial / non-financial interests you may have in the above-mentioned </a:t>
            </a:r>
            <a:r>
              <a:rPr lang="en-US" dirty="0" err="1">
                <a:solidFill>
                  <a:srgbClr val="EA558A"/>
                </a:solidFill>
              </a:rPr>
              <a:t>organisations</a:t>
            </a:r>
            <a:r>
              <a:rPr lang="en-US" dirty="0">
                <a:solidFill>
                  <a:srgbClr val="EA558A"/>
                </a:solidFill>
              </a:rPr>
              <a:t>, including, but not limited to:</a:t>
            </a:r>
          </a:p>
          <a:p>
            <a:pPr algn="just"/>
            <a:endParaRPr lang="en-US" sz="900" dirty="0">
              <a:solidFill>
                <a:srgbClr val="EA558A"/>
              </a:solidFill>
            </a:endParaRPr>
          </a:p>
          <a:p>
            <a:pPr algn="just">
              <a:spcBef>
                <a:spcPts val="0"/>
              </a:spcBef>
            </a:pPr>
            <a:r>
              <a:rPr lang="en-US" sz="900" dirty="0">
                <a:solidFill>
                  <a:srgbClr val="EA558A"/>
                </a:solidFill>
              </a:rPr>
              <a:t>Compensation you have received for any speaker, consultancy or advisory role or similar activity (e.g. public speaking, writing engagements, expert testimony). </a:t>
            </a:r>
          </a:p>
          <a:p>
            <a:pPr algn="just">
              <a:spcBef>
                <a:spcPts val="0"/>
              </a:spcBef>
            </a:pPr>
            <a:endParaRPr lang="en-US" sz="900" dirty="0">
              <a:solidFill>
                <a:srgbClr val="EA558A"/>
              </a:solidFill>
            </a:endParaRPr>
          </a:p>
          <a:p>
            <a:pPr algn="just">
              <a:spcBef>
                <a:spcPts val="0"/>
              </a:spcBef>
            </a:pPr>
            <a:r>
              <a:rPr lang="en-US" sz="900" dirty="0">
                <a:solidFill>
                  <a:srgbClr val="EA558A"/>
                </a:solidFill>
              </a:rPr>
              <a:t>Any role in a relevant </a:t>
            </a:r>
            <a:r>
              <a:rPr lang="en-US" sz="900" dirty="0" err="1">
                <a:solidFill>
                  <a:srgbClr val="EA558A"/>
                </a:solidFill>
              </a:rPr>
              <a:t>organisation</a:t>
            </a:r>
            <a:r>
              <a:rPr lang="en-US" sz="900" dirty="0">
                <a:solidFill>
                  <a:srgbClr val="EA558A"/>
                </a:solidFill>
              </a:rPr>
              <a:t> for which you are financially compensated (e.g. as an employee, officer or member of the Board of Directors).</a:t>
            </a:r>
          </a:p>
          <a:p>
            <a:pPr algn="just">
              <a:spcBef>
                <a:spcPts val="0"/>
              </a:spcBef>
            </a:pPr>
            <a:endParaRPr lang="en-US" sz="900" dirty="0">
              <a:solidFill>
                <a:srgbClr val="EA558A"/>
              </a:solidFill>
            </a:endParaRPr>
          </a:p>
          <a:p>
            <a:pPr algn="just">
              <a:spcBef>
                <a:spcPts val="0"/>
              </a:spcBef>
            </a:pPr>
            <a:r>
              <a:rPr lang="en-US" sz="900" dirty="0">
                <a:solidFill>
                  <a:srgbClr val="EA558A"/>
                </a:solidFill>
              </a:rPr>
              <a:t>Details of any stocks or ownership interests that you have in a relevant </a:t>
            </a:r>
            <a:r>
              <a:rPr lang="en-US" sz="900" dirty="0" err="1">
                <a:solidFill>
                  <a:srgbClr val="EA558A"/>
                </a:solidFill>
              </a:rPr>
              <a:t>organisation</a:t>
            </a:r>
            <a:r>
              <a:rPr lang="en-US" sz="900" dirty="0">
                <a:solidFill>
                  <a:srgbClr val="EA558A"/>
                </a:solidFill>
              </a:rPr>
              <a:t> (as defined on the previous slide).</a:t>
            </a:r>
          </a:p>
          <a:p>
            <a:pPr algn="just">
              <a:spcBef>
                <a:spcPts val="0"/>
              </a:spcBef>
            </a:pPr>
            <a:endParaRPr lang="en-US" sz="900" dirty="0">
              <a:solidFill>
                <a:srgbClr val="EA558A"/>
              </a:solidFill>
            </a:endParaRPr>
          </a:p>
          <a:p>
            <a:pPr algn="just">
              <a:spcBef>
                <a:spcPts val="0"/>
              </a:spcBef>
            </a:pPr>
            <a:r>
              <a:rPr lang="en-US" sz="900" dirty="0" err="1">
                <a:solidFill>
                  <a:srgbClr val="EA558A"/>
                </a:solidFill>
              </a:rPr>
              <a:t>Licencing</a:t>
            </a:r>
            <a:r>
              <a:rPr lang="en-US" sz="900" dirty="0">
                <a:solidFill>
                  <a:srgbClr val="EA558A"/>
                </a:solidFill>
              </a:rPr>
              <a:t> fees or royalties that you receive / have received from any Intellectual Property (IP) interests relating to the healthcare or medical education industries. Also list any such arrangements that do not currently provide an income but could in the future (i.e. a </a:t>
            </a:r>
            <a:r>
              <a:rPr lang="en-US" sz="900" dirty="0" err="1">
                <a:solidFill>
                  <a:srgbClr val="EA558A"/>
                </a:solidFill>
              </a:rPr>
              <a:t>licence</a:t>
            </a:r>
            <a:r>
              <a:rPr lang="en-US" sz="900" dirty="0">
                <a:solidFill>
                  <a:srgbClr val="EA558A"/>
                </a:solidFill>
              </a:rPr>
              <a:t> that has been granted).</a:t>
            </a:r>
          </a:p>
          <a:p>
            <a:pPr algn="just">
              <a:spcBef>
                <a:spcPts val="0"/>
              </a:spcBef>
            </a:pPr>
            <a:endParaRPr lang="en-US" sz="900" dirty="0">
              <a:solidFill>
                <a:srgbClr val="EA558A"/>
              </a:solidFill>
            </a:endParaRPr>
          </a:p>
          <a:p>
            <a:pPr algn="just">
              <a:spcBef>
                <a:spcPts val="0"/>
              </a:spcBef>
            </a:pPr>
            <a:r>
              <a:rPr lang="en-US" sz="900" dirty="0">
                <a:solidFill>
                  <a:srgbClr val="EA558A"/>
                </a:solidFill>
              </a:rPr>
              <a:t>Research funding paid to you or your institution by any relevant for-profit healthcare company specifically in respect of work that you lead as a Local, Coordinating or Regulatory Investigator. Please report all companies, indicating your role (Local or Coordinating PI – e.g. at national level, as steering committee member, or trial chair), and indicating if there is a financial interest or not. If yes please indicate if the payment is personal / institutional or both. </a:t>
            </a:r>
          </a:p>
          <a:p>
            <a:pPr algn="just">
              <a:spcBef>
                <a:spcPts val="0"/>
              </a:spcBef>
            </a:pPr>
            <a:endParaRPr lang="en-US" sz="900" dirty="0">
              <a:solidFill>
                <a:srgbClr val="EA558A"/>
              </a:solidFill>
            </a:endParaRPr>
          </a:p>
          <a:p>
            <a:pPr algn="just">
              <a:spcBef>
                <a:spcPts val="0"/>
              </a:spcBef>
            </a:pPr>
            <a:r>
              <a:rPr lang="en-US" sz="900" dirty="0">
                <a:solidFill>
                  <a:srgbClr val="EA558A"/>
                </a:solidFill>
              </a:rPr>
              <a:t>Details of any non-remunerated activities you have performed for any relevant </a:t>
            </a:r>
            <a:r>
              <a:rPr lang="en-US" sz="900" dirty="0" err="1">
                <a:solidFill>
                  <a:srgbClr val="EA558A"/>
                </a:solidFill>
              </a:rPr>
              <a:t>organisation</a:t>
            </a:r>
            <a:r>
              <a:rPr lang="en-US" sz="900" dirty="0">
                <a:solidFill>
                  <a:srgbClr val="EA558A"/>
                </a:solidFill>
              </a:rPr>
              <a:t> (e.g. a leadership position, advisory role, principal investigator or project lead).</a:t>
            </a:r>
          </a:p>
          <a:p>
            <a:pPr algn="just">
              <a:spcBef>
                <a:spcPts val="0"/>
              </a:spcBef>
            </a:pPr>
            <a:r>
              <a:rPr lang="en-US" sz="900" dirty="0">
                <a:solidFill>
                  <a:srgbClr val="EA558A"/>
                </a:solidFill>
              </a:rPr>
              <a:t> </a:t>
            </a:r>
          </a:p>
          <a:p>
            <a:pPr algn="just">
              <a:spcBef>
                <a:spcPts val="0"/>
              </a:spcBef>
            </a:pPr>
            <a:r>
              <a:rPr lang="en-US" sz="900" dirty="0">
                <a:solidFill>
                  <a:srgbClr val="EA558A"/>
                </a:solidFill>
              </a:rPr>
              <a:t>Details of any non-financial benefits received from a relevant </a:t>
            </a:r>
            <a:r>
              <a:rPr lang="en-US" sz="900" dirty="0" err="1">
                <a:solidFill>
                  <a:srgbClr val="EA558A"/>
                </a:solidFill>
              </a:rPr>
              <a:t>organisation</a:t>
            </a:r>
            <a:r>
              <a:rPr lang="en-US" sz="900" dirty="0">
                <a:solidFill>
                  <a:srgbClr val="EA558A"/>
                </a:solidFill>
              </a:rPr>
              <a:t> (as defined on the previous slide).For example, access to proprietary information or samples of medical products that are used in your research </a:t>
            </a:r>
            <a:r>
              <a:rPr lang="en-US" sz="900" dirty="0" err="1">
                <a:solidFill>
                  <a:srgbClr val="EA558A"/>
                </a:solidFill>
              </a:rPr>
              <a:t>programme</a:t>
            </a:r>
            <a:r>
              <a:rPr lang="en-US" sz="900" dirty="0">
                <a:solidFill>
                  <a:srgbClr val="EA558A"/>
                </a:solidFill>
              </a:rPr>
              <a:t>.</a:t>
            </a:r>
          </a:p>
          <a:p>
            <a:pPr algn="just">
              <a:spcBef>
                <a:spcPts val="0"/>
              </a:spcBef>
            </a:pPr>
            <a:endParaRPr lang="en-US" sz="900" dirty="0">
              <a:solidFill>
                <a:srgbClr val="EA558A"/>
              </a:solidFill>
            </a:endParaRPr>
          </a:p>
          <a:p>
            <a:pPr algn="just">
              <a:spcBef>
                <a:spcPts val="0"/>
              </a:spcBef>
            </a:pPr>
            <a:r>
              <a:rPr lang="en-US" sz="900" dirty="0">
                <a:solidFill>
                  <a:srgbClr val="EA558A"/>
                </a:solidFill>
              </a:rPr>
              <a:t>Details of membership or affiliation with any political </a:t>
            </a:r>
            <a:r>
              <a:rPr lang="en-US" sz="900" dirty="0" err="1">
                <a:solidFill>
                  <a:srgbClr val="EA558A"/>
                </a:solidFill>
              </a:rPr>
              <a:t>organisation</a:t>
            </a:r>
            <a:r>
              <a:rPr lang="en-US" sz="900" dirty="0">
                <a:solidFill>
                  <a:srgbClr val="EA558A"/>
                </a:solidFill>
              </a:rPr>
              <a:t>, pressure group, lobbying </a:t>
            </a:r>
            <a:r>
              <a:rPr lang="en-US" sz="900" dirty="0" err="1">
                <a:solidFill>
                  <a:srgbClr val="EA558A"/>
                </a:solidFill>
              </a:rPr>
              <a:t>organisation</a:t>
            </a:r>
            <a:r>
              <a:rPr lang="en-US" sz="900" dirty="0">
                <a:solidFill>
                  <a:srgbClr val="EA558A"/>
                </a:solidFill>
              </a:rPr>
              <a:t> or similar association operating in similar areas as ESMO or with relevance to cancer medicine.</a:t>
            </a:r>
          </a:p>
          <a:p>
            <a:pPr algn="just">
              <a:spcBef>
                <a:spcPts val="0"/>
              </a:spcBef>
            </a:pPr>
            <a:endParaRPr lang="en-US" sz="900" dirty="0">
              <a:solidFill>
                <a:srgbClr val="EA558A"/>
              </a:solidFill>
            </a:endParaRPr>
          </a:p>
          <a:p>
            <a:pPr algn="just">
              <a:spcBef>
                <a:spcPts val="0"/>
              </a:spcBef>
            </a:pPr>
            <a:r>
              <a:rPr lang="en-US" sz="900" b="1" dirty="0">
                <a:solidFill>
                  <a:srgbClr val="EA558A"/>
                </a:solidFill>
              </a:rPr>
              <a:t>If you have nothing to declare then please also state this.</a:t>
            </a:r>
          </a:p>
          <a:p>
            <a:pPr algn="just"/>
            <a:endParaRPr lang="en-GB" sz="900" dirty="0">
              <a:solidFill>
                <a:srgbClr val="EA558A"/>
              </a:solidFill>
            </a:endParaRPr>
          </a:p>
          <a:p>
            <a:pPr algn="just"/>
            <a:endParaRPr lang="en-US" sz="900" dirty="0">
              <a:solidFill>
                <a:srgbClr val="EA558A"/>
              </a:solidFill>
            </a:endParaRPr>
          </a:p>
          <a:p>
            <a:endParaRPr lang="en-CH" sz="900" dirty="0">
              <a:solidFill>
                <a:srgbClr val="EA558A"/>
              </a:solidFill>
            </a:endParaRPr>
          </a:p>
        </p:txBody>
      </p:sp>
    </p:spTree>
    <p:extLst>
      <p:ext uri="{BB962C8B-B14F-4D97-AF65-F5344CB8AC3E}">
        <p14:creationId xmlns:p14="http://schemas.microsoft.com/office/powerpoint/2010/main" val="268492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8409764" cy="2700000"/>
          </a:xfrm>
        </p:spPr>
        <p:txBody>
          <a:bodyPr/>
          <a:lstStyle/>
          <a:p>
            <a:pPr algn="just"/>
            <a:r>
              <a:rPr lang="en-US" dirty="0">
                <a:solidFill>
                  <a:srgbClr val="EA558A"/>
                </a:solidFill>
              </a:rPr>
              <a:t>First name Last name</a:t>
            </a:r>
          </a:p>
          <a:p>
            <a:pPr algn="just"/>
            <a:endParaRPr lang="en-GB" dirty="0">
              <a:solidFill>
                <a:srgbClr val="EA558A"/>
              </a:solidFill>
            </a:endParaRPr>
          </a:p>
          <a:p>
            <a:pPr algn="just"/>
            <a:r>
              <a:rPr lang="en-US" dirty="0">
                <a:solidFill>
                  <a:srgbClr val="EA558A"/>
                </a:solidFill>
              </a:rPr>
              <a:t>Please state your disclosures here</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dirty="0"/>
              <a:t>DECLARATION OF INTERESTS</a:t>
            </a:r>
            <a:endParaRPr lang="fr-FR" dirty="0"/>
          </a:p>
        </p:txBody>
      </p:sp>
    </p:spTree>
    <p:extLst>
      <p:ext uri="{BB962C8B-B14F-4D97-AF65-F5344CB8AC3E}">
        <p14:creationId xmlns:p14="http://schemas.microsoft.com/office/powerpoint/2010/main" val="105814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3AC457-223E-3548-81BD-DDC171C92683}"/>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7A8C315D-B54D-B14C-A4AA-C793F1CB00B6}"/>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427984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4519D081-2036-43E6-91F1-EF6EFD2ABFC3}"/>
              </a:ext>
            </a:extLst>
          </p:cNvPr>
          <p:cNvSpPr>
            <a:spLocks noGrp="1"/>
          </p:cNvSpPr>
          <p:nvPr>
            <p:ph type="body" sz="quarter" idx="12"/>
          </p:nvPr>
        </p:nvSpPr>
        <p:spPr/>
        <p:txBody>
          <a:bodyPr/>
          <a:lstStyle/>
          <a:p>
            <a:endParaRPr lang="en-US"/>
          </a:p>
        </p:txBody>
      </p:sp>
      <p:sp>
        <p:nvSpPr>
          <p:cNvPr id="5" name="Title 4">
            <a:extLst>
              <a:ext uri="{FF2B5EF4-FFF2-40B4-BE49-F238E27FC236}">
                <a16:creationId xmlns:a16="http://schemas.microsoft.com/office/drawing/2014/main" id="{002631A9-957C-47E9-B60D-EF174D5582EA}"/>
              </a:ext>
            </a:extLst>
          </p:cNvPr>
          <p:cNvSpPr>
            <a:spLocks noGrp="1"/>
          </p:cNvSpPr>
          <p:nvPr>
            <p:ph type="ctrTitle"/>
          </p:nvPr>
        </p:nvSpPr>
        <p:spPr/>
        <p:txBody>
          <a:bodyPr/>
          <a:lstStyle/>
          <a:p>
            <a:endParaRPr lang="en-US"/>
          </a:p>
        </p:txBody>
      </p:sp>
      <p:sp>
        <p:nvSpPr>
          <p:cNvPr id="6" name="Subtitle 5">
            <a:extLst>
              <a:ext uri="{FF2B5EF4-FFF2-40B4-BE49-F238E27FC236}">
                <a16:creationId xmlns:a16="http://schemas.microsoft.com/office/drawing/2014/main" id="{6192DF3A-E627-4149-B4D6-0A2AF9F90CAB}"/>
              </a:ext>
            </a:extLst>
          </p:cNvPr>
          <p:cNvSpPr>
            <a:spLocks noGrp="1"/>
          </p:cNvSpPr>
          <p:nvPr>
            <p:ph type="subTitle" idx="1"/>
          </p:nvPr>
        </p:nvSpPr>
        <p:spPr/>
        <p:txBody>
          <a:bodyPr/>
          <a:lstStyle/>
          <a:p>
            <a:endParaRPr lang="en-US"/>
          </a:p>
        </p:txBody>
      </p:sp>
      <p:sp>
        <p:nvSpPr>
          <p:cNvPr id="8" name="Text Placeholder 7">
            <a:extLst>
              <a:ext uri="{FF2B5EF4-FFF2-40B4-BE49-F238E27FC236}">
                <a16:creationId xmlns:a16="http://schemas.microsoft.com/office/drawing/2014/main" id="{EEBAA192-36AE-4A8A-9AE7-C9B66581E990}"/>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42765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C14F806-7431-614F-9A02-5312C0C80423}"/>
              </a:ext>
            </a:extLst>
          </p:cNvPr>
          <p:cNvSpPr>
            <a:spLocks noGrp="1"/>
          </p:cNvSpPr>
          <p:nvPr>
            <p:ph sz="quarter" idx="11"/>
          </p:nvPr>
        </p:nvSpPr>
        <p:spPr/>
        <p:txBody>
          <a:bodyPr/>
          <a:lstStyle/>
          <a:p>
            <a:endParaRPr lang="fr-FR"/>
          </a:p>
        </p:txBody>
      </p:sp>
      <p:sp>
        <p:nvSpPr>
          <p:cNvPr id="3" name="Espace réservé du texte 2">
            <a:extLst>
              <a:ext uri="{FF2B5EF4-FFF2-40B4-BE49-F238E27FC236}">
                <a16:creationId xmlns:a16="http://schemas.microsoft.com/office/drawing/2014/main" id="{CBE9B60B-8A29-D040-8808-CC574A05A0EF}"/>
              </a:ext>
            </a:extLst>
          </p:cNvPr>
          <p:cNvSpPr>
            <a:spLocks noGrp="1"/>
          </p:cNvSpPr>
          <p:nvPr>
            <p:ph type="body" sz="quarter" idx="12"/>
          </p:nvPr>
        </p:nvSpPr>
        <p:spPr/>
        <p:txBody>
          <a:bodyPr/>
          <a:lstStyle/>
          <a:p>
            <a:endParaRPr lang="fr-FR"/>
          </a:p>
        </p:txBody>
      </p:sp>
      <p:sp>
        <p:nvSpPr>
          <p:cNvPr id="4" name="Titre 3">
            <a:extLst>
              <a:ext uri="{FF2B5EF4-FFF2-40B4-BE49-F238E27FC236}">
                <a16:creationId xmlns:a16="http://schemas.microsoft.com/office/drawing/2014/main" id="{C651A880-A463-CE40-A4D6-A7949CC72FCC}"/>
              </a:ext>
            </a:extLst>
          </p:cNvPr>
          <p:cNvSpPr>
            <a:spLocks noGrp="1"/>
          </p:cNvSpPr>
          <p:nvPr>
            <p:ph type="ctrTitle"/>
          </p:nvPr>
        </p:nvSpPr>
        <p:spPr/>
        <p:txBody>
          <a:bodyPr/>
          <a:lstStyle/>
          <a:p>
            <a:endParaRPr lang="fr-FR"/>
          </a:p>
        </p:txBody>
      </p:sp>
      <p:sp>
        <p:nvSpPr>
          <p:cNvPr id="5" name="Sous-titre 4">
            <a:extLst>
              <a:ext uri="{FF2B5EF4-FFF2-40B4-BE49-F238E27FC236}">
                <a16:creationId xmlns:a16="http://schemas.microsoft.com/office/drawing/2014/main" id="{81A1F862-683B-6A4F-9908-8AAB377D023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27163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8D1FEB3-E0FE-3642-8AF8-94FDCD9E4BC7}"/>
              </a:ext>
            </a:extLst>
          </p:cNvPr>
          <p:cNvSpPr>
            <a:spLocks noGrp="1"/>
          </p:cNvSpPr>
          <p:nvPr>
            <p:ph sz="quarter" idx="11"/>
          </p:nvPr>
        </p:nvSpPr>
        <p:spPr/>
        <p:txBody>
          <a:bodyPr/>
          <a:lstStyle/>
          <a:p>
            <a:endParaRPr lang="fr-FR"/>
          </a:p>
        </p:txBody>
      </p:sp>
      <p:sp>
        <p:nvSpPr>
          <p:cNvPr id="3" name="Titre 2">
            <a:extLst>
              <a:ext uri="{FF2B5EF4-FFF2-40B4-BE49-F238E27FC236}">
                <a16:creationId xmlns:a16="http://schemas.microsoft.com/office/drawing/2014/main" id="{D39B8D44-A6A5-D548-BA0D-A16AABE71CA4}"/>
              </a:ext>
            </a:extLst>
          </p:cNvPr>
          <p:cNvSpPr>
            <a:spLocks noGrp="1"/>
          </p:cNvSpPr>
          <p:nvPr>
            <p:ph type="ctrTitle"/>
          </p:nvPr>
        </p:nvSpPr>
        <p:spPr/>
        <p:txBody>
          <a:bodyPr/>
          <a:lstStyle/>
          <a:p>
            <a:endParaRPr lang="fr-FR"/>
          </a:p>
        </p:txBody>
      </p:sp>
      <p:sp>
        <p:nvSpPr>
          <p:cNvPr id="4" name="Sous-titre 3">
            <a:extLst>
              <a:ext uri="{FF2B5EF4-FFF2-40B4-BE49-F238E27FC236}">
                <a16:creationId xmlns:a16="http://schemas.microsoft.com/office/drawing/2014/main" id="{C129EDFA-ED0E-8F48-A230-08ACB41FD4D6}"/>
              </a:ext>
            </a:extLst>
          </p:cNvPr>
          <p:cNvSpPr>
            <a:spLocks noGrp="1"/>
          </p:cNvSpPr>
          <p:nvPr>
            <p:ph type="subTitle" idx="1"/>
          </p:nvPr>
        </p:nvSpPr>
        <p:spPr/>
        <p:txBody>
          <a:bodyPr/>
          <a:lstStyle/>
          <a:p>
            <a:endParaRPr lang="fr-FR"/>
          </a:p>
        </p:txBody>
      </p:sp>
      <p:sp>
        <p:nvSpPr>
          <p:cNvPr id="5" name="Espace réservé du texte 4">
            <a:extLst>
              <a:ext uri="{FF2B5EF4-FFF2-40B4-BE49-F238E27FC236}">
                <a16:creationId xmlns:a16="http://schemas.microsoft.com/office/drawing/2014/main" id="{9A155525-8C96-AD45-8426-F6670126C7D5}"/>
              </a:ext>
            </a:extLst>
          </p:cNvPr>
          <p:cNvSpPr>
            <a:spLocks noGrp="1"/>
          </p:cNvSpPr>
          <p:nvPr>
            <p:ph type="body" sz="quarter" idx="12"/>
          </p:nvPr>
        </p:nvSpPr>
        <p:spPr/>
        <p:txBody>
          <a:bodyPr/>
          <a:lstStyle/>
          <a:p>
            <a:endParaRPr lang="fr-FR"/>
          </a:p>
        </p:txBody>
      </p:sp>
    </p:spTree>
    <p:extLst>
      <p:ext uri="{BB962C8B-B14F-4D97-AF65-F5344CB8AC3E}">
        <p14:creationId xmlns:p14="http://schemas.microsoft.com/office/powerpoint/2010/main" val="271639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87131F08-1B3E-194B-87D8-B2E72B4B582D}"/>
              </a:ext>
            </a:extLst>
          </p:cNvPr>
          <p:cNvSpPr>
            <a:spLocks noGrp="1"/>
          </p:cNvSpPr>
          <p:nvPr>
            <p:ph type="body" sz="quarter" idx="13"/>
          </p:nvPr>
        </p:nvSpPr>
        <p:spPr/>
        <p:txBody>
          <a:bodyPr/>
          <a:lstStyle/>
          <a:p>
            <a:endParaRPr lang="fr-FR"/>
          </a:p>
        </p:txBody>
      </p:sp>
      <p:sp>
        <p:nvSpPr>
          <p:cNvPr id="3" name="Titre 2">
            <a:extLst>
              <a:ext uri="{FF2B5EF4-FFF2-40B4-BE49-F238E27FC236}">
                <a16:creationId xmlns:a16="http://schemas.microsoft.com/office/drawing/2014/main" id="{9537F187-ADEC-9644-B461-D281BD911C72}"/>
              </a:ext>
            </a:extLst>
          </p:cNvPr>
          <p:cNvSpPr>
            <a:spLocks noGrp="1"/>
          </p:cNvSpPr>
          <p:nvPr>
            <p:ph type="ctrTitle"/>
          </p:nvPr>
        </p:nvSpPr>
        <p:spPr/>
        <p:txBody>
          <a:bodyPr/>
          <a:lstStyle/>
          <a:p>
            <a:endParaRPr lang="fr-FR"/>
          </a:p>
        </p:txBody>
      </p:sp>
      <p:sp>
        <p:nvSpPr>
          <p:cNvPr id="4" name="Sous-titre 3">
            <a:extLst>
              <a:ext uri="{FF2B5EF4-FFF2-40B4-BE49-F238E27FC236}">
                <a16:creationId xmlns:a16="http://schemas.microsoft.com/office/drawing/2014/main" id="{C3DB10FC-A707-F44B-8609-AE45C7B11D5D}"/>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385921794"/>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6E1E50"/>
      </a:dk2>
      <a:lt2>
        <a:srgbClr val="EEECE1"/>
      </a:lt2>
      <a:accent1>
        <a:srgbClr val="1E325F"/>
      </a:accent1>
      <a:accent2>
        <a:srgbClr val="6E1E50"/>
      </a:accent2>
      <a:accent3>
        <a:srgbClr val="7D8232"/>
      </a:accent3>
      <a:accent4>
        <a:srgbClr val="32502D"/>
      </a:accent4>
      <a:accent5>
        <a:srgbClr val="8795A0"/>
      </a:accent5>
      <a:accent6>
        <a:srgbClr val="56639D"/>
      </a:accent6>
      <a:hlink>
        <a:srgbClr val="000000"/>
      </a:hlink>
      <a:folHlink>
        <a:srgbClr val="000000"/>
      </a:folHlink>
    </a:clrScheme>
    <a:fontScheme name="Custom 6">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defRPr dirty="0" smtClean="0">
            <a:latin typeface="+mn-lt"/>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marL="0" marR="0" indent="0" algn="l" defTabSz="457200" rtl="0" eaLnBrk="1" fontAlgn="auto" latinLnBrk="0" hangingPunct="1">
          <a:lnSpc>
            <a:spcPct val="100000"/>
          </a:lnSpc>
          <a:spcBef>
            <a:spcPts val="0"/>
          </a:spcBef>
          <a:spcAft>
            <a:spcPts val="0"/>
          </a:spcAft>
          <a:buClrTx/>
          <a:buSzTx/>
          <a:buFontTx/>
          <a:buNone/>
          <a:tabLst/>
          <a:defRPr i="0" u="none" strike="noStrike" kern="1200" baseline="0" dirty="0" smtClean="0">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D68FAF5BEF1D47AE02A57010C86C80" ma:contentTypeVersion="18" ma:contentTypeDescription="Create a new document." ma:contentTypeScope="" ma:versionID="c396c164f6a0013d777bd4d84c095eec">
  <xsd:schema xmlns:xsd="http://www.w3.org/2001/XMLSchema" xmlns:xs="http://www.w3.org/2001/XMLSchema" xmlns:p="http://schemas.microsoft.com/office/2006/metadata/properties" xmlns:ns2="f2483e31-e864-4e71-94e2-cc286e69fb61" xmlns:ns3="235ff43d-26a7-42ea-a8c4-18be9aacb69b" targetNamespace="http://schemas.microsoft.com/office/2006/metadata/properties" ma:root="true" ma:fieldsID="ef20f03055ef985333e83c0b1fa33869" ns2:_="" ns3:_="">
    <xsd:import namespace="f2483e31-e864-4e71-94e2-cc286e69fb61"/>
    <xsd:import namespace="235ff43d-26a7-42ea-a8c4-18be9aacb6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83e31-e864-4e71-94e2-cc286e69f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878626-82f3-48be-ba60-4576c689d00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5ff43d-26a7-42ea-a8c4-18be9aacb69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43681f2-d0d3-422e-8a34-8d2e743080c3}" ma:internalName="TaxCatchAll" ma:showField="CatchAllData" ma:web="235ff43d-26a7-42ea-a8c4-18be9aacb6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2483e31-e864-4e71-94e2-cc286e69fb61">
      <Terms xmlns="http://schemas.microsoft.com/office/infopath/2007/PartnerControls"/>
    </lcf76f155ced4ddcb4097134ff3c332f>
    <TaxCatchAll xmlns="235ff43d-26a7-42ea-a8c4-18be9aacb69b" xsi:nil="true"/>
  </documentManagement>
</p:properties>
</file>

<file path=customXml/itemProps1.xml><?xml version="1.0" encoding="utf-8"?>
<ds:datastoreItem xmlns:ds="http://schemas.openxmlformats.org/officeDocument/2006/customXml" ds:itemID="{53376612-D2A7-4E10-8A37-2C1D7883A062}">
  <ds:schemaRefs>
    <ds:schemaRef ds:uri="http://schemas.microsoft.com/sharepoint/v3/contenttype/forms"/>
  </ds:schemaRefs>
</ds:datastoreItem>
</file>

<file path=customXml/itemProps2.xml><?xml version="1.0" encoding="utf-8"?>
<ds:datastoreItem xmlns:ds="http://schemas.openxmlformats.org/officeDocument/2006/customXml" ds:itemID="{50192E4F-4DC6-47E6-B94E-AD3615B051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83e31-e864-4e71-94e2-cc286e69fb61"/>
    <ds:schemaRef ds:uri="235ff43d-26a7-42ea-a8c4-18be9aacb6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DA2DDA-4E94-49B3-BE48-28E9F156685D}">
  <ds:schemaRefs>
    <ds:schemaRef ds:uri="http://schemas.microsoft.com/office/infopath/2007/PartnerControls"/>
    <ds:schemaRef ds:uri="http://purl.org/dc/elements/1.1/"/>
    <ds:schemaRef ds:uri="f2483e31-e864-4e71-94e2-cc286e69fb61"/>
    <ds:schemaRef ds:uri="http://schemas.microsoft.com/office/2006/metadata/properties"/>
    <ds:schemaRef ds:uri="http://purl.org/dc/terms/"/>
    <ds:schemaRef ds:uri="235ff43d-26a7-42ea-a8c4-18be9aacb69b"/>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ESMO-Conference-Speaker-Template-ELCC-2016-wide02</Template>
  <TotalTime>0</TotalTime>
  <Words>501</Words>
  <Application>Microsoft Office PowerPoint</Application>
  <PresentationFormat>On-screen Show (16:9)</PresentationFormat>
  <Paragraphs>34</Paragraphs>
  <Slides>11</Slides>
  <Notes>0</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Noto Sans Symbols</vt:lpstr>
      <vt:lpstr>Wingdings</vt:lpstr>
      <vt:lpstr>Office Theme</vt:lpstr>
      <vt:lpstr>Click to add  A title</vt:lpstr>
      <vt:lpstr>DECLARATION OF INTERESTS</vt:lpstr>
      <vt:lpstr>PowerPoint Presentation</vt:lpstr>
      <vt:lpstr>DECLARATION OF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ESMO Breast Cancer 2024 PPTX Template</dc:title>
  <dc:creator>Daura MELLA - ESMO</dc:creator>
  <cp:keywords>European Society for Medical Oncology, ESMO, Breast, Cancer, 2024, PPTX, Template</cp:keywords>
  <cp:lastModifiedBy>Ricard USTRELL - ESMO</cp:lastModifiedBy>
  <cp:revision>19</cp:revision>
  <dcterms:created xsi:type="dcterms:W3CDTF">2016-02-17T10:07:52Z</dcterms:created>
  <dcterms:modified xsi:type="dcterms:W3CDTF">2024-03-07T09:49:55Z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0x0101000CD68FAF5BEF1D47AE02A57010C86C80</vt:lpwstr>
  </property>
  <property fmtid="{D5CDD505-2E9C-101B-9397-08002B2CF9AE}" pid="3" name="Order">
    <vt:r8>11992800</vt:r8>
  </property>
  <property fmtid="{D5CDD505-2E9C-101B-9397-08002B2CF9AE}" pid="4" name="MSIP_Label_e13d7371-9acc-44df-9bd2-377df458e9c5_Enabled">
    <vt:lpwstr>true</vt:lpwstr>
  </property>
  <property fmtid="{D5CDD505-2E9C-101B-9397-08002B2CF9AE}" pid="5" name="MSIP_Label_e13d7371-9acc-44df-9bd2-377df458e9c5_SetDate">
    <vt:lpwstr>2020-04-07T07:45:06Z</vt:lpwstr>
  </property>
  <property fmtid="{D5CDD505-2E9C-101B-9397-08002B2CF9AE}" pid="6" name="MSIP_Label_e13d7371-9acc-44df-9bd2-377df458e9c5_Method">
    <vt:lpwstr>Standard</vt:lpwstr>
  </property>
  <property fmtid="{D5CDD505-2E9C-101B-9397-08002B2CF9AE}" pid="7" name="MSIP_Label_e13d7371-9acc-44df-9bd2-377df458e9c5_Name">
    <vt:lpwstr>Internal</vt:lpwstr>
  </property>
  <property fmtid="{D5CDD505-2E9C-101B-9397-08002B2CF9AE}" pid="8" name="MSIP_Label_e13d7371-9acc-44df-9bd2-377df458e9c5_SiteId">
    <vt:lpwstr>1a04eba1-b3c4-48d5-bc45-6fe8ff0ecca0</vt:lpwstr>
  </property>
  <property fmtid="{D5CDD505-2E9C-101B-9397-08002B2CF9AE}" pid="9" name="MSIP_Label_e13d7371-9acc-44df-9bd2-377df458e9c5_ActionId">
    <vt:lpwstr>e6fe4d53-448d-4a23-a0d0-000018e36b1e</vt:lpwstr>
  </property>
  <property fmtid="{D5CDD505-2E9C-101B-9397-08002B2CF9AE}" pid="10" name="MSIP_Label_e13d7371-9acc-44df-9bd2-377df458e9c5_ContentBits">
    <vt:lpwstr>0</vt:lpwstr>
  </property>
  <property fmtid="{D5CDD505-2E9C-101B-9397-08002B2CF9AE}" pid="11" name="Classification">
    <vt:lpwstr>[DC2] Internal</vt:lpwstr>
  </property>
  <property fmtid="{D5CDD505-2E9C-101B-9397-08002B2CF9AE}" pid="12" name="_dlc_DocIdItemGuid">
    <vt:lpwstr>47d75454-6964-41d0-a7cb-573eead0b7aa</vt:lpwstr>
  </property>
  <property fmtid="{D5CDD505-2E9C-101B-9397-08002B2CF9AE}" pid="13" name="MediaServiceImageTags">
    <vt:lpwstr/>
  </property>
</Properties>
</file>