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4"/>
  </p:notesMasterIdLst>
  <p:sldIdLst>
    <p:sldId id="256" r:id="rId5"/>
    <p:sldId id="257" r:id="rId6"/>
    <p:sldId id="258" r:id="rId7"/>
    <p:sldId id="259" r:id="rId8"/>
    <p:sldId id="267" r:id="rId9"/>
    <p:sldId id="260" r:id="rId10"/>
    <p:sldId id="268" r:id="rId11"/>
    <p:sldId id="265" r:id="rId12"/>
    <p:sldId id="266" r:id="rId13"/>
  </p:sldIdLst>
  <p:sldSz cx="9144000" cy="5143500" type="screen16x9"/>
  <p:notesSz cx="6858000" cy="9144000"/>
  <p:embeddedFontLst>
    <p:embeddedFont>
      <p:font typeface="Arial Narrow" panose="020B060602020203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47">
          <p15:clr>
            <a:srgbClr val="A4A3A4"/>
          </p15:clr>
        </p15:guide>
        <p15:guide id="2" pos="285">
          <p15:clr>
            <a:srgbClr val="A4A3A4"/>
          </p15:clr>
        </p15:guide>
        <p15:guide id="3" pos="158">
          <p15:clr>
            <a:srgbClr val="A4A3A4"/>
          </p15:clr>
        </p15:guide>
        <p15:guide id="4" pos="5475">
          <p15:clr>
            <a:srgbClr val="A4A3A4"/>
          </p15:clr>
        </p15:guide>
        <p15:guide id="5" pos="2880">
          <p15:clr>
            <a:srgbClr val="A4A3A4"/>
          </p15:clr>
        </p15:guide>
        <p15:guide id="6" orient="horz" pos="1329">
          <p15:clr>
            <a:srgbClr val="A4A3A4"/>
          </p15:clr>
        </p15:guide>
        <p15:guide id="7" orient="horz" pos="3707">
          <p15:clr>
            <a:srgbClr val="A4A3A4"/>
          </p15:clr>
        </p15:guide>
        <p15:guide id="8" orient="horz" pos="789">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9A3CruKz49q8APjSK7KhjCb1bM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8FA1"/>
    <a:srgbClr val="D77337"/>
    <a:srgbClr val="595958"/>
    <a:srgbClr val="555354"/>
    <a:srgbClr val="9A9899"/>
    <a:srgbClr val="807E7F"/>
    <a:srgbClr val="B8C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4247"/>
        <p:guide pos="285"/>
        <p:guide pos="158"/>
        <p:guide pos="5475"/>
        <p:guide pos="2880"/>
        <p:guide orient="horz" pos="1329"/>
        <p:guide orient="horz" pos="3707"/>
        <p:guide orient="horz" pos="7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customschemas.google.com/relationships/presentationmetadata" Target="meta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7" name="Google Shape;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3" name="Google Shape;7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4" name="Google Shape;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0" name="Google Shape;12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4" name="Google Shape;1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Presentation">
  <p:cSld name="1_Title Presentation">
    <p:spTree>
      <p:nvGrpSpPr>
        <p:cNvPr id="1" name="Shape 10"/>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4DAF00F-385A-435A-87DB-C4FDDD0C4251}"/>
              </a:ext>
            </a:extLst>
          </p:cNvPr>
          <p:cNvPicPr>
            <a:picLocks noChangeAspect="1"/>
          </p:cNvPicPr>
          <p:nvPr userDrawn="1"/>
        </p:nvPicPr>
        <p:blipFill>
          <a:blip r:embed="rId2"/>
          <a:stretch>
            <a:fillRect/>
          </a:stretch>
        </p:blipFill>
        <p:spPr>
          <a:xfrm>
            <a:off x="1787" y="0"/>
            <a:ext cx="9140425" cy="5143500"/>
          </a:xfrm>
          <a:prstGeom prst="rect">
            <a:avLst/>
          </a:prstGeom>
        </p:spPr>
      </p:pic>
      <p:sp>
        <p:nvSpPr>
          <p:cNvPr id="11" name="Google Shape;11;p13"/>
          <p:cNvSpPr txBox="1">
            <a:spLocks noGrp="1"/>
          </p:cNvSpPr>
          <p:nvPr>
            <p:ph type="ctrTitle"/>
          </p:nvPr>
        </p:nvSpPr>
        <p:spPr>
          <a:xfrm>
            <a:off x="360000" y="1671897"/>
            <a:ext cx="4937117" cy="1089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Narrow"/>
              <a:buNone/>
              <a:defRPr sz="2800" b="1" i="0" u="none" strike="noStrike" cap="none">
                <a:solidFill>
                  <a:srgbClr val="D77337"/>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dirty="0"/>
          </a:p>
        </p:txBody>
      </p:sp>
      <p:sp>
        <p:nvSpPr>
          <p:cNvPr id="12" name="Google Shape;12;p13"/>
          <p:cNvSpPr txBox="1">
            <a:spLocks noGrp="1"/>
          </p:cNvSpPr>
          <p:nvPr>
            <p:ph type="subTitle" idx="1"/>
          </p:nvPr>
        </p:nvSpPr>
        <p:spPr>
          <a:xfrm>
            <a:off x="360000" y="2619147"/>
            <a:ext cx="4937117" cy="544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D77337"/>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sp>
        <p:nvSpPr>
          <p:cNvPr id="14" name="Google Shape;14;p13"/>
          <p:cNvSpPr txBox="1">
            <a:spLocks noGrp="1"/>
          </p:cNvSpPr>
          <p:nvPr>
            <p:ph type="body" idx="2"/>
          </p:nvPr>
        </p:nvSpPr>
        <p:spPr>
          <a:xfrm>
            <a:off x="367250" y="3266637"/>
            <a:ext cx="4937100" cy="742803"/>
          </a:xfrm>
          <a:prstGeom prst="rect">
            <a:avLst/>
          </a:prstGeom>
          <a:noFill/>
          <a:ln>
            <a:noFill/>
          </a:ln>
        </p:spPr>
        <p:txBody>
          <a:bodyPr spcFirstLastPara="1" wrap="square" lIns="91425" tIns="45700" rIns="91425" bIns="45700" anchor="t" anchorCtr="0">
            <a:noAutofit/>
          </a:bodyPr>
          <a:lstStyle>
            <a:lvl1pPr marL="127000" marR="0" lvl="0" indent="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dirty="0"/>
          </a:p>
        </p:txBody>
      </p:sp>
      <p:pic>
        <p:nvPicPr>
          <p:cNvPr id="8" name="Picture 7" descr="A picture containing text&#10;&#10;Description automatically generated">
            <a:extLst>
              <a:ext uri="{FF2B5EF4-FFF2-40B4-BE49-F238E27FC236}">
                <a16:creationId xmlns:a16="http://schemas.microsoft.com/office/drawing/2014/main" id="{E0C6CE2D-21BC-4AE1-AF15-506378D202B1}"/>
              </a:ext>
            </a:extLst>
          </p:cNvPr>
          <p:cNvPicPr>
            <a:picLocks noChangeAspect="1"/>
          </p:cNvPicPr>
          <p:nvPr userDrawn="1"/>
        </p:nvPicPr>
        <p:blipFill>
          <a:blip r:embed="rId3"/>
          <a:stretch>
            <a:fillRect/>
          </a:stretch>
        </p:blipFill>
        <p:spPr>
          <a:xfrm>
            <a:off x="4863131" y="319264"/>
            <a:ext cx="4673236" cy="4673236"/>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79DA47D8-854E-1D7C-FCD6-2F80F3096CE0}"/>
              </a:ext>
            </a:extLst>
          </p:cNvPr>
          <p:cNvPicPr>
            <a:picLocks noChangeAspect="1"/>
          </p:cNvPicPr>
          <p:nvPr userDrawn="1"/>
        </p:nvPicPr>
        <p:blipFill rotWithShape="1">
          <a:blip r:embed="rId4"/>
          <a:srcRect l="5882" t="19849" r="6471" b="20858"/>
          <a:stretch/>
        </p:blipFill>
        <p:spPr>
          <a:xfrm>
            <a:off x="285738" y="4273850"/>
            <a:ext cx="4759235" cy="839570"/>
          </a:xfrm>
          <a:prstGeom prst="rect">
            <a:avLst/>
          </a:prstGeom>
        </p:spPr>
      </p:pic>
      <p:pic>
        <p:nvPicPr>
          <p:cNvPr id="7" name="Picture 6" descr="Logo, company name&#10;&#10;Description automatically generated">
            <a:extLst>
              <a:ext uri="{FF2B5EF4-FFF2-40B4-BE49-F238E27FC236}">
                <a16:creationId xmlns:a16="http://schemas.microsoft.com/office/drawing/2014/main" id="{97E27564-4C6F-85C6-9E1A-5CAF73021B9B}"/>
              </a:ext>
            </a:extLst>
          </p:cNvPr>
          <p:cNvPicPr>
            <a:picLocks noChangeAspect="1"/>
          </p:cNvPicPr>
          <p:nvPr userDrawn="1"/>
        </p:nvPicPr>
        <p:blipFill rotWithShape="1">
          <a:blip r:embed="rId5"/>
          <a:srcRect t="3223" r="2881" b="1"/>
          <a:stretch/>
        </p:blipFill>
        <p:spPr>
          <a:xfrm>
            <a:off x="322305" y="322660"/>
            <a:ext cx="2949814" cy="756292"/>
          </a:xfrm>
          <a:prstGeom prst="rect">
            <a:avLst/>
          </a:prstGeom>
        </p:spPr>
      </p:pic>
    </p:spTree>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Chapter" preserve="1" userDrawn="1">
  <p:cSld name="3_Title Chapter">
    <p:spTree>
      <p:nvGrpSpPr>
        <p:cNvPr id="1" name="Shape 21"/>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8DD2C7C8-E488-42E5-A7CE-603AA0F3067F}"/>
              </a:ext>
            </a:extLst>
          </p:cNvPr>
          <p:cNvPicPr>
            <a:picLocks noChangeAspect="1"/>
          </p:cNvPicPr>
          <p:nvPr userDrawn="1"/>
        </p:nvPicPr>
        <p:blipFill>
          <a:blip r:embed="rId2"/>
          <a:stretch>
            <a:fillRect/>
          </a:stretch>
        </p:blipFill>
        <p:spPr>
          <a:xfrm>
            <a:off x="1651899" y="0"/>
            <a:ext cx="7490313" cy="4214949"/>
          </a:xfrm>
          <a:prstGeom prst="rect">
            <a:avLst/>
          </a:prstGeom>
        </p:spPr>
      </p:pic>
      <p:sp>
        <p:nvSpPr>
          <p:cNvPr id="25" name="Google Shape;25;p15"/>
          <p:cNvSpPr/>
          <p:nvPr/>
        </p:nvSpPr>
        <p:spPr>
          <a:xfrm>
            <a:off x="8784000" y="2590902"/>
            <a:ext cx="0" cy="0"/>
          </a:xfrm>
          <a:prstGeom prst="rect">
            <a:avLst/>
          </a:prstGeom>
          <a:solidFill>
            <a:schemeClr val="accent2"/>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Narrow"/>
              <a:ea typeface="Arial Narrow"/>
              <a:cs typeface="Arial Narrow"/>
              <a:sym typeface="Arial Narrow"/>
            </a:endParaRPr>
          </a:p>
        </p:txBody>
      </p:sp>
      <p:sp>
        <p:nvSpPr>
          <p:cNvPr id="11" name="TextBox 4">
            <a:extLst>
              <a:ext uri="{FF2B5EF4-FFF2-40B4-BE49-F238E27FC236}">
                <a16:creationId xmlns:a16="http://schemas.microsoft.com/office/drawing/2014/main" id="{446040D9-BE2F-406C-8B86-9FCFC7D674A0}"/>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9A9899"/>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9A9899"/>
                </a:solidFill>
                <a:effectLst/>
                <a:latin typeface="Arial Narrow" panose="020B0604020202020204" pitchFamily="34" charset="0"/>
                <a:cs typeface="Arial Narrow" panose="020B0604020202020204" pitchFamily="34" charset="0"/>
              </a:rPr>
              <a:t> </a:t>
            </a:r>
            <a:r>
              <a:rPr lang="en-US" sz="900" b="0" i="0">
                <a:solidFill>
                  <a:srgbClr val="9A9899"/>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9A9899"/>
                </a:solidFill>
                <a:effectLst/>
                <a:latin typeface="Arial Narrow" panose="020B0604020202020204" pitchFamily="34" charset="0"/>
                <a:cs typeface="Arial Narrow" panose="020B0604020202020204" pitchFamily="34" charset="0"/>
              </a:rPr>
              <a:t>.</a:t>
            </a:r>
            <a:endParaRPr lang="en-US" sz="900" b="0" i="0">
              <a:solidFill>
                <a:srgbClr val="9A9899"/>
              </a:solidFill>
              <a:effectLst/>
              <a:latin typeface="Arial Narrow" panose="020B0604020202020204" pitchFamily="34" charset="0"/>
              <a:cs typeface="Arial Narrow" panose="020B0604020202020204" pitchFamily="34" charset="0"/>
            </a:endParaRPr>
          </a:p>
        </p:txBody>
      </p:sp>
      <p:sp>
        <p:nvSpPr>
          <p:cNvPr id="12" name="Espace réservé du texte 3">
            <a:extLst>
              <a:ext uri="{FF2B5EF4-FFF2-40B4-BE49-F238E27FC236}">
                <a16:creationId xmlns:a16="http://schemas.microsoft.com/office/drawing/2014/main" id="{555A968E-16E8-420A-BE27-D6CFA9DEE696}"/>
              </a:ext>
            </a:extLst>
          </p:cNvPr>
          <p:cNvSpPr>
            <a:spLocks noGrp="1"/>
          </p:cNvSpPr>
          <p:nvPr>
            <p:ph type="body" sz="quarter" idx="14" hasCustomPrompt="1"/>
          </p:nvPr>
        </p:nvSpPr>
        <p:spPr>
          <a:xfrm>
            <a:off x="2507776" y="4655563"/>
            <a:ext cx="1573561" cy="176212"/>
          </a:xfrm>
          <a:prstGeom prst="rect">
            <a:avLst/>
          </a:prstGeom>
        </p:spPr>
        <p:txBody>
          <a:bodyPr lIns="0" bIns="0" anchor="b" anchorCtr="0"/>
          <a:lstStyle>
            <a:lvl1pPr>
              <a:defRPr sz="900" b="0" i="0" spc="0">
                <a:solidFill>
                  <a:srgbClr val="9A9899"/>
                </a:solidFill>
                <a:latin typeface="Arial Narrow" panose="020B0604020202020204" pitchFamily="34" charset="0"/>
                <a:cs typeface="Arial Narrow" panose="020B0604020202020204" pitchFamily="34" charset="0"/>
              </a:defRPr>
            </a:lvl1pPr>
          </a:lstStyle>
          <a:p>
            <a:pPr lvl="0"/>
            <a:r>
              <a:rPr lang="en-CH" dirty="0"/>
              <a:t>Add name of presenter here</a:t>
            </a:r>
            <a:endParaRPr lang="fr-FR" dirty="0"/>
          </a:p>
        </p:txBody>
      </p:sp>
      <p:pic>
        <p:nvPicPr>
          <p:cNvPr id="14" name="Picture 13" descr="A picture containing text&#10;&#10;Description automatically generated">
            <a:extLst>
              <a:ext uri="{FF2B5EF4-FFF2-40B4-BE49-F238E27FC236}">
                <a16:creationId xmlns:a16="http://schemas.microsoft.com/office/drawing/2014/main" id="{821AAEC2-55D8-4594-97C0-FCDD2E580B78}"/>
              </a:ext>
            </a:extLst>
          </p:cNvPr>
          <p:cNvPicPr>
            <a:picLocks noChangeAspect="1"/>
          </p:cNvPicPr>
          <p:nvPr userDrawn="1"/>
        </p:nvPicPr>
        <p:blipFill>
          <a:blip r:embed="rId3"/>
          <a:stretch>
            <a:fillRect/>
          </a:stretch>
        </p:blipFill>
        <p:spPr>
          <a:xfrm>
            <a:off x="6300669" y="1621629"/>
            <a:ext cx="2947222" cy="2947222"/>
          </a:xfrm>
          <a:prstGeom prst="rect">
            <a:avLst/>
          </a:prstGeom>
        </p:spPr>
      </p:pic>
      <p:pic>
        <p:nvPicPr>
          <p:cNvPr id="2" name="Picture 1" descr="Logo, company name&#10;&#10;Description automatically generated">
            <a:extLst>
              <a:ext uri="{FF2B5EF4-FFF2-40B4-BE49-F238E27FC236}">
                <a16:creationId xmlns:a16="http://schemas.microsoft.com/office/drawing/2014/main" id="{2D64DFFE-DEC1-44EC-6A28-19A84CC1AB08}"/>
              </a:ext>
            </a:extLst>
          </p:cNvPr>
          <p:cNvPicPr>
            <a:picLocks noChangeAspect="1"/>
          </p:cNvPicPr>
          <p:nvPr userDrawn="1"/>
        </p:nvPicPr>
        <p:blipFill rotWithShape="1">
          <a:blip r:embed="rId4"/>
          <a:srcRect t="3223" r="2881" b="1"/>
          <a:stretch/>
        </p:blipFill>
        <p:spPr>
          <a:xfrm>
            <a:off x="250587" y="4426045"/>
            <a:ext cx="1933813" cy="495803"/>
          </a:xfrm>
          <a:prstGeom prst="rect">
            <a:avLst/>
          </a:prstGeom>
        </p:spPr>
      </p:pic>
    </p:spTree>
    <p:extLst>
      <p:ext uri="{BB962C8B-B14F-4D97-AF65-F5344CB8AC3E}">
        <p14:creationId xmlns:p14="http://schemas.microsoft.com/office/powerpoint/2010/main" val="3683953673"/>
      </p:ext>
    </p:extLst>
  </p:cSld>
  <p:clrMapOvr>
    <a:masterClrMapping/>
  </p:clrMapOvr>
  <p:extLst>
    <p:ext uri="{DCECCB84-F9BA-43D5-87BE-67443E8EF086}">
      <p15:sldGuideLst xmlns:p15="http://schemas.microsoft.com/office/powerpoint/2012/main">
        <p15:guide id="1" orient="horz" pos="3026" userDrawn="1">
          <p15:clr>
            <a:srgbClr val="FBAE40"/>
          </p15:clr>
        </p15:guide>
        <p15:guide id="2" pos="29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Chapter" preserve="1" userDrawn="1">
  <p:cSld name="3_Title Chapter">
    <p:spTree>
      <p:nvGrpSpPr>
        <p:cNvPr id="1" name="Shape 21"/>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C89E2486-8E54-43B2-8334-CDE8C5466641}"/>
              </a:ext>
            </a:extLst>
          </p:cNvPr>
          <p:cNvPicPr>
            <a:picLocks noChangeAspect="1"/>
          </p:cNvPicPr>
          <p:nvPr userDrawn="1"/>
        </p:nvPicPr>
        <p:blipFill>
          <a:blip r:embed="rId2"/>
          <a:stretch>
            <a:fillRect/>
          </a:stretch>
        </p:blipFill>
        <p:spPr>
          <a:xfrm>
            <a:off x="1651899" y="0"/>
            <a:ext cx="7490313" cy="4214949"/>
          </a:xfrm>
          <a:prstGeom prst="rect">
            <a:avLst/>
          </a:prstGeom>
        </p:spPr>
      </p:pic>
      <p:sp>
        <p:nvSpPr>
          <p:cNvPr id="25" name="Google Shape;25;p15"/>
          <p:cNvSpPr/>
          <p:nvPr/>
        </p:nvSpPr>
        <p:spPr>
          <a:xfrm>
            <a:off x="8784000" y="2590902"/>
            <a:ext cx="0" cy="0"/>
          </a:xfrm>
          <a:prstGeom prst="rect">
            <a:avLst/>
          </a:prstGeom>
          <a:solidFill>
            <a:schemeClr val="accent2"/>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Narrow"/>
              <a:ea typeface="Arial Narrow"/>
              <a:cs typeface="Arial Narrow"/>
              <a:sym typeface="Arial Narrow"/>
            </a:endParaRPr>
          </a:p>
        </p:txBody>
      </p:sp>
      <p:pic>
        <p:nvPicPr>
          <p:cNvPr id="14" name="Picture 13" descr="A picture containing text&#10;&#10;Description automatically generated">
            <a:extLst>
              <a:ext uri="{FF2B5EF4-FFF2-40B4-BE49-F238E27FC236}">
                <a16:creationId xmlns:a16="http://schemas.microsoft.com/office/drawing/2014/main" id="{821AAEC2-55D8-4594-97C0-FCDD2E580B78}"/>
              </a:ext>
            </a:extLst>
          </p:cNvPr>
          <p:cNvPicPr>
            <a:picLocks noChangeAspect="1"/>
          </p:cNvPicPr>
          <p:nvPr userDrawn="1"/>
        </p:nvPicPr>
        <p:blipFill>
          <a:blip r:embed="rId3"/>
          <a:stretch>
            <a:fillRect/>
          </a:stretch>
        </p:blipFill>
        <p:spPr>
          <a:xfrm>
            <a:off x="6300669" y="1621629"/>
            <a:ext cx="2947222" cy="2947222"/>
          </a:xfrm>
          <a:prstGeom prst="rect">
            <a:avLst/>
          </a:prstGeom>
        </p:spPr>
      </p:pic>
      <p:pic>
        <p:nvPicPr>
          <p:cNvPr id="2" name="Picture 1" descr="Logo, company name&#10;&#10;Description automatically generated">
            <a:extLst>
              <a:ext uri="{FF2B5EF4-FFF2-40B4-BE49-F238E27FC236}">
                <a16:creationId xmlns:a16="http://schemas.microsoft.com/office/drawing/2014/main" id="{41244132-3396-4CFD-D500-A5AE07ABC12F}"/>
              </a:ext>
            </a:extLst>
          </p:cNvPr>
          <p:cNvPicPr>
            <a:picLocks noChangeAspect="1"/>
          </p:cNvPicPr>
          <p:nvPr userDrawn="1"/>
        </p:nvPicPr>
        <p:blipFill rotWithShape="1">
          <a:blip r:embed="rId4"/>
          <a:srcRect t="3223" r="2881" b="1"/>
          <a:stretch/>
        </p:blipFill>
        <p:spPr>
          <a:xfrm>
            <a:off x="250587" y="4426045"/>
            <a:ext cx="1933813" cy="495803"/>
          </a:xfrm>
          <a:prstGeom prst="rect">
            <a:avLst/>
          </a:prstGeom>
        </p:spPr>
      </p:pic>
    </p:spTree>
    <p:extLst>
      <p:ext uri="{BB962C8B-B14F-4D97-AF65-F5344CB8AC3E}">
        <p14:creationId xmlns:p14="http://schemas.microsoft.com/office/powerpoint/2010/main" val="1260432904"/>
      </p:ext>
    </p:extLst>
  </p:cSld>
  <p:clrMapOvr>
    <a:masterClrMapping/>
  </p:clrMapOvr>
  <p:extLst>
    <p:ext uri="{DCECCB84-F9BA-43D5-87BE-67443E8EF086}">
      <p15:sldGuideLst xmlns:p15="http://schemas.microsoft.com/office/powerpoint/2012/main">
        <p15:guide id="1" orient="horz" pos="3026" userDrawn="1">
          <p15:clr>
            <a:srgbClr val="FBAE40"/>
          </p15:clr>
        </p15:guide>
        <p15:guide id="2" pos="29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Free Content" userDrawn="1">
  <p:cSld name="7_Free Content">
    <p:spTree>
      <p:nvGrpSpPr>
        <p:cNvPr id="1" name="Shape 44"/>
        <p:cNvGrpSpPr/>
        <p:nvPr/>
      </p:nvGrpSpPr>
      <p:grpSpPr>
        <a:xfrm>
          <a:off x="0" y="0"/>
          <a:ext cx="0" cy="0"/>
          <a:chOff x="0" y="0"/>
          <a:chExt cx="0" cy="0"/>
        </a:xfrm>
      </p:grpSpPr>
      <p:pic>
        <p:nvPicPr>
          <p:cNvPr id="12" name="Google Shape;53;p21">
            <a:extLst>
              <a:ext uri="{FF2B5EF4-FFF2-40B4-BE49-F238E27FC236}">
                <a16:creationId xmlns:a16="http://schemas.microsoft.com/office/drawing/2014/main" id="{446D1942-05CE-428A-8BB1-DE1D1ECC645D}"/>
              </a:ext>
            </a:extLst>
          </p:cNvPr>
          <p:cNvPicPr preferRelativeResize="0"/>
          <p:nvPr userDrawn="1"/>
        </p:nvPicPr>
        <p:blipFill rotWithShape="1">
          <a:blip r:embed="rId2">
            <a:alphaModFix/>
          </a:blip>
          <a:srcRect l="465" r="475"/>
          <a:stretch/>
        </p:blipFill>
        <p:spPr>
          <a:xfrm>
            <a:off x="5630200" y="0"/>
            <a:ext cx="3513800" cy="5149127"/>
          </a:xfrm>
          <a:prstGeom prst="rect">
            <a:avLst/>
          </a:prstGeom>
          <a:noFill/>
          <a:ln>
            <a:noFill/>
          </a:ln>
        </p:spPr>
      </p:pic>
      <p:sp>
        <p:nvSpPr>
          <p:cNvPr id="8" name="Google Shape;54;p21">
            <a:extLst>
              <a:ext uri="{FF2B5EF4-FFF2-40B4-BE49-F238E27FC236}">
                <a16:creationId xmlns:a16="http://schemas.microsoft.com/office/drawing/2014/main" id="{B9CFEE76-87D3-4862-826F-BB61CC5673E7}"/>
              </a:ext>
            </a:extLst>
          </p:cNvPr>
          <p:cNvSpPr txBox="1">
            <a:spLocks noGrp="1"/>
          </p:cNvSpPr>
          <p:nvPr>
            <p:ph type="ctrTitle"/>
          </p:nvPr>
        </p:nvSpPr>
        <p:spPr>
          <a:xfrm>
            <a:off x="359999" y="244176"/>
            <a:ext cx="840990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D77337"/>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9" name="Google Shape;55;p21">
            <a:extLst>
              <a:ext uri="{FF2B5EF4-FFF2-40B4-BE49-F238E27FC236}">
                <a16:creationId xmlns:a16="http://schemas.microsoft.com/office/drawing/2014/main" id="{60634D95-96FF-4FCD-954F-CF5C8352F043}"/>
              </a:ext>
            </a:extLst>
          </p:cNvPr>
          <p:cNvSpPr txBox="1">
            <a:spLocks noGrp="1"/>
          </p:cNvSpPr>
          <p:nvPr>
            <p:ph type="subTitle" idx="1"/>
          </p:nvPr>
        </p:nvSpPr>
        <p:spPr>
          <a:xfrm>
            <a:off x="359999" y="676176"/>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D77337"/>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dirty="0"/>
          </a:p>
        </p:txBody>
      </p:sp>
      <p:sp>
        <p:nvSpPr>
          <p:cNvPr id="10" name="Google Shape;56;p21">
            <a:extLst>
              <a:ext uri="{FF2B5EF4-FFF2-40B4-BE49-F238E27FC236}">
                <a16:creationId xmlns:a16="http://schemas.microsoft.com/office/drawing/2014/main" id="{8C4647E8-3DCA-4DAA-B7B3-87F1EE00F8BC}"/>
              </a:ext>
            </a:extLst>
          </p:cNvPr>
          <p:cNvSpPr txBox="1">
            <a:spLocks noGrp="1"/>
          </p:cNvSpPr>
          <p:nvPr>
            <p:ph type="body" idx="2"/>
          </p:nvPr>
        </p:nvSpPr>
        <p:spPr>
          <a:xfrm>
            <a:off x="367250" y="1373257"/>
            <a:ext cx="8409900" cy="27000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15" name="TextBox 4">
            <a:extLst>
              <a:ext uri="{FF2B5EF4-FFF2-40B4-BE49-F238E27FC236}">
                <a16:creationId xmlns:a16="http://schemas.microsoft.com/office/drawing/2014/main" id="{E1C21BC3-4E2F-4C85-AC44-E01EB5939138}"/>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9A9899"/>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9A9899"/>
                </a:solidFill>
                <a:effectLst/>
                <a:latin typeface="Arial Narrow" panose="020B0604020202020204" pitchFamily="34" charset="0"/>
                <a:cs typeface="Arial Narrow" panose="020B0604020202020204" pitchFamily="34" charset="0"/>
              </a:rPr>
              <a:t> </a:t>
            </a:r>
            <a:r>
              <a:rPr lang="en-US" sz="900" b="0" i="0">
                <a:solidFill>
                  <a:srgbClr val="9A9899"/>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9A9899"/>
                </a:solidFill>
                <a:effectLst/>
                <a:latin typeface="Arial Narrow" panose="020B0604020202020204" pitchFamily="34" charset="0"/>
                <a:cs typeface="Arial Narrow" panose="020B0604020202020204" pitchFamily="34" charset="0"/>
              </a:rPr>
              <a:t>.</a:t>
            </a:r>
            <a:endParaRPr lang="en-US" sz="900" b="0" i="0">
              <a:solidFill>
                <a:srgbClr val="9A9899"/>
              </a:solidFill>
              <a:effectLst/>
              <a:latin typeface="Arial Narrow" panose="020B0604020202020204" pitchFamily="34" charset="0"/>
              <a:cs typeface="Arial Narrow" panose="020B0604020202020204" pitchFamily="34" charset="0"/>
            </a:endParaRPr>
          </a:p>
        </p:txBody>
      </p:sp>
      <p:sp>
        <p:nvSpPr>
          <p:cNvPr id="16" name="Espace réservé du texte 3">
            <a:extLst>
              <a:ext uri="{FF2B5EF4-FFF2-40B4-BE49-F238E27FC236}">
                <a16:creationId xmlns:a16="http://schemas.microsoft.com/office/drawing/2014/main" id="{2DFCA0C8-7C86-47D1-86A0-F5FFE6FF73F7}"/>
              </a:ext>
            </a:extLst>
          </p:cNvPr>
          <p:cNvSpPr>
            <a:spLocks noGrp="1"/>
          </p:cNvSpPr>
          <p:nvPr>
            <p:ph type="body" sz="quarter" idx="14" hasCustomPrompt="1"/>
          </p:nvPr>
        </p:nvSpPr>
        <p:spPr>
          <a:xfrm>
            <a:off x="2507776" y="4655563"/>
            <a:ext cx="1573561" cy="176212"/>
          </a:xfrm>
          <a:prstGeom prst="rect">
            <a:avLst/>
          </a:prstGeom>
        </p:spPr>
        <p:txBody>
          <a:bodyPr lIns="0" bIns="0" anchor="b" anchorCtr="0"/>
          <a:lstStyle>
            <a:lvl1pPr>
              <a:defRPr sz="900" b="0" i="0" spc="0">
                <a:solidFill>
                  <a:srgbClr val="9A9899"/>
                </a:solidFill>
                <a:latin typeface="Arial Narrow" panose="020B0604020202020204" pitchFamily="34" charset="0"/>
                <a:cs typeface="Arial Narrow" panose="020B0604020202020204" pitchFamily="34" charset="0"/>
              </a:defRPr>
            </a:lvl1pPr>
          </a:lstStyle>
          <a:p>
            <a:pPr lvl="0"/>
            <a:r>
              <a:rPr lang="en-CH" dirty="0"/>
              <a:t>Add name of presenter here</a:t>
            </a:r>
            <a:endParaRPr lang="fr-FR" dirty="0"/>
          </a:p>
        </p:txBody>
      </p:sp>
      <p:pic>
        <p:nvPicPr>
          <p:cNvPr id="2" name="Picture 1" descr="Logo, company name&#10;&#10;Description automatically generated">
            <a:extLst>
              <a:ext uri="{FF2B5EF4-FFF2-40B4-BE49-F238E27FC236}">
                <a16:creationId xmlns:a16="http://schemas.microsoft.com/office/drawing/2014/main" id="{3B1FF3DA-B5DA-27C9-39E7-74AB6D45684E}"/>
              </a:ext>
            </a:extLst>
          </p:cNvPr>
          <p:cNvPicPr>
            <a:picLocks noChangeAspect="1"/>
          </p:cNvPicPr>
          <p:nvPr userDrawn="1"/>
        </p:nvPicPr>
        <p:blipFill rotWithShape="1">
          <a:blip r:embed="rId3"/>
          <a:srcRect t="3223" r="2881" b="1"/>
          <a:stretch/>
        </p:blipFill>
        <p:spPr>
          <a:xfrm>
            <a:off x="250587" y="4426045"/>
            <a:ext cx="1933813" cy="49580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Title and Text" userDrawn="1">
  <p:cSld name="4_Title and Text">
    <p:spTree>
      <p:nvGrpSpPr>
        <p:cNvPr id="1" name="Shape 52"/>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0CC16429-483E-6E08-398C-EBBC17B8E317}"/>
              </a:ext>
            </a:extLst>
          </p:cNvPr>
          <p:cNvPicPr>
            <a:picLocks noChangeAspect="1"/>
          </p:cNvPicPr>
          <p:nvPr userDrawn="1"/>
        </p:nvPicPr>
        <p:blipFill rotWithShape="1">
          <a:blip r:embed="rId2"/>
          <a:srcRect t="3223" r="2881" b="1"/>
          <a:stretch/>
        </p:blipFill>
        <p:spPr>
          <a:xfrm>
            <a:off x="250587" y="4426045"/>
            <a:ext cx="1933813" cy="495803"/>
          </a:xfrm>
          <a:prstGeom prst="rect">
            <a:avLst/>
          </a:prstGeom>
        </p:spPr>
      </p:pic>
      <p:pic>
        <p:nvPicPr>
          <p:cNvPr id="53" name="Google Shape;53;p21"/>
          <p:cNvPicPr preferRelativeResize="0"/>
          <p:nvPr/>
        </p:nvPicPr>
        <p:blipFill rotWithShape="1">
          <a:blip r:embed="rId3">
            <a:alphaModFix/>
          </a:blip>
          <a:srcRect l="465" r="475"/>
          <a:stretch/>
        </p:blipFill>
        <p:spPr>
          <a:xfrm>
            <a:off x="5630200" y="0"/>
            <a:ext cx="3513800" cy="5149127"/>
          </a:xfrm>
          <a:prstGeom prst="rect">
            <a:avLst/>
          </a:prstGeom>
          <a:noFill/>
          <a:ln>
            <a:noFill/>
          </a:ln>
        </p:spPr>
      </p:pic>
      <p:sp>
        <p:nvSpPr>
          <p:cNvPr id="54" name="Google Shape;54;p21"/>
          <p:cNvSpPr txBox="1">
            <a:spLocks noGrp="1"/>
          </p:cNvSpPr>
          <p:nvPr>
            <p:ph type="ctrTitle"/>
          </p:nvPr>
        </p:nvSpPr>
        <p:spPr>
          <a:xfrm>
            <a:off x="359999" y="244176"/>
            <a:ext cx="840990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D77337"/>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55" name="Google Shape;55;p21"/>
          <p:cNvSpPr txBox="1">
            <a:spLocks noGrp="1"/>
          </p:cNvSpPr>
          <p:nvPr>
            <p:ph type="subTitle" idx="1"/>
          </p:nvPr>
        </p:nvSpPr>
        <p:spPr>
          <a:xfrm>
            <a:off x="359999" y="676176"/>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D77337"/>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sp>
        <p:nvSpPr>
          <p:cNvPr id="56" name="Google Shape;56;p21"/>
          <p:cNvSpPr txBox="1">
            <a:spLocks noGrp="1"/>
          </p:cNvSpPr>
          <p:nvPr>
            <p:ph type="body" idx="2"/>
          </p:nvPr>
        </p:nvSpPr>
        <p:spPr>
          <a:xfrm>
            <a:off x="367250" y="1373257"/>
            <a:ext cx="8409900" cy="27000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Tree>
  </p:cSld>
  <p:clrMapOvr>
    <a:masterClrMapping/>
  </p:clrMapOvr>
  <p:extLst>
    <p:ext uri="{DCECCB84-F9BA-43D5-87BE-67443E8EF086}">
      <p15:sldGuideLst xmlns:p15="http://schemas.microsoft.com/office/powerpoint/2012/main">
        <p15:guide id="1" orient="horz" pos="14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_Contact" userDrawn="1">
  <p:cSld name="8_Contact">
    <p:spTree>
      <p:nvGrpSpPr>
        <p:cNvPr id="1" name="Shape 47"/>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Title Presentation" preserve="1" userDrawn="1">
  <p:cSld name="2_Title Presentation">
    <p:spTree>
      <p:nvGrpSpPr>
        <p:cNvPr id="1" name="Shape 10"/>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BFCAB9F6-40B6-4472-83EB-4CDF07CA53BB}"/>
              </a:ext>
            </a:extLst>
          </p:cNvPr>
          <p:cNvPicPr>
            <a:picLocks noChangeAspect="1"/>
          </p:cNvPicPr>
          <p:nvPr userDrawn="1"/>
        </p:nvPicPr>
        <p:blipFill>
          <a:blip r:embed="rId2"/>
          <a:stretch>
            <a:fillRect/>
          </a:stretch>
        </p:blipFill>
        <p:spPr>
          <a:xfrm>
            <a:off x="0" y="0"/>
            <a:ext cx="9140425" cy="51435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0C6CE2D-21BC-4AE1-AF15-506378D202B1}"/>
              </a:ext>
            </a:extLst>
          </p:cNvPr>
          <p:cNvPicPr>
            <a:picLocks noChangeAspect="1"/>
          </p:cNvPicPr>
          <p:nvPr userDrawn="1"/>
        </p:nvPicPr>
        <p:blipFill>
          <a:blip r:embed="rId3"/>
          <a:stretch>
            <a:fillRect/>
          </a:stretch>
        </p:blipFill>
        <p:spPr>
          <a:xfrm>
            <a:off x="4863131" y="319264"/>
            <a:ext cx="4673236" cy="4673236"/>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CFD8BD26-6A8D-E9ED-742F-BF087BD9DC66}"/>
              </a:ext>
            </a:extLst>
          </p:cNvPr>
          <p:cNvPicPr>
            <a:picLocks noChangeAspect="1"/>
          </p:cNvPicPr>
          <p:nvPr userDrawn="1"/>
        </p:nvPicPr>
        <p:blipFill rotWithShape="1">
          <a:blip r:embed="rId4"/>
          <a:srcRect l="5882" t="19849" r="6471" b="20858"/>
          <a:stretch/>
        </p:blipFill>
        <p:spPr>
          <a:xfrm>
            <a:off x="285738" y="4273850"/>
            <a:ext cx="4759235" cy="839570"/>
          </a:xfrm>
          <a:prstGeom prst="rect">
            <a:avLst/>
          </a:prstGeom>
        </p:spPr>
      </p:pic>
      <p:pic>
        <p:nvPicPr>
          <p:cNvPr id="5" name="Picture 4" descr="Logo, company name&#10;&#10;Description automatically generated">
            <a:extLst>
              <a:ext uri="{FF2B5EF4-FFF2-40B4-BE49-F238E27FC236}">
                <a16:creationId xmlns:a16="http://schemas.microsoft.com/office/drawing/2014/main" id="{B2ED74A8-0164-75B0-E603-C868474BF66D}"/>
              </a:ext>
            </a:extLst>
          </p:cNvPr>
          <p:cNvPicPr>
            <a:picLocks noChangeAspect="1"/>
          </p:cNvPicPr>
          <p:nvPr userDrawn="1"/>
        </p:nvPicPr>
        <p:blipFill rotWithShape="1">
          <a:blip r:embed="rId5"/>
          <a:srcRect t="3223" r="2881" b="1"/>
          <a:stretch/>
        </p:blipFill>
        <p:spPr>
          <a:xfrm>
            <a:off x="322305" y="322660"/>
            <a:ext cx="2949814" cy="756292"/>
          </a:xfrm>
          <a:prstGeom prst="rect">
            <a:avLst/>
          </a:prstGeom>
        </p:spPr>
      </p:pic>
    </p:spTree>
    <p:extLst>
      <p:ext uri="{BB962C8B-B14F-4D97-AF65-F5344CB8AC3E}">
        <p14:creationId xmlns:p14="http://schemas.microsoft.com/office/powerpoint/2010/main" val="3907952625"/>
      </p:ext>
    </p:extLst>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and Text" preserve="1" userDrawn="1">
  <p:cSld name="5_Title and Text">
    <p:spTree>
      <p:nvGrpSpPr>
        <p:cNvPr id="1" name="Shape 16"/>
        <p:cNvGrpSpPr/>
        <p:nvPr/>
      </p:nvGrpSpPr>
      <p:grpSpPr>
        <a:xfrm>
          <a:off x="0" y="0"/>
          <a:ext cx="0" cy="0"/>
          <a:chOff x="0" y="0"/>
          <a:chExt cx="0" cy="0"/>
        </a:xfrm>
      </p:grpSpPr>
      <p:sp>
        <p:nvSpPr>
          <p:cNvPr id="17" name="Google Shape;17;p14"/>
          <p:cNvSpPr txBox="1">
            <a:spLocks noGrp="1"/>
          </p:cNvSpPr>
          <p:nvPr>
            <p:ph type="body" idx="1"/>
          </p:nvPr>
        </p:nvSpPr>
        <p:spPr>
          <a:xfrm>
            <a:off x="367250" y="1373254"/>
            <a:ext cx="8409900" cy="29743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18" name="Google Shape;18;p14"/>
          <p:cNvSpPr txBox="1">
            <a:spLocks noGrp="1"/>
          </p:cNvSpPr>
          <p:nvPr>
            <p:ph type="ctrTitle"/>
          </p:nvPr>
        </p:nvSpPr>
        <p:spPr>
          <a:xfrm>
            <a:off x="359999" y="244173"/>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D77337"/>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19" name="Google Shape;19;p14"/>
          <p:cNvSpPr txBox="1">
            <a:spLocks noGrp="1"/>
          </p:cNvSpPr>
          <p:nvPr>
            <p:ph type="subTitle" idx="2"/>
          </p:nvPr>
        </p:nvSpPr>
        <p:spPr>
          <a:xfrm>
            <a:off x="359999" y="676173"/>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D77337"/>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dirty="0"/>
          </a:p>
        </p:txBody>
      </p:sp>
      <p:sp>
        <p:nvSpPr>
          <p:cNvPr id="6" name="TextBox 4">
            <a:extLst>
              <a:ext uri="{FF2B5EF4-FFF2-40B4-BE49-F238E27FC236}">
                <a16:creationId xmlns:a16="http://schemas.microsoft.com/office/drawing/2014/main" id="{CF0A4A76-5858-456A-AED1-0A777FFAAB3B}"/>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9A9899"/>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9A9899"/>
                </a:solidFill>
                <a:effectLst/>
                <a:latin typeface="Arial Narrow" panose="020B0604020202020204" pitchFamily="34" charset="0"/>
                <a:cs typeface="Arial Narrow" panose="020B0604020202020204" pitchFamily="34" charset="0"/>
              </a:rPr>
              <a:t> </a:t>
            </a:r>
            <a:r>
              <a:rPr lang="en-US" sz="900" b="0" i="0">
                <a:solidFill>
                  <a:srgbClr val="9A9899"/>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9A9899"/>
                </a:solidFill>
                <a:effectLst/>
                <a:latin typeface="Arial Narrow" panose="020B0604020202020204" pitchFamily="34" charset="0"/>
                <a:cs typeface="Arial Narrow" panose="020B0604020202020204" pitchFamily="34" charset="0"/>
              </a:rPr>
              <a:t>.</a:t>
            </a:r>
            <a:endParaRPr lang="en-US" sz="900" b="0" i="0">
              <a:solidFill>
                <a:srgbClr val="9A9899"/>
              </a:solidFill>
              <a:effectLst/>
              <a:latin typeface="Arial Narrow" panose="020B0604020202020204" pitchFamily="34" charset="0"/>
              <a:cs typeface="Arial Narrow" panose="020B0604020202020204" pitchFamily="34" charset="0"/>
            </a:endParaRPr>
          </a:p>
        </p:txBody>
      </p:sp>
      <p:sp>
        <p:nvSpPr>
          <p:cNvPr id="7" name="Espace réservé du texte 3">
            <a:extLst>
              <a:ext uri="{FF2B5EF4-FFF2-40B4-BE49-F238E27FC236}">
                <a16:creationId xmlns:a16="http://schemas.microsoft.com/office/drawing/2014/main" id="{1DE65BED-AAEB-4B5D-B1E1-F1CBE884947F}"/>
              </a:ext>
            </a:extLst>
          </p:cNvPr>
          <p:cNvSpPr>
            <a:spLocks noGrp="1"/>
          </p:cNvSpPr>
          <p:nvPr>
            <p:ph type="body" sz="quarter" idx="14" hasCustomPrompt="1"/>
          </p:nvPr>
        </p:nvSpPr>
        <p:spPr>
          <a:xfrm>
            <a:off x="2507776" y="4655563"/>
            <a:ext cx="1573561" cy="176212"/>
          </a:xfrm>
          <a:prstGeom prst="rect">
            <a:avLst/>
          </a:prstGeom>
        </p:spPr>
        <p:txBody>
          <a:bodyPr lIns="0" bIns="0" anchor="b" anchorCtr="0"/>
          <a:lstStyle>
            <a:lvl1pPr>
              <a:defRPr sz="900" b="0" i="0" spc="0">
                <a:solidFill>
                  <a:srgbClr val="9A9899"/>
                </a:solidFill>
                <a:latin typeface="Arial Narrow" panose="020B0604020202020204" pitchFamily="34" charset="0"/>
                <a:cs typeface="Arial Narrow" panose="020B0604020202020204" pitchFamily="34" charset="0"/>
              </a:defRPr>
            </a:lvl1pPr>
          </a:lstStyle>
          <a:p>
            <a:pPr lvl="0"/>
            <a:r>
              <a:rPr lang="en-CH" dirty="0"/>
              <a:t>Add name of presenter here</a:t>
            </a:r>
            <a:endParaRPr lang="fr-FR" dirty="0"/>
          </a:p>
        </p:txBody>
      </p:sp>
      <p:pic>
        <p:nvPicPr>
          <p:cNvPr id="2" name="Picture 1" descr="Logo, company name&#10;&#10;Description automatically generated">
            <a:extLst>
              <a:ext uri="{FF2B5EF4-FFF2-40B4-BE49-F238E27FC236}">
                <a16:creationId xmlns:a16="http://schemas.microsoft.com/office/drawing/2014/main" id="{6B43279B-7B49-F50D-2346-FFBAA2157518}"/>
              </a:ext>
            </a:extLst>
          </p:cNvPr>
          <p:cNvPicPr>
            <a:picLocks noChangeAspect="1"/>
          </p:cNvPicPr>
          <p:nvPr userDrawn="1"/>
        </p:nvPicPr>
        <p:blipFill rotWithShape="1">
          <a:blip r:embed="rId2"/>
          <a:srcRect t="3223" r="2881" b="1"/>
          <a:stretch/>
        </p:blipFill>
        <p:spPr>
          <a:xfrm>
            <a:off x="250587" y="4426045"/>
            <a:ext cx="1933813" cy="495803"/>
          </a:xfrm>
          <a:prstGeom prst="rect">
            <a:avLst/>
          </a:prstGeom>
        </p:spPr>
      </p:pic>
    </p:spTree>
    <p:extLst>
      <p:ext uri="{BB962C8B-B14F-4D97-AF65-F5344CB8AC3E}">
        <p14:creationId xmlns:p14="http://schemas.microsoft.com/office/powerpoint/2010/main" val="614483159"/>
      </p:ext>
    </p:extLst>
  </p:cSld>
  <p:clrMapOvr>
    <a:masterClrMapping/>
  </p:clrMapOvr>
  <p:extLst>
    <p:ext uri="{DCECCB84-F9BA-43D5-87BE-67443E8EF086}">
      <p15:sldGuideLst xmlns:p15="http://schemas.microsoft.com/office/powerpoint/2012/main">
        <p15:guide id="1" orient="horz" pos="14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Text" preserve="1" userDrawn="1">
  <p:cSld name="5_Title and Text">
    <p:spTree>
      <p:nvGrpSpPr>
        <p:cNvPr id="1" name="Shape 16"/>
        <p:cNvGrpSpPr/>
        <p:nvPr/>
      </p:nvGrpSpPr>
      <p:grpSpPr>
        <a:xfrm>
          <a:off x="0" y="0"/>
          <a:ext cx="0" cy="0"/>
          <a:chOff x="0" y="0"/>
          <a:chExt cx="0" cy="0"/>
        </a:xfrm>
      </p:grpSpPr>
      <p:sp>
        <p:nvSpPr>
          <p:cNvPr id="17" name="Google Shape;17;p14"/>
          <p:cNvSpPr txBox="1">
            <a:spLocks noGrp="1"/>
          </p:cNvSpPr>
          <p:nvPr>
            <p:ph type="body" idx="1"/>
          </p:nvPr>
        </p:nvSpPr>
        <p:spPr>
          <a:xfrm>
            <a:off x="367250" y="1373254"/>
            <a:ext cx="8409900" cy="29743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18" name="Google Shape;18;p14"/>
          <p:cNvSpPr txBox="1">
            <a:spLocks noGrp="1"/>
          </p:cNvSpPr>
          <p:nvPr>
            <p:ph type="ctrTitle"/>
          </p:nvPr>
        </p:nvSpPr>
        <p:spPr>
          <a:xfrm>
            <a:off x="359999" y="244173"/>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D77337"/>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19" name="Google Shape;19;p14"/>
          <p:cNvSpPr txBox="1">
            <a:spLocks noGrp="1"/>
          </p:cNvSpPr>
          <p:nvPr>
            <p:ph type="subTitle" idx="2"/>
          </p:nvPr>
        </p:nvSpPr>
        <p:spPr>
          <a:xfrm>
            <a:off x="359999" y="676173"/>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D77337"/>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pic>
        <p:nvPicPr>
          <p:cNvPr id="2" name="Picture 1" descr="Logo, company name&#10;&#10;Description automatically generated">
            <a:extLst>
              <a:ext uri="{FF2B5EF4-FFF2-40B4-BE49-F238E27FC236}">
                <a16:creationId xmlns:a16="http://schemas.microsoft.com/office/drawing/2014/main" id="{4915CA1F-D95A-2DE7-2F02-4389A7DA94FB}"/>
              </a:ext>
            </a:extLst>
          </p:cNvPr>
          <p:cNvPicPr>
            <a:picLocks noChangeAspect="1"/>
          </p:cNvPicPr>
          <p:nvPr userDrawn="1"/>
        </p:nvPicPr>
        <p:blipFill rotWithShape="1">
          <a:blip r:embed="rId2"/>
          <a:srcRect t="3223" r="2881" b="1"/>
          <a:stretch/>
        </p:blipFill>
        <p:spPr>
          <a:xfrm>
            <a:off x="250587" y="4426045"/>
            <a:ext cx="1933813" cy="495803"/>
          </a:xfrm>
          <a:prstGeom prst="rect">
            <a:avLst/>
          </a:prstGeom>
        </p:spPr>
      </p:pic>
    </p:spTree>
    <p:extLst>
      <p:ext uri="{BB962C8B-B14F-4D97-AF65-F5344CB8AC3E}">
        <p14:creationId xmlns:p14="http://schemas.microsoft.com/office/powerpoint/2010/main" val="920110136"/>
      </p:ext>
    </p:extLst>
  </p:cSld>
  <p:clrMapOvr>
    <a:masterClrMapping/>
  </p:clrMapOvr>
  <p:extLst>
    <p:ext uri="{DCECCB84-F9BA-43D5-87BE-67443E8EF086}">
      <p15:sldGuideLst xmlns:p15="http://schemas.microsoft.com/office/powerpoint/2012/main">
        <p15:guide id="1" orient="horz" pos="302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Chapter" userDrawn="1">
  <p:cSld name="2_Title Chapter">
    <p:spTree>
      <p:nvGrpSpPr>
        <p:cNvPr id="1" name="Shape 21"/>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214E096A-87B7-4A49-A161-2F83109FFCF6}"/>
              </a:ext>
            </a:extLst>
          </p:cNvPr>
          <p:cNvPicPr>
            <a:picLocks noChangeAspect="1"/>
          </p:cNvPicPr>
          <p:nvPr userDrawn="1"/>
        </p:nvPicPr>
        <p:blipFill>
          <a:blip r:embed="rId2"/>
          <a:stretch>
            <a:fillRect/>
          </a:stretch>
        </p:blipFill>
        <p:spPr>
          <a:xfrm>
            <a:off x="1651899" y="0"/>
            <a:ext cx="7490313" cy="4214949"/>
          </a:xfrm>
          <a:prstGeom prst="rect">
            <a:avLst/>
          </a:prstGeom>
        </p:spPr>
      </p:pic>
      <p:sp>
        <p:nvSpPr>
          <p:cNvPr id="23" name="Google Shape;23;p15"/>
          <p:cNvSpPr txBox="1">
            <a:spLocks noGrp="1"/>
          </p:cNvSpPr>
          <p:nvPr>
            <p:ph type="ctrTitle"/>
          </p:nvPr>
        </p:nvSpPr>
        <p:spPr>
          <a:xfrm>
            <a:off x="360000" y="1870902"/>
            <a:ext cx="5940669"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D77337"/>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dirty="0"/>
          </a:p>
        </p:txBody>
      </p:sp>
      <p:sp>
        <p:nvSpPr>
          <p:cNvPr id="24" name="Google Shape;24;p15"/>
          <p:cNvSpPr txBox="1">
            <a:spLocks noGrp="1"/>
          </p:cNvSpPr>
          <p:nvPr>
            <p:ph type="subTitle" idx="1"/>
          </p:nvPr>
        </p:nvSpPr>
        <p:spPr>
          <a:xfrm>
            <a:off x="360000" y="2770902"/>
            <a:ext cx="5940669"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D77337"/>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sp>
        <p:nvSpPr>
          <p:cNvPr id="25" name="Google Shape;25;p15"/>
          <p:cNvSpPr/>
          <p:nvPr/>
        </p:nvSpPr>
        <p:spPr>
          <a:xfrm>
            <a:off x="8784000" y="2590902"/>
            <a:ext cx="0" cy="0"/>
          </a:xfrm>
          <a:prstGeom prst="rect">
            <a:avLst/>
          </a:prstGeom>
          <a:solidFill>
            <a:schemeClr val="accent2"/>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Narrow"/>
              <a:ea typeface="Arial Narrow"/>
              <a:cs typeface="Arial Narrow"/>
              <a:sym typeface="Arial Narrow"/>
            </a:endParaRPr>
          </a:p>
        </p:txBody>
      </p:sp>
      <p:sp>
        <p:nvSpPr>
          <p:cNvPr id="11" name="TextBox 4">
            <a:extLst>
              <a:ext uri="{FF2B5EF4-FFF2-40B4-BE49-F238E27FC236}">
                <a16:creationId xmlns:a16="http://schemas.microsoft.com/office/drawing/2014/main" id="{446040D9-BE2F-406C-8B86-9FCFC7D674A0}"/>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9A9899"/>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9A9899"/>
                </a:solidFill>
                <a:effectLst/>
                <a:latin typeface="Arial Narrow" panose="020B0604020202020204" pitchFamily="34" charset="0"/>
                <a:cs typeface="Arial Narrow" panose="020B0604020202020204" pitchFamily="34" charset="0"/>
              </a:rPr>
              <a:t> </a:t>
            </a:r>
            <a:r>
              <a:rPr lang="en-US" sz="900" b="0" i="0">
                <a:solidFill>
                  <a:srgbClr val="9A9899"/>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9A9899"/>
                </a:solidFill>
                <a:effectLst/>
                <a:latin typeface="Arial Narrow" panose="020B0604020202020204" pitchFamily="34" charset="0"/>
                <a:cs typeface="Arial Narrow" panose="020B0604020202020204" pitchFamily="34" charset="0"/>
              </a:rPr>
              <a:t>.</a:t>
            </a:r>
            <a:endParaRPr lang="en-US" sz="900" b="0" i="0">
              <a:solidFill>
                <a:srgbClr val="9A9899"/>
              </a:solidFill>
              <a:effectLst/>
              <a:latin typeface="Arial Narrow" panose="020B0604020202020204" pitchFamily="34" charset="0"/>
              <a:cs typeface="Arial Narrow" panose="020B0604020202020204" pitchFamily="34" charset="0"/>
            </a:endParaRPr>
          </a:p>
        </p:txBody>
      </p:sp>
      <p:sp>
        <p:nvSpPr>
          <p:cNvPr id="12" name="Espace réservé du texte 3">
            <a:extLst>
              <a:ext uri="{FF2B5EF4-FFF2-40B4-BE49-F238E27FC236}">
                <a16:creationId xmlns:a16="http://schemas.microsoft.com/office/drawing/2014/main" id="{555A968E-16E8-420A-BE27-D6CFA9DEE696}"/>
              </a:ext>
            </a:extLst>
          </p:cNvPr>
          <p:cNvSpPr>
            <a:spLocks noGrp="1"/>
          </p:cNvSpPr>
          <p:nvPr>
            <p:ph type="body" sz="quarter" idx="14" hasCustomPrompt="1"/>
          </p:nvPr>
        </p:nvSpPr>
        <p:spPr>
          <a:xfrm>
            <a:off x="2507776" y="4655563"/>
            <a:ext cx="1573561" cy="176212"/>
          </a:xfrm>
          <a:prstGeom prst="rect">
            <a:avLst/>
          </a:prstGeom>
        </p:spPr>
        <p:txBody>
          <a:bodyPr lIns="0" bIns="0" anchor="b" anchorCtr="0"/>
          <a:lstStyle>
            <a:lvl1pPr>
              <a:defRPr sz="900" b="0" i="0" spc="0">
                <a:solidFill>
                  <a:srgbClr val="9A9899"/>
                </a:solidFill>
                <a:latin typeface="Arial Narrow" panose="020B0604020202020204" pitchFamily="34" charset="0"/>
                <a:cs typeface="Arial Narrow" panose="020B0604020202020204" pitchFamily="34" charset="0"/>
              </a:defRPr>
            </a:lvl1pPr>
          </a:lstStyle>
          <a:p>
            <a:pPr lvl="0"/>
            <a:r>
              <a:rPr lang="en-CH" dirty="0"/>
              <a:t>Add name of presenter here</a:t>
            </a:r>
            <a:endParaRPr lang="fr-FR" dirty="0"/>
          </a:p>
        </p:txBody>
      </p:sp>
      <p:pic>
        <p:nvPicPr>
          <p:cNvPr id="14" name="Picture 13" descr="A picture containing text&#10;&#10;Description automatically generated">
            <a:extLst>
              <a:ext uri="{FF2B5EF4-FFF2-40B4-BE49-F238E27FC236}">
                <a16:creationId xmlns:a16="http://schemas.microsoft.com/office/drawing/2014/main" id="{821AAEC2-55D8-4594-97C0-FCDD2E580B78}"/>
              </a:ext>
            </a:extLst>
          </p:cNvPr>
          <p:cNvPicPr>
            <a:picLocks noChangeAspect="1"/>
          </p:cNvPicPr>
          <p:nvPr userDrawn="1"/>
        </p:nvPicPr>
        <p:blipFill>
          <a:blip r:embed="rId3"/>
          <a:stretch>
            <a:fillRect/>
          </a:stretch>
        </p:blipFill>
        <p:spPr>
          <a:xfrm>
            <a:off x="6300669" y="1621629"/>
            <a:ext cx="2947222" cy="2947222"/>
          </a:xfrm>
          <a:prstGeom prst="rect">
            <a:avLst/>
          </a:prstGeom>
        </p:spPr>
      </p:pic>
      <p:pic>
        <p:nvPicPr>
          <p:cNvPr id="2" name="Picture 1" descr="Logo, company name&#10;&#10;Description automatically generated">
            <a:extLst>
              <a:ext uri="{FF2B5EF4-FFF2-40B4-BE49-F238E27FC236}">
                <a16:creationId xmlns:a16="http://schemas.microsoft.com/office/drawing/2014/main" id="{AFFA2E11-4E28-04F0-6B77-24820DA30A89}"/>
              </a:ext>
            </a:extLst>
          </p:cNvPr>
          <p:cNvPicPr>
            <a:picLocks noChangeAspect="1"/>
          </p:cNvPicPr>
          <p:nvPr userDrawn="1"/>
        </p:nvPicPr>
        <p:blipFill rotWithShape="1">
          <a:blip r:embed="rId4"/>
          <a:srcRect t="3223" r="2881" b="1"/>
          <a:stretch/>
        </p:blipFill>
        <p:spPr>
          <a:xfrm>
            <a:off x="250587" y="4426045"/>
            <a:ext cx="1933813" cy="495803"/>
          </a:xfrm>
          <a:prstGeom prst="rect">
            <a:avLst/>
          </a:prstGeom>
        </p:spPr>
      </p:pic>
    </p:spTree>
  </p:cSld>
  <p:clrMapOvr>
    <a:masterClrMapping/>
  </p:clrMapOvr>
  <p:extLst>
    <p:ext uri="{DCECCB84-F9BA-43D5-87BE-67443E8EF086}">
      <p15:sldGuideLst xmlns:p15="http://schemas.microsoft.com/office/powerpoint/2012/main">
        <p15:guide id="1" orient="horz" pos="3026" userDrawn="1">
          <p15:clr>
            <a:srgbClr val="FBAE40"/>
          </p15:clr>
        </p15:guide>
        <p15:guide id="2" pos="29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Chapter" preserve="1" userDrawn="1">
  <p:cSld name="3_Title Chapter">
    <p:spTree>
      <p:nvGrpSpPr>
        <p:cNvPr id="1" name="Shape 21"/>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ED2A500A-61A9-4580-A727-A3224E06374E}"/>
              </a:ext>
            </a:extLst>
          </p:cNvPr>
          <p:cNvPicPr>
            <a:picLocks noChangeAspect="1"/>
          </p:cNvPicPr>
          <p:nvPr userDrawn="1"/>
        </p:nvPicPr>
        <p:blipFill>
          <a:blip r:embed="rId2"/>
          <a:stretch>
            <a:fillRect/>
          </a:stretch>
        </p:blipFill>
        <p:spPr>
          <a:xfrm>
            <a:off x="1651899" y="0"/>
            <a:ext cx="7490313" cy="4214949"/>
          </a:xfrm>
          <a:prstGeom prst="rect">
            <a:avLst/>
          </a:prstGeom>
        </p:spPr>
      </p:pic>
      <p:sp>
        <p:nvSpPr>
          <p:cNvPr id="23" name="Google Shape;23;p15"/>
          <p:cNvSpPr txBox="1">
            <a:spLocks noGrp="1"/>
          </p:cNvSpPr>
          <p:nvPr>
            <p:ph type="ctrTitle"/>
          </p:nvPr>
        </p:nvSpPr>
        <p:spPr>
          <a:xfrm>
            <a:off x="360000" y="1870902"/>
            <a:ext cx="5940669"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D77337"/>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24" name="Google Shape;24;p15"/>
          <p:cNvSpPr txBox="1">
            <a:spLocks noGrp="1"/>
          </p:cNvSpPr>
          <p:nvPr>
            <p:ph type="subTitle" idx="1"/>
          </p:nvPr>
        </p:nvSpPr>
        <p:spPr>
          <a:xfrm>
            <a:off x="360000" y="2770902"/>
            <a:ext cx="5940669"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D77337"/>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sp>
        <p:nvSpPr>
          <p:cNvPr id="25" name="Google Shape;25;p15"/>
          <p:cNvSpPr/>
          <p:nvPr/>
        </p:nvSpPr>
        <p:spPr>
          <a:xfrm>
            <a:off x="8784000" y="2590902"/>
            <a:ext cx="0" cy="0"/>
          </a:xfrm>
          <a:prstGeom prst="rect">
            <a:avLst/>
          </a:prstGeom>
          <a:solidFill>
            <a:schemeClr val="accent2"/>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Narrow"/>
              <a:ea typeface="Arial Narrow"/>
              <a:cs typeface="Arial Narrow"/>
              <a:sym typeface="Arial Narrow"/>
            </a:endParaRPr>
          </a:p>
        </p:txBody>
      </p:sp>
      <p:pic>
        <p:nvPicPr>
          <p:cNvPr id="14" name="Picture 13" descr="A picture containing text&#10;&#10;Description automatically generated">
            <a:extLst>
              <a:ext uri="{FF2B5EF4-FFF2-40B4-BE49-F238E27FC236}">
                <a16:creationId xmlns:a16="http://schemas.microsoft.com/office/drawing/2014/main" id="{821AAEC2-55D8-4594-97C0-FCDD2E580B78}"/>
              </a:ext>
            </a:extLst>
          </p:cNvPr>
          <p:cNvPicPr>
            <a:picLocks noChangeAspect="1"/>
          </p:cNvPicPr>
          <p:nvPr userDrawn="1"/>
        </p:nvPicPr>
        <p:blipFill>
          <a:blip r:embed="rId3"/>
          <a:stretch>
            <a:fillRect/>
          </a:stretch>
        </p:blipFill>
        <p:spPr>
          <a:xfrm>
            <a:off x="6300669" y="1621629"/>
            <a:ext cx="2947222" cy="2947222"/>
          </a:xfrm>
          <a:prstGeom prst="rect">
            <a:avLst/>
          </a:prstGeom>
        </p:spPr>
      </p:pic>
      <p:pic>
        <p:nvPicPr>
          <p:cNvPr id="2" name="Picture 1" descr="Logo, company name&#10;&#10;Description automatically generated">
            <a:extLst>
              <a:ext uri="{FF2B5EF4-FFF2-40B4-BE49-F238E27FC236}">
                <a16:creationId xmlns:a16="http://schemas.microsoft.com/office/drawing/2014/main" id="{E6F1EF6D-E81E-D713-A433-AD17ACEA1AC5}"/>
              </a:ext>
            </a:extLst>
          </p:cNvPr>
          <p:cNvPicPr>
            <a:picLocks noChangeAspect="1"/>
          </p:cNvPicPr>
          <p:nvPr userDrawn="1"/>
        </p:nvPicPr>
        <p:blipFill rotWithShape="1">
          <a:blip r:embed="rId4"/>
          <a:srcRect t="3223" r="2881" b="1"/>
          <a:stretch/>
        </p:blipFill>
        <p:spPr>
          <a:xfrm>
            <a:off x="250587" y="4426045"/>
            <a:ext cx="1933813" cy="495803"/>
          </a:xfrm>
          <a:prstGeom prst="rect">
            <a:avLst/>
          </a:prstGeom>
        </p:spPr>
      </p:pic>
    </p:spTree>
    <p:extLst>
      <p:ext uri="{BB962C8B-B14F-4D97-AF65-F5344CB8AC3E}">
        <p14:creationId xmlns:p14="http://schemas.microsoft.com/office/powerpoint/2010/main" val="29230907"/>
      </p:ext>
    </p:extLst>
  </p:cSld>
  <p:clrMapOvr>
    <a:masterClrMapping/>
  </p:clrMapOvr>
  <p:extLst>
    <p:ext uri="{DCECCB84-F9BA-43D5-87BE-67443E8EF086}">
      <p15:sldGuideLst xmlns:p15="http://schemas.microsoft.com/office/powerpoint/2012/main">
        <p15:guide id="1" orient="horz" pos="3026" userDrawn="1">
          <p15:clr>
            <a:srgbClr val="FBAE40"/>
          </p15:clr>
        </p15:guide>
        <p15:guide id="2" pos="29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Content and Text" preserve="1" userDrawn="1">
  <p:cSld name="6_Title, Content and Text">
    <p:spTree>
      <p:nvGrpSpPr>
        <p:cNvPr id="1" name="Shape 27"/>
        <p:cNvGrpSpPr/>
        <p:nvPr/>
      </p:nvGrpSpPr>
      <p:grpSpPr>
        <a:xfrm>
          <a:off x="0" y="0"/>
          <a:ext cx="0" cy="0"/>
          <a:chOff x="0" y="0"/>
          <a:chExt cx="0" cy="0"/>
        </a:xfrm>
      </p:grpSpPr>
      <p:sp>
        <p:nvSpPr>
          <p:cNvPr id="28" name="Google Shape;28;p16"/>
          <p:cNvSpPr txBox="1">
            <a:spLocks noGrp="1"/>
          </p:cNvSpPr>
          <p:nvPr>
            <p:ph type="body" idx="1"/>
          </p:nvPr>
        </p:nvSpPr>
        <p:spPr>
          <a:xfrm>
            <a:off x="367125" y="1372480"/>
            <a:ext cx="4204800" cy="2700900"/>
          </a:xfrm>
          <a:prstGeom prst="rect">
            <a:avLst/>
          </a:prstGeom>
          <a:solidFill>
            <a:srgbClr val="D8D8D8"/>
          </a:solid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29" name="Google Shape;29;p16"/>
          <p:cNvSpPr txBox="1">
            <a:spLocks noGrp="1"/>
          </p:cNvSpPr>
          <p:nvPr>
            <p:ph type="body" idx="2"/>
          </p:nvPr>
        </p:nvSpPr>
        <p:spPr>
          <a:xfrm>
            <a:off x="4572000" y="1372805"/>
            <a:ext cx="4204800" cy="2700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30" name="Google Shape;30;p16"/>
          <p:cNvSpPr txBox="1">
            <a:spLocks noGrp="1"/>
          </p:cNvSpPr>
          <p:nvPr>
            <p:ph type="ctrTitle"/>
          </p:nvPr>
        </p:nvSpPr>
        <p:spPr>
          <a:xfrm>
            <a:off x="359999" y="244174"/>
            <a:ext cx="840990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D77337"/>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31" name="Google Shape;31;p16"/>
          <p:cNvSpPr txBox="1">
            <a:spLocks noGrp="1"/>
          </p:cNvSpPr>
          <p:nvPr>
            <p:ph type="subTitle" idx="3"/>
          </p:nvPr>
        </p:nvSpPr>
        <p:spPr>
          <a:xfrm>
            <a:off x="359999" y="67617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D77337"/>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3" name="TextBox 4">
            <a:extLst>
              <a:ext uri="{FF2B5EF4-FFF2-40B4-BE49-F238E27FC236}">
                <a16:creationId xmlns:a16="http://schemas.microsoft.com/office/drawing/2014/main" id="{BF47CB09-5573-A6D3-3BB2-398795710C71}"/>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9A9899"/>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9A9899"/>
                </a:solidFill>
                <a:effectLst/>
                <a:latin typeface="Arial Narrow" panose="020B0604020202020204" pitchFamily="34" charset="0"/>
                <a:cs typeface="Arial Narrow" panose="020B0604020202020204" pitchFamily="34" charset="0"/>
              </a:rPr>
              <a:t> </a:t>
            </a:r>
            <a:r>
              <a:rPr lang="en-US" sz="900" b="0" i="0">
                <a:solidFill>
                  <a:srgbClr val="9A9899"/>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9A9899"/>
                </a:solidFill>
                <a:effectLst/>
                <a:latin typeface="Arial Narrow" panose="020B0604020202020204" pitchFamily="34" charset="0"/>
                <a:cs typeface="Arial Narrow" panose="020B0604020202020204" pitchFamily="34" charset="0"/>
              </a:rPr>
              <a:t>.</a:t>
            </a:r>
            <a:endParaRPr lang="en-US" sz="900" b="0" i="0">
              <a:solidFill>
                <a:srgbClr val="9A9899"/>
              </a:solidFill>
              <a:effectLst/>
              <a:latin typeface="Arial Narrow" panose="020B0604020202020204" pitchFamily="34" charset="0"/>
              <a:cs typeface="Arial Narrow" panose="020B0604020202020204" pitchFamily="34" charset="0"/>
            </a:endParaRPr>
          </a:p>
        </p:txBody>
      </p:sp>
      <p:sp>
        <p:nvSpPr>
          <p:cNvPr id="4" name="Espace réservé du texte 3">
            <a:extLst>
              <a:ext uri="{FF2B5EF4-FFF2-40B4-BE49-F238E27FC236}">
                <a16:creationId xmlns:a16="http://schemas.microsoft.com/office/drawing/2014/main" id="{CA2ED2B1-0E3C-55BB-6F8B-1611BFE7179F}"/>
              </a:ext>
            </a:extLst>
          </p:cNvPr>
          <p:cNvSpPr>
            <a:spLocks noGrp="1"/>
          </p:cNvSpPr>
          <p:nvPr>
            <p:ph type="body" sz="quarter" idx="14" hasCustomPrompt="1"/>
          </p:nvPr>
        </p:nvSpPr>
        <p:spPr>
          <a:xfrm>
            <a:off x="2507776" y="4655563"/>
            <a:ext cx="1573561" cy="176212"/>
          </a:xfrm>
          <a:prstGeom prst="rect">
            <a:avLst/>
          </a:prstGeom>
        </p:spPr>
        <p:txBody>
          <a:bodyPr lIns="0" bIns="0" anchor="b" anchorCtr="0"/>
          <a:lstStyle>
            <a:lvl1pPr>
              <a:defRPr sz="900" b="0" i="0" spc="0">
                <a:solidFill>
                  <a:srgbClr val="9A9899"/>
                </a:solidFill>
                <a:latin typeface="Arial Narrow" panose="020B0604020202020204" pitchFamily="34" charset="0"/>
                <a:cs typeface="Arial Narrow" panose="020B0604020202020204" pitchFamily="34" charset="0"/>
              </a:defRPr>
            </a:lvl1pPr>
          </a:lstStyle>
          <a:p>
            <a:pPr lvl="0"/>
            <a:r>
              <a:rPr lang="en-CH" dirty="0"/>
              <a:t>Add name of presenter here</a:t>
            </a:r>
            <a:endParaRPr lang="fr-FR" dirty="0"/>
          </a:p>
        </p:txBody>
      </p:sp>
      <p:pic>
        <p:nvPicPr>
          <p:cNvPr id="5" name="Picture 4" descr="Logo, company name&#10;&#10;Description automatically generated">
            <a:extLst>
              <a:ext uri="{FF2B5EF4-FFF2-40B4-BE49-F238E27FC236}">
                <a16:creationId xmlns:a16="http://schemas.microsoft.com/office/drawing/2014/main" id="{F3950730-747E-E254-474E-1A7DA857CA2F}"/>
              </a:ext>
            </a:extLst>
          </p:cNvPr>
          <p:cNvPicPr>
            <a:picLocks noChangeAspect="1"/>
          </p:cNvPicPr>
          <p:nvPr userDrawn="1"/>
        </p:nvPicPr>
        <p:blipFill rotWithShape="1">
          <a:blip r:embed="rId2"/>
          <a:srcRect t="3223" r="2881" b="1"/>
          <a:stretch/>
        </p:blipFill>
        <p:spPr>
          <a:xfrm>
            <a:off x="250587" y="4426045"/>
            <a:ext cx="1933813" cy="495803"/>
          </a:xfrm>
          <a:prstGeom prst="rect">
            <a:avLst/>
          </a:prstGeom>
        </p:spPr>
      </p:pic>
    </p:spTree>
    <p:extLst>
      <p:ext uri="{BB962C8B-B14F-4D97-AF65-F5344CB8AC3E}">
        <p14:creationId xmlns:p14="http://schemas.microsoft.com/office/powerpoint/2010/main" val="2447735032"/>
      </p:ext>
    </p:extLst>
  </p:cSld>
  <p:clrMapOvr>
    <a:masterClrMapping/>
  </p:clrMapOvr>
  <p:extLst>
    <p:ext uri="{DCECCB84-F9BA-43D5-87BE-67443E8EF086}">
      <p15:sldGuideLst xmlns:p15="http://schemas.microsoft.com/office/powerpoint/2012/main">
        <p15:guide id="1" orient="horz" pos="14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Content and Text" preserve="1" userDrawn="1">
  <p:cSld name="6_Title, Content and Text">
    <p:spTree>
      <p:nvGrpSpPr>
        <p:cNvPr id="1" name="Shape 33"/>
        <p:cNvGrpSpPr/>
        <p:nvPr/>
      </p:nvGrpSpPr>
      <p:grpSpPr>
        <a:xfrm>
          <a:off x="0" y="0"/>
          <a:ext cx="0" cy="0"/>
          <a:chOff x="0" y="0"/>
          <a:chExt cx="0" cy="0"/>
        </a:xfrm>
      </p:grpSpPr>
      <p:sp>
        <p:nvSpPr>
          <p:cNvPr id="34" name="Google Shape;34;p17"/>
          <p:cNvSpPr txBox="1">
            <a:spLocks noGrp="1"/>
          </p:cNvSpPr>
          <p:nvPr>
            <p:ph type="body" idx="1"/>
          </p:nvPr>
        </p:nvSpPr>
        <p:spPr>
          <a:xfrm>
            <a:off x="375025" y="2577756"/>
            <a:ext cx="8431200" cy="1495500"/>
          </a:xfrm>
          <a:prstGeom prst="rect">
            <a:avLst/>
          </a:prstGeom>
          <a:solidFill>
            <a:srgbClr val="D8D8D8"/>
          </a:solid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35" name="Google Shape;35;p17"/>
          <p:cNvSpPr txBox="1">
            <a:spLocks noGrp="1"/>
          </p:cNvSpPr>
          <p:nvPr>
            <p:ph type="body" idx="2"/>
          </p:nvPr>
        </p:nvSpPr>
        <p:spPr>
          <a:xfrm>
            <a:off x="367936" y="1373256"/>
            <a:ext cx="8431200" cy="120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36" name="Google Shape;36;p17"/>
          <p:cNvSpPr txBox="1">
            <a:spLocks noGrp="1"/>
          </p:cNvSpPr>
          <p:nvPr>
            <p:ph type="ctrTitle"/>
          </p:nvPr>
        </p:nvSpPr>
        <p:spPr>
          <a:xfrm>
            <a:off x="359999" y="255291"/>
            <a:ext cx="840990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D77337"/>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37" name="Google Shape;37;p17"/>
          <p:cNvSpPr txBox="1">
            <a:spLocks noGrp="1"/>
          </p:cNvSpPr>
          <p:nvPr>
            <p:ph type="subTitle" idx="3"/>
          </p:nvPr>
        </p:nvSpPr>
        <p:spPr>
          <a:xfrm>
            <a:off x="359999" y="687291"/>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D77337"/>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pic>
        <p:nvPicPr>
          <p:cNvPr id="2" name="Picture 1" descr="Logo, company name&#10;&#10;Description automatically generated">
            <a:extLst>
              <a:ext uri="{FF2B5EF4-FFF2-40B4-BE49-F238E27FC236}">
                <a16:creationId xmlns:a16="http://schemas.microsoft.com/office/drawing/2014/main" id="{C5D06870-9409-3709-84EE-D81626DE3D95}"/>
              </a:ext>
            </a:extLst>
          </p:cNvPr>
          <p:cNvPicPr>
            <a:picLocks noChangeAspect="1"/>
          </p:cNvPicPr>
          <p:nvPr userDrawn="1"/>
        </p:nvPicPr>
        <p:blipFill rotWithShape="1">
          <a:blip r:embed="rId2"/>
          <a:srcRect t="3223" r="2881" b="1"/>
          <a:stretch/>
        </p:blipFill>
        <p:spPr>
          <a:xfrm>
            <a:off x="250587" y="4426045"/>
            <a:ext cx="1933813" cy="495803"/>
          </a:xfrm>
          <a:prstGeom prst="rect">
            <a:avLst/>
          </a:prstGeom>
        </p:spPr>
      </p:pic>
    </p:spTree>
    <p:extLst>
      <p:ext uri="{BB962C8B-B14F-4D97-AF65-F5344CB8AC3E}">
        <p14:creationId xmlns:p14="http://schemas.microsoft.com/office/powerpoint/2010/main" val="1343614138"/>
      </p:ext>
    </p:extLst>
  </p:cSld>
  <p:clrMapOvr>
    <a:masterClrMapping/>
  </p:clrMapOvr>
  <p:extLst>
    <p:ext uri="{DCECCB84-F9BA-43D5-87BE-67443E8EF086}">
      <p15:sldGuideLst xmlns:p15="http://schemas.microsoft.com/office/powerpoint/2012/main">
        <p15:guide id="1" orient="horz" pos="1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Content and Text" preserve="1" userDrawn="1">
  <p:cSld name="6_Title, Content and Text">
    <p:spTree>
      <p:nvGrpSpPr>
        <p:cNvPr id="1" name="Shape 33"/>
        <p:cNvGrpSpPr/>
        <p:nvPr/>
      </p:nvGrpSpPr>
      <p:grpSpPr>
        <a:xfrm>
          <a:off x="0" y="0"/>
          <a:ext cx="0" cy="0"/>
          <a:chOff x="0" y="0"/>
          <a:chExt cx="0" cy="0"/>
        </a:xfrm>
      </p:grpSpPr>
      <p:sp>
        <p:nvSpPr>
          <p:cNvPr id="34" name="Google Shape;34;p17"/>
          <p:cNvSpPr txBox="1">
            <a:spLocks noGrp="1"/>
          </p:cNvSpPr>
          <p:nvPr>
            <p:ph type="body" idx="1"/>
          </p:nvPr>
        </p:nvSpPr>
        <p:spPr>
          <a:xfrm>
            <a:off x="375025" y="2577756"/>
            <a:ext cx="8431200" cy="1495500"/>
          </a:xfrm>
          <a:prstGeom prst="rect">
            <a:avLst/>
          </a:prstGeom>
          <a:solidFill>
            <a:srgbClr val="D8D8D8"/>
          </a:solid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35" name="Google Shape;35;p17"/>
          <p:cNvSpPr txBox="1">
            <a:spLocks noGrp="1"/>
          </p:cNvSpPr>
          <p:nvPr>
            <p:ph type="body" idx="2"/>
          </p:nvPr>
        </p:nvSpPr>
        <p:spPr>
          <a:xfrm>
            <a:off x="367936" y="1373256"/>
            <a:ext cx="8431200" cy="120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508FA1"/>
              </a:buClr>
              <a:buSzPts val="1600"/>
              <a:buFont typeface="Noto Sans Symbols"/>
              <a:buNone/>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a:p>
        </p:txBody>
      </p:sp>
      <p:sp>
        <p:nvSpPr>
          <p:cNvPr id="36" name="Google Shape;36;p17"/>
          <p:cNvSpPr txBox="1">
            <a:spLocks noGrp="1"/>
          </p:cNvSpPr>
          <p:nvPr>
            <p:ph type="ctrTitle"/>
          </p:nvPr>
        </p:nvSpPr>
        <p:spPr>
          <a:xfrm>
            <a:off x="359999" y="244175"/>
            <a:ext cx="840990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D77337"/>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37" name="Google Shape;37;p17"/>
          <p:cNvSpPr txBox="1">
            <a:spLocks noGrp="1"/>
          </p:cNvSpPr>
          <p:nvPr>
            <p:ph type="subTitle" idx="3"/>
          </p:nvPr>
        </p:nvSpPr>
        <p:spPr>
          <a:xfrm>
            <a:off x="359999" y="676175"/>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D77337"/>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sp>
        <p:nvSpPr>
          <p:cNvPr id="2" name="TextBox 4">
            <a:extLst>
              <a:ext uri="{FF2B5EF4-FFF2-40B4-BE49-F238E27FC236}">
                <a16:creationId xmlns:a16="http://schemas.microsoft.com/office/drawing/2014/main" id="{C390DF24-B5C9-9A01-F53D-B16702112613}"/>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9A9899"/>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9A9899"/>
                </a:solidFill>
                <a:effectLst/>
                <a:latin typeface="Arial Narrow" panose="020B0604020202020204" pitchFamily="34" charset="0"/>
                <a:cs typeface="Arial Narrow" panose="020B0604020202020204" pitchFamily="34" charset="0"/>
              </a:rPr>
              <a:t> </a:t>
            </a:r>
            <a:r>
              <a:rPr lang="en-US" sz="900" b="0" i="0">
                <a:solidFill>
                  <a:srgbClr val="9A9899"/>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9A9899"/>
                </a:solidFill>
                <a:effectLst/>
                <a:latin typeface="Arial Narrow" panose="020B0604020202020204" pitchFamily="34" charset="0"/>
                <a:cs typeface="Arial Narrow" panose="020B0604020202020204" pitchFamily="34" charset="0"/>
              </a:rPr>
              <a:t>.</a:t>
            </a:r>
            <a:endParaRPr lang="en-US" sz="900" b="0" i="0">
              <a:solidFill>
                <a:srgbClr val="9A9899"/>
              </a:solidFill>
              <a:effectLst/>
              <a:latin typeface="Arial Narrow" panose="020B0604020202020204" pitchFamily="34" charset="0"/>
              <a:cs typeface="Arial Narrow" panose="020B0604020202020204" pitchFamily="34" charset="0"/>
            </a:endParaRPr>
          </a:p>
        </p:txBody>
      </p:sp>
      <p:sp>
        <p:nvSpPr>
          <p:cNvPr id="3" name="Espace réservé du texte 3">
            <a:extLst>
              <a:ext uri="{FF2B5EF4-FFF2-40B4-BE49-F238E27FC236}">
                <a16:creationId xmlns:a16="http://schemas.microsoft.com/office/drawing/2014/main" id="{CC905BD5-1362-23A5-096D-4CD0A233B22E}"/>
              </a:ext>
            </a:extLst>
          </p:cNvPr>
          <p:cNvSpPr>
            <a:spLocks noGrp="1"/>
          </p:cNvSpPr>
          <p:nvPr>
            <p:ph type="body" sz="quarter" idx="14" hasCustomPrompt="1"/>
          </p:nvPr>
        </p:nvSpPr>
        <p:spPr>
          <a:xfrm>
            <a:off x="2507776" y="4655563"/>
            <a:ext cx="1573561" cy="176212"/>
          </a:xfrm>
          <a:prstGeom prst="rect">
            <a:avLst/>
          </a:prstGeom>
        </p:spPr>
        <p:txBody>
          <a:bodyPr lIns="0" bIns="0" anchor="b" anchorCtr="0"/>
          <a:lstStyle>
            <a:lvl1pPr>
              <a:defRPr sz="900" b="0" i="0" spc="0">
                <a:solidFill>
                  <a:srgbClr val="9A9899"/>
                </a:solidFill>
                <a:latin typeface="Arial Narrow" panose="020B0604020202020204" pitchFamily="34" charset="0"/>
                <a:cs typeface="Arial Narrow" panose="020B0604020202020204" pitchFamily="34" charset="0"/>
              </a:defRPr>
            </a:lvl1pPr>
          </a:lstStyle>
          <a:p>
            <a:pPr lvl="0"/>
            <a:r>
              <a:rPr lang="en-CH" dirty="0"/>
              <a:t>Add name of presenter here</a:t>
            </a:r>
            <a:endParaRPr lang="fr-FR" dirty="0"/>
          </a:p>
        </p:txBody>
      </p:sp>
      <p:pic>
        <p:nvPicPr>
          <p:cNvPr id="4" name="Picture 3" descr="Logo, company name&#10;&#10;Description automatically generated">
            <a:extLst>
              <a:ext uri="{FF2B5EF4-FFF2-40B4-BE49-F238E27FC236}">
                <a16:creationId xmlns:a16="http://schemas.microsoft.com/office/drawing/2014/main" id="{7D10B585-9964-48B3-A4C4-47E9C9CB5FBD}"/>
              </a:ext>
            </a:extLst>
          </p:cNvPr>
          <p:cNvPicPr>
            <a:picLocks noChangeAspect="1"/>
          </p:cNvPicPr>
          <p:nvPr userDrawn="1"/>
        </p:nvPicPr>
        <p:blipFill rotWithShape="1">
          <a:blip r:embed="rId2"/>
          <a:srcRect t="3223" r="2881" b="1"/>
          <a:stretch/>
        </p:blipFill>
        <p:spPr>
          <a:xfrm>
            <a:off x="250587" y="4426045"/>
            <a:ext cx="1933813" cy="495803"/>
          </a:xfrm>
          <a:prstGeom prst="rect">
            <a:avLst/>
          </a:prstGeom>
        </p:spPr>
      </p:pic>
    </p:spTree>
    <p:extLst>
      <p:ext uri="{BB962C8B-B14F-4D97-AF65-F5344CB8AC3E}">
        <p14:creationId xmlns:p14="http://schemas.microsoft.com/office/powerpoint/2010/main" val="2807888785"/>
      </p:ext>
    </p:extLst>
  </p:cSld>
  <p:clrMapOvr>
    <a:masterClrMapping/>
  </p:clrMapOvr>
  <p:extLst>
    <p:ext uri="{DCECCB84-F9BA-43D5-87BE-67443E8EF086}">
      <p15:sldGuideLst xmlns:p15="http://schemas.microsoft.com/office/powerpoint/2012/main">
        <p15:guide id="1" orient="horz" pos="14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List" preserve="1" userDrawn="1">
  <p:cSld name="7_Title and List">
    <p:spTree>
      <p:nvGrpSpPr>
        <p:cNvPr id="1" name="Shape 39"/>
        <p:cNvGrpSpPr/>
        <p:nvPr/>
      </p:nvGrpSpPr>
      <p:grpSpPr>
        <a:xfrm>
          <a:off x="0" y="0"/>
          <a:ext cx="0" cy="0"/>
          <a:chOff x="0" y="0"/>
          <a:chExt cx="0" cy="0"/>
        </a:xfrm>
      </p:grpSpPr>
      <p:sp>
        <p:nvSpPr>
          <p:cNvPr id="40" name="Google Shape;40;p18"/>
          <p:cNvSpPr txBox="1">
            <a:spLocks noGrp="1"/>
          </p:cNvSpPr>
          <p:nvPr>
            <p:ph type="ctrTitle"/>
          </p:nvPr>
        </p:nvSpPr>
        <p:spPr>
          <a:xfrm>
            <a:off x="359999" y="244175"/>
            <a:ext cx="840990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508FA1"/>
              </a:buClr>
              <a:buSzPts val="1400"/>
              <a:buFont typeface="Arial"/>
              <a:buNone/>
              <a:defRPr sz="2800" b="1" i="0" u="none" strike="noStrike" cap="none">
                <a:solidFill>
                  <a:srgbClr val="D77337"/>
                </a:solidFill>
                <a:latin typeface="Arial Narrow"/>
                <a:ea typeface="Arial Narrow"/>
                <a:cs typeface="Arial Narrow"/>
                <a:sym typeface="Arial Narrow"/>
              </a:defRPr>
            </a:lvl1pPr>
            <a:lvl2pPr marR="0" lvl="1"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2pPr>
            <a:lvl3pPr marR="0" lvl="2"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3pPr>
            <a:lvl4pPr marR="0" lvl="3"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4pPr>
            <a:lvl5pPr marR="0" lvl="4"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5pPr>
            <a:lvl6pPr marR="0" lvl="5"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6pPr>
            <a:lvl7pPr marR="0" lvl="6"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7pPr>
            <a:lvl8pPr marR="0" lvl="7"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8pPr>
            <a:lvl9pPr marR="0" lvl="8" algn="l" rtl="0">
              <a:lnSpc>
                <a:spcPct val="100000"/>
              </a:lnSpc>
              <a:spcBef>
                <a:spcPts val="0"/>
              </a:spcBef>
              <a:spcAft>
                <a:spcPts val="0"/>
              </a:spcAft>
              <a:buClr>
                <a:srgbClr val="508FA1"/>
              </a:buClr>
              <a:buSzPts val="1400"/>
              <a:buFont typeface="Arial"/>
              <a:buNone/>
              <a:defRPr sz="4000" b="1" i="0" u="none" strike="noStrike" cap="none">
                <a:solidFill>
                  <a:srgbClr val="508FA1"/>
                </a:solidFill>
                <a:latin typeface="Arial Narrow"/>
                <a:ea typeface="Arial Narrow"/>
                <a:cs typeface="Arial Narrow"/>
                <a:sym typeface="Arial Narrow"/>
              </a:defRPr>
            </a:lvl9pPr>
          </a:lstStyle>
          <a:p>
            <a:endParaRPr/>
          </a:p>
        </p:txBody>
      </p:sp>
      <p:sp>
        <p:nvSpPr>
          <p:cNvPr id="41" name="Google Shape;41;p18"/>
          <p:cNvSpPr txBox="1">
            <a:spLocks noGrp="1"/>
          </p:cNvSpPr>
          <p:nvPr>
            <p:ph type="subTitle" idx="1"/>
          </p:nvPr>
        </p:nvSpPr>
        <p:spPr>
          <a:xfrm>
            <a:off x="359999" y="676175"/>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508FA1"/>
              </a:buClr>
              <a:buSzPts val="700"/>
              <a:buFont typeface="Noto Sans Symbols"/>
              <a:buNone/>
              <a:defRPr sz="2000" b="0" i="0" u="none" strike="noStrike" cap="none">
                <a:solidFill>
                  <a:srgbClr val="D77337"/>
                </a:solidFill>
                <a:latin typeface="Arial Narrow"/>
                <a:ea typeface="Arial Narrow"/>
                <a:cs typeface="Arial Narrow"/>
                <a:sym typeface="Arial Narrow"/>
              </a:defRPr>
            </a:lvl1pPr>
            <a:lvl2pPr marR="0" lvl="1"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2pPr>
            <a:lvl3pPr marR="0" lvl="2" algn="l" rtl="0">
              <a:lnSpc>
                <a:spcPct val="100000"/>
              </a:lnSpc>
              <a:spcBef>
                <a:spcPts val="320"/>
              </a:spcBef>
              <a:spcAft>
                <a:spcPts val="0"/>
              </a:spcAft>
              <a:buClr>
                <a:srgbClr val="508FA1"/>
              </a:buClr>
              <a:buSzPts val="560"/>
              <a:buFont typeface="Noto Sans Symbols"/>
              <a:buNone/>
              <a:defRPr sz="1600" b="0" i="0" u="none" strike="noStrike" cap="none">
                <a:solidFill>
                  <a:srgbClr val="508FA1"/>
                </a:solidFill>
                <a:latin typeface="Arial Narrow"/>
                <a:ea typeface="Arial Narrow"/>
                <a:cs typeface="Arial Narrow"/>
                <a:sym typeface="Arial Narrow"/>
              </a:defRPr>
            </a:lvl3pPr>
            <a:lvl4pPr marR="0" lvl="3"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4pPr>
            <a:lvl5pPr marR="0" lvl="4"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5pPr>
            <a:lvl6pPr marR="0" lvl="5"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6pPr>
            <a:lvl7pPr marR="0" lvl="6"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7pPr>
            <a:lvl8pPr marR="0" lvl="7"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8pPr>
            <a:lvl9pPr marR="0" lvl="8" algn="l" rtl="0">
              <a:lnSpc>
                <a:spcPct val="100000"/>
              </a:lnSpc>
              <a:spcBef>
                <a:spcPts val="400"/>
              </a:spcBef>
              <a:spcAft>
                <a:spcPts val="0"/>
              </a:spcAft>
              <a:buClr>
                <a:srgbClr val="508FA1"/>
              </a:buClr>
              <a:buSzPts val="2000"/>
              <a:buFont typeface="Arial"/>
              <a:buNone/>
              <a:defRPr sz="2000" b="0" i="0" u="none" strike="noStrike" cap="none">
                <a:solidFill>
                  <a:srgbClr val="508FA1"/>
                </a:solidFill>
                <a:latin typeface="Arial Narrow"/>
                <a:ea typeface="Arial Narrow"/>
                <a:cs typeface="Arial Narrow"/>
                <a:sym typeface="Arial Narrow"/>
              </a:defRPr>
            </a:lvl9pPr>
          </a:lstStyle>
          <a:p>
            <a:endParaRPr/>
          </a:p>
        </p:txBody>
      </p:sp>
      <p:sp>
        <p:nvSpPr>
          <p:cNvPr id="42" name="Google Shape;42;p18"/>
          <p:cNvSpPr txBox="1">
            <a:spLocks noGrp="1"/>
          </p:cNvSpPr>
          <p:nvPr>
            <p:ph type="body" idx="2"/>
          </p:nvPr>
        </p:nvSpPr>
        <p:spPr>
          <a:xfrm>
            <a:off x="367250" y="1373256"/>
            <a:ext cx="8409900" cy="27000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55354"/>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508FA1"/>
              </a:buClr>
              <a:buSzPts val="1600"/>
              <a:buFont typeface="Noto Sans Symbols"/>
              <a:buChar char="■"/>
              <a:defRPr sz="1600" b="0" i="0" u="none" strike="noStrike" cap="none">
                <a:solidFill>
                  <a:srgbClr val="508FA1"/>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508FA1"/>
              </a:buClr>
              <a:buSzPts val="1600"/>
              <a:buFont typeface="Arial"/>
              <a:buChar char="■"/>
              <a:defRPr sz="1600" b="0" i="0" u="none" strike="noStrike" cap="none">
                <a:solidFill>
                  <a:srgbClr val="508FA1"/>
                </a:solidFill>
                <a:latin typeface="Arial Narrow"/>
                <a:ea typeface="Arial Narrow"/>
                <a:cs typeface="Arial Narrow"/>
                <a:sym typeface="Arial Narrow"/>
              </a:defRPr>
            </a:lvl9pPr>
          </a:lstStyle>
          <a:p>
            <a:endParaRPr dirty="0"/>
          </a:p>
        </p:txBody>
      </p:sp>
      <p:sp>
        <p:nvSpPr>
          <p:cNvPr id="10" name="TextBox 4">
            <a:extLst>
              <a:ext uri="{FF2B5EF4-FFF2-40B4-BE49-F238E27FC236}">
                <a16:creationId xmlns:a16="http://schemas.microsoft.com/office/drawing/2014/main" id="{E8EA3EDB-D81E-4FD8-9F50-4246FB5A77B0}"/>
              </a:ext>
            </a:extLst>
          </p:cNvPr>
          <p:cNvSpPr txBox="1"/>
          <p:nvPr userDrawn="1"/>
        </p:nvSpPr>
        <p:spPr>
          <a:xfrm>
            <a:off x="4081337" y="4693276"/>
            <a:ext cx="4702664" cy="138499"/>
          </a:xfrm>
          <a:prstGeom prst="rect">
            <a:avLst/>
          </a:prstGeom>
          <a:noFill/>
        </p:spPr>
        <p:txBody>
          <a:bodyPr wrap="square" lIns="0" tIns="0" rIns="0" bIns="0" rtlCol="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a:solidFill>
                  <a:srgbClr val="9A9899"/>
                </a:solidFill>
                <a:effectLst/>
                <a:latin typeface="Arial Narrow" panose="020B0604020202020204" pitchFamily="34" charset="0"/>
                <a:cs typeface="Arial Narrow" panose="020B0604020202020204" pitchFamily="34" charset="0"/>
              </a:rPr>
              <a:t>Content of this presentation is copyright</a:t>
            </a:r>
            <a:r>
              <a:rPr lang="en-CH" sz="900" b="0" i="0">
                <a:solidFill>
                  <a:srgbClr val="9A9899"/>
                </a:solidFill>
                <a:effectLst/>
                <a:latin typeface="Arial Narrow" panose="020B0604020202020204" pitchFamily="34" charset="0"/>
                <a:cs typeface="Arial Narrow" panose="020B0604020202020204" pitchFamily="34" charset="0"/>
              </a:rPr>
              <a:t> </a:t>
            </a:r>
            <a:r>
              <a:rPr lang="en-US" sz="900" b="0" i="0">
                <a:solidFill>
                  <a:srgbClr val="9A9899"/>
                </a:solidFill>
                <a:effectLst/>
                <a:latin typeface="Arial Narrow" panose="020B0604020202020204" pitchFamily="34" charset="0"/>
                <a:cs typeface="Arial Narrow" panose="020B0604020202020204" pitchFamily="34" charset="0"/>
              </a:rPr>
              <a:t>and responsibility of the author. Permission is required for re-use</a:t>
            </a:r>
            <a:r>
              <a:rPr lang="en-CH" sz="900" b="0" i="0">
                <a:solidFill>
                  <a:srgbClr val="9A9899"/>
                </a:solidFill>
                <a:effectLst/>
                <a:latin typeface="Arial Narrow" panose="020B0604020202020204" pitchFamily="34" charset="0"/>
                <a:cs typeface="Arial Narrow" panose="020B0604020202020204" pitchFamily="34" charset="0"/>
              </a:rPr>
              <a:t>.</a:t>
            </a:r>
            <a:endParaRPr lang="en-US" sz="900" b="0" i="0">
              <a:solidFill>
                <a:srgbClr val="9A9899"/>
              </a:solidFill>
              <a:effectLst/>
              <a:latin typeface="Arial Narrow" panose="020B0604020202020204" pitchFamily="34" charset="0"/>
              <a:cs typeface="Arial Narrow" panose="020B0604020202020204" pitchFamily="34" charset="0"/>
            </a:endParaRPr>
          </a:p>
        </p:txBody>
      </p:sp>
      <p:sp>
        <p:nvSpPr>
          <p:cNvPr id="11" name="Espace réservé du texte 3">
            <a:extLst>
              <a:ext uri="{FF2B5EF4-FFF2-40B4-BE49-F238E27FC236}">
                <a16:creationId xmlns:a16="http://schemas.microsoft.com/office/drawing/2014/main" id="{329ED344-5B50-44BD-9F99-2AB3D9828F4B}"/>
              </a:ext>
            </a:extLst>
          </p:cNvPr>
          <p:cNvSpPr>
            <a:spLocks noGrp="1"/>
          </p:cNvSpPr>
          <p:nvPr>
            <p:ph type="body" sz="quarter" idx="14" hasCustomPrompt="1"/>
          </p:nvPr>
        </p:nvSpPr>
        <p:spPr>
          <a:xfrm>
            <a:off x="2507776" y="4655563"/>
            <a:ext cx="1573561" cy="176212"/>
          </a:xfrm>
          <a:prstGeom prst="rect">
            <a:avLst/>
          </a:prstGeom>
        </p:spPr>
        <p:txBody>
          <a:bodyPr lIns="0" bIns="0" anchor="b" anchorCtr="0"/>
          <a:lstStyle>
            <a:lvl1pPr>
              <a:defRPr sz="900" b="0" i="0" spc="0">
                <a:solidFill>
                  <a:srgbClr val="9A9899"/>
                </a:solidFill>
                <a:latin typeface="Arial Narrow" panose="020B0604020202020204" pitchFamily="34" charset="0"/>
                <a:cs typeface="Arial Narrow" panose="020B0604020202020204" pitchFamily="34" charset="0"/>
              </a:defRPr>
            </a:lvl1pPr>
          </a:lstStyle>
          <a:p>
            <a:pPr lvl="0"/>
            <a:r>
              <a:rPr lang="en-CH" dirty="0"/>
              <a:t>Add name of presenter here</a:t>
            </a:r>
            <a:endParaRPr lang="fr-FR" dirty="0"/>
          </a:p>
        </p:txBody>
      </p:sp>
      <p:pic>
        <p:nvPicPr>
          <p:cNvPr id="2" name="Picture 1" descr="Logo, company name&#10;&#10;Description automatically generated">
            <a:extLst>
              <a:ext uri="{FF2B5EF4-FFF2-40B4-BE49-F238E27FC236}">
                <a16:creationId xmlns:a16="http://schemas.microsoft.com/office/drawing/2014/main" id="{8E8BF38F-76DB-00AF-E602-40A15AE2568F}"/>
              </a:ext>
            </a:extLst>
          </p:cNvPr>
          <p:cNvPicPr>
            <a:picLocks noChangeAspect="1"/>
          </p:cNvPicPr>
          <p:nvPr userDrawn="1"/>
        </p:nvPicPr>
        <p:blipFill rotWithShape="1">
          <a:blip r:embed="rId2"/>
          <a:srcRect t="3223" r="2881" b="1"/>
          <a:stretch/>
        </p:blipFill>
        <p:spPr>
          <a:xfrm>
            <a:off x="250587" y="4426045"/>
            <a:ext cx="1933813" cy="495803"/>
          </a:xfrm>
          <a:prstGeom prst="rect">
            <a:avLst/>
          </a:prstGeom>
        </p:spPr>
      </p:pic>
    </p:spTree>
    <p:extLst>
      <p:ext uri="{BB962C8B-B14F-4D97-AF65-F5344CB8AC3E}">
        <p14:creationId xmlns:p14="http://schemas.microsoft.com/office/powerpoint/2010/main" val="1649797975"/>
      </p:ext>
    </p:extLst>
  </p:cSld>
  <p:clrMapOvr>
    <a:masterClrMapping/>
  </p:clrMapOvr>
  <p:extLst>
    <p:ext uri="{DCECCB84-F9BA-43D5-87BE-67443E8EF086}">
      <p15:sldGuideLst xmlns:p15="http://schemas.microsoft.com/office/powerpoint/2012/main">
        <p15:guide id="1" orient="horz" pos="14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8" r:id="rId2"/>
    <p:sldLayoutId id="2147483666" r:id="rId3"/>
    <p:sldLayoutId id="2147483651" r:id="rId4"/>
    <p:sldLayoutId id="2147483659" r:id="rId5"/>
    <p:sldLayoutId id="2147483669" r:id="rId6"/>
    <p:sldLayoutId id="2147483661" r:id="rId7"/>
    <p:sldLayoutId id="2147483670" r:id="rId8"/>
    <p:sldLayoutId id="2147483662" r:id="rId9"/>
    <p:sldLayoutId id="2147483663" r:id="rId10"/>
    <p:sldLayoutId id="2147483664" r:id="rId11"/>
    <p:sldLayoutId id="2147483655" r:id="rId12"/>
    <p:sldLayoutId id="2147483657" r:id="rId13"/>
    <p:sldLayoutId id="2147483656" r:id="rId14"/>
    <p:sldLayoutId id="214748366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360000" y="1870902"/>
            <a:ext cx="4937117" cy="9000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endParaRPr/>
          </a:p>
        </p:txBody>
      </p:sp>
      <p:sp>
        <p:nvSpPr>
          <p:cNvPr id="63" name="Google Shape;63;p1"/>
          <p:cNvSpPr txBox="1">
            <a:spLocks noGrp="1"/>
          </p:cNvSpPr>
          <p:nvPr>
            <p:ph type="subTitle" idx="1"/>
          </p:nvPr>
        </p:nvSpPr>
        <p:spPr>
          <a:xfrm>
            <a:off x="360000" y="2770902"/>
            <a:ext cx="4937117" cy="45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700"/>
              <a:buNone/>
            </a:pPr>
            <a:endParaRPr/>
          </a:p>
        </p:txBody>
      </p:sp>
      <p:sp>
        <p:nvSpPr>
          <p:cNvPr id="64" name="Google Shape;64;p1"/>
          <p:cNvSpPr txBox="1">
            <a:spLocks noGrp="1"/>
          </p:cNvSpPr>
          <p:nvPr>
            <p:ph type="body" idx="2"/>
          </p:nvPr>
        </p:nvSpPr>
        <p:spPr>
          <a:xfrm>
            <a:off x="367250" y="3435600"/>
            <a:ext cx="4937100" cy="6853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SzPts val="1600"/>
              <a:buNone/>
            </a:pPr>
            <a:endParaRPr dirty="0">
              <a:solidFill>
                <a:srgbClr val="508FA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30"/>
              <a:buNone/>
            </a:pPr>
            <a:r>
              <a:rPr lang="en-US" dirty="0">
                <a:solidFill>
                  <a:schemeClr val="tx1">
                    <a:lumMod val="75000"/>
                    <a:lumOff val="25000"/>
                  </a:schemeClr>
                </a:solidFill>
              </a:rPr>
              <a:t>Please declare all interests arising from your work or expertise which may be perceived to conflict with the integrity of ESMO and/or your work within the Society.</a:t>
            </a:r>
            <a:endParaRPr dirty="0">
              <a:solidFill>
                <a:schemeClr val="tx1">
                  <a:lumMod val="75000"/>
                  <a:lumOff val="25000"/>
                </a:schemeClr>
              </a:solidFill>
            </a:endParaRPr>
          </a:p>
          <a:p>
            <a:pPr marL="0" lvl="0" indent="0" algn="l" rtl="0">
              <a:lnSpc>
                <a:spcPct val="100000"/>
              </a:lnSpc>
              <a:spcBef>
                <a:spcPts val="320"/>
              </a:spcBef>
              <a:spcAft>
                <a:spcPts val="0"/>
              </a:spcAft>
              <a:buSzPts val="560"/>
              <a:buNone/>
            </a:pPr>
            <a:endParaRPr dirty="0">
              <a:solidFill>
                <a:schemeClr val="tx1">
                  <a:lumMod val="75000"/>
                  <a:lumOff val="25000"/>
                </a:schemeClr>
              </a:solidFill>
            </a:endParaRPr>
          </a:p>
          <a:p>
            <a:pPr marL="0" lvl="0" indent="0" algn="l" rtl="0">
              <a:lnSpc>
                <a:spcPct val="100000"/>
              </a:lnSpc>
              <a:spcBef>
                <a:spcPts val="320"/>
              </a:spcBef>
              <a:spcAft>
                <a:spcPts val="0"/>
              </a:spcAft>
              <a:buSzPts val="560"/>
              <a:buNone/>
            </a:pPr>
            <a:r>
              <a:rPr lang="en-US" dirty="0">
                <a:solidFill>
                  <a:schemeClr val="tx1">
                    <a:lumMod val="75000"/>
                    <a:lumOff val="25000"/>
                  </a:schemeClr>
                </a:solidFill>
              </a:rPr>
              <a:t>The Declaration of Interests included in your slide presentation(s) must specify all financial / non-financial interests you have in relation to the following </a:t>
            </a:r>
            <a:r>
              <a:rPr lang="en-US" b="1" dirty="0">
                <a:solidFill>
                  <a:schemeClr val="tx1">
                    <a:lumMod val="75000"/>
                    <a:lumOff val="25000"/>
                  </a:schemeClr>
                </a:solidFill>
              </a:rPr>
              <a:t>relevant </a:t>
            </a:r>
            <a:r>
              <a:rPr lang="en-US" b="1" dirty="0" err="1">
                <a:solidFill>
                  <a:schemeClr val="tx1">
                    <a:lumMod val="75000"/>
                    <a:lumOff val="25000"/>
                  </a:schemeClr>
                </a:solidFill>
              </a:rPr>
              <a:t>organisations</a:t>
            </a:r>
            <a:r>
              <a:rPr lang="en-US" b="1" dirty="0">
                <a:solidFill>
                  <a:schemeClr val="tx1">
                    <a:lumMod val="75000"/>
                    <a:lumOff val="25000"/>
                  </a:schemeClr>
                </a:solidFill>
              </a:rPr>
              <a:t> </a:t>
            </a:r>
            <a:r>
              <a:rPr lang="en-US" dirty="0">
                <a:solidFill>
                  <a:schemeClr val="tx1">
                    <a:lumMod val="75000"/>
                    <a:lumOff val="25000"/>
                  </a:schemeClr>
                </a:solidFill>
              </a:rPr>
              <a:t>and should cover the last two calendar years:</a:t>
            </a:r>
            <a:endParaRPr dirty="0">
              <a:solidFill>
                <a:schemeClr val="tx1">
                  <a:lumMod val="75000"/>
                  <a:lumOff val="25000"/>
                </a:schemeClr>
              </a:solidFill>
            </a:endParaRPr>
          </a:p>
          <a:p>
            <a:pPr marL="0" lvl="0" indent="0" algn="l" rtl="0">
              <a:lnSpc>
                <a:spcPct val="100000"/>
              </a:lnSpc>
              <a:spcBef>
                <a:spcPts val="320"/>
              </a:spcBef>
              <a:spcAft>
                <a:spcPts val="0"/>
              </a:spcAft>
              <a:buSzPts val="560"/>
              <a:buNone/>
            </a:pPr>
            <a:endParaRPr dirty="0">
              <a:solidFill>
                <a:schemeClr val="tx1">
                  <a:lumMod val="75000"/>
                  <a:lumOff val="25000"/>
                </a:schemeClr>
              </a:solidFill>
            </a:endParaRPr>
          </a:p>
          <a:p>
            <a:pPr marL="0" lvl="0" indent="0" algn="l" rtl="0">
              <a:lnSpc>
                <a:spcPct val="100000"/>
              </a:lnSpc>
              <a:spcBef>
                <a:spcPts val="320"/>
              </a:spcBef>
              <a:spcAft>
                <a:spcPts val="0"/>
              </a:spcAft>
              <a:buSzPts val="560"/>
              <a:buNone/>
            </a:pPr>
            <a:r>
              <a:rPr lang="en-US" b="1" dirty="0">
                <a:solidFill>
                  <a:schemeClr val="tx1">
                    <a:lumMod val="75000"/>
                    <a:lumOff val="25000"/>
                  </a:schemeClr>
                </a:solidFill>
              </a:rPr>
              <a:t>Pharmaceutical, diagnostic, biotechnology, medical technology, therapeutic, artificial intelligence and research companies in the medical and healthcare areas, private healthcare providers, commercial medical education providers, medical societies, foundations or charities.</a:t>
            </a:r>
            <a:endParaRPr dirty="0">
              <a:solidFill>
                <a:schemeClr val="tx1">
                  <a:lumMod val="75000"/>
                  <a:lumOff val="25000"/>
                </a:schemeClr>
              </a:solidFill>
            </a:endParaRPr>
          </a:p>
        </p:txBody>
      </p:sp>
      <p:sp>
        <p:nvSpPr>
          <p:cNvPr id="70" name="Google Shape;70;p2"/>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a:t>DECLARATION OF INTERESTS</a:t>
            </a:r>
            <a:endParaRPr/>
          </a:p>
        </p:txBody>
      </p:sp>
      <p:sp>
        <p:nvSpPr>
          <p:cNvPr id="3" name="Subtitle 2">
            <a:extLst>
              <a:ext uri="{FF2B5EF4-FFF2-40B4-BE49-F238E27FC236}">
                <a16:creationId xmlns:a16="http://schemas.microsoft.com/office/drawing/2014/main" id="{A857B84A-E92F-3E74-29D4-C859DD09C8A7}"/>
              </a:ext>
            </a:extLst>
          </p:cNvPr>
          <p:cNvSpPr>
            <a:spLocks noGrp="1"/>
          </p:cNvSpPr>
          <p:nvPr>
            <p:ph type="subTitle" idx="2"/>
          </p:nvPr>
        </p:nvSpPr>
        <p:spPr/>
        <p:txBody>
          <a:bodyPr/>
          <a:lstStyle/>
          <a:p>
            <a:endParaRPr lang="en-US"/>
          </a:p>
        </p:txBody>
      </p:sp>
      <p:sp>
        <p:nvSpPr>
          <p:cNvPr id="4" name="Text Placeholder 3">
            <a:extLst>
              <a:ext uri="{FF2B5EF4-FFF2-40B4-BE49-F238E27FC236}">
                <a16:creationId xmlns:a16="http://schemas.microsoft.com/office/drawing/2014/main" id="{4BCDCC85-8124-0528-1603-6B7CF8C00095}"/>
              </a:ext>
            </a:extLst>
          </p:cNvPr>
          <p:cNvSpPr>
            <a:spLocks noGrp="1"/>
          </p:cNvSpPr>
          <p:nvPr>
            <p:ph type="body" sz="quarter" idx="14"/>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txBox="1">
            <a:spLocks noGrp="1"/>
          </p:cNvSpPr>
          <p:nvPr>
            <p:ph type="body" idx="1"/>
          </p:nvPr>
        </p:nvSpPr>
        <p:spPr>
          <a:xfrm>
            <a:off x="367250" y="457200"/>
            <a:ext cx="8409900" cy="389035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560"/>
              <a:buNone/>
            </a:pPr>
            <a:r>
              <a:rPr lang="en-US" dirty="0">
                <a:solidFill>
                  <a:schemeClr val="tx1">
                    <a:lumMod val="75000"/>
                    <a:lumOff val="25000"/>
                  </a:schemeClr>
                </a:solidFill>
              </a:rPr>
              <a:t>You should provide details about any financial / non-financial interests you may have in the above-mentioned </a:t>
            </a:r>
            <a:r>
              <a:rPr lang="en-US" dirty="0" err="1">
                <a:solidFill>
                  <a:schemeClr val="tx1">
                    <a:lumMod val="75000"/>
                    <a:lumOff val="25000"/>
                  </a:schemeClr>
                </a:solidFill>
              </a:rPr>
              <a:t>organisations</a:t>
            </a:r>
            <a:r>
              <a:rPr lang="en-US" dirty="0">
                <a:solidFill>
                  <a:schemeClr val="tx1">
                    <a:lumMod val="75000"/>
                    <a:lumOff val="25000"/>
                  </a:schemeClr>
                </a:solidFill>
              </a:rPr>
              <a:t>, including, but not limited to:</a:t>
            </a:r>
            <a:endParaRPr dirty="0">
              <a:solidFill>
                <a:schemeClr val="tx1">
                  <a:lumMod val="75000"/>
                  <a:lumOff val="25000"/>
                </a:schemeClr>
              </a:solidFill>
            </a:endParaRPr>
          </a:p>
          <a:p>
            <a:pPr marL="0" lvl="0" indent="0" algn="l" rtl="0">
              <a:lnSpc>
                <a:spcPct val="100000"/>
              </a:lnSpc>
              <a:spcBef>
                <a:spcPts val="180"/>
              </a:spcBef>
              <a:spcAft>
                <a:spcPts val="0"/>
              </a:spcAft>
              <a:buSzPts val="315"/>
              <a:buNone/>
            </a:pPr>
            <a:endParaRPr sz="900" dirty="0">
              <a:solidFill>
                <a:schemeClr val="tx1">
                  <a:lumMod val="75000"/>
                  <a:lumOff val="25000"/>
                </a:schemeClr>
              </a:solidFill>
            </a:endParaRPr>
          </a:p>
          <a:p>
            <a:pPr marL="0" lvl="0" indent="0" algn="l" rtl="0">
              <a:lnSpc>
                <a:spcPct val="100000"/>
              </a:lnSpc>
              <a:spcBef>
                <a:spcPts val="0"/>
              </a:spcBef>
              <a:spcAft>
                <a:spcPts val="0"/>
              </a:spcAft>
              <a:buSzPts val="315"/>
              <a:buNone/>
            </a:pPr>
            <a:r>
              <a:rPr lang="en-US" sz="900" dirty="0">
                <a:solidFill>
                  <a:schemeClr val="tx1">
                    <a:lumMod val="75000"/>
                    <a:lumOff val="25000"/>
                  </a:schemeClr>
                </a:solidFill>
              </a:rPr>
              <a:t>Compensation you have received for any speaker, consultancy or advisory role or similar activity (e.g. public speaking, writing engagements, expert testimony). </a:t>
            </a:r>
            <a:endParaRPr dirty="0">
              <a:solidFill>
                <a:schemeClr val="tx1">
                  <a:lumMod val="75000"/>
                  <a:lumOff val="25000"/>
                </a:schemeClr>
              </a:solidFill>
            </a:endParaRPr>
          </a:p>
          <a:p>
            <a:pPr marL="0" lvl="0" indent="0" algn="l" rtl="0">
              <a:lnSpc>
                <a:spcPct val="100000"/>
              </a:lnSpc>
              <a:spcBef>
                <a:spcPts val="0"/>
              </a:spcBef>
              <a:spcAft>
                <a:spcPts val="0"/>
              </a:spcAft>
              <a:buSzPts val="315"/>
              <a:buNone/>
            </a:pPr>
            <a:endParaRPr sz="900" dirty="0">
              <a:solidFill>
                <a:schemeClr val="tx1">
                  <a:lumMod val="75000"/>
                  <a:lumOff val="25000"/>
                </a:schemeClr>
              </a:solidFill>
            </a:endParaRPr>
          </a:p>
          <a:p>
            <a:pPr marL="0" lvl="0" indent="0" algn="l" rtl="0">
              <a:lnSpc>
                <a:spcPct val="100000"/>
              </a:lnSpc>
              <a:spcBef>
                <a:spcPts val="0"/>
              </a:spcBef>
              <a:spcAft>
                <a:spcPts val="0"/>
              </a:spcAft>
              <a:buSzPts val="315"/>
              <a:buNone/>
            </a:pPr>
            <a:r>
              <a:rPr lang="en-US" sz="900" dirty="0">
                <a:solidFill>
                  <a:schemeClr val="tx1">
                    <a:lumMod val="75000"/>
                    <a:lumOff val="25000"/>
                  </a:schemeClr>
                </a:solidFill>
              </a:rPr>
              <a:t>Any role in a relevant </a:t>
            </a:r>
            <a:r>
              <a:rPr lang="en-US" sz="900" dirty="0" err="1">
                <a:solidFill>
                  <a:schemeClr val="tx1">
                    <a:lumMod val="75000"/>
                    <a:lumOff val="25000"/>
                  </a:schemeClr>
                </a:solidFill>
              </a:rPr>
              <a:t>organisation</a:t>
            </a:r>
            <a:r>
              <a:rPr lang="en-US" sz="900" dirty="0">
                <a:solidFill>
                  <a:schemeClr val="tx1">
                    <a:lumMod val="75000"/>
                    <a:lumOff val="25000"/>
                  </a:schemeClr>
                </a:solidFill>
              </a:rPr>
              <a:t> for which you are financially compensated (e.g. as an employee, officer or member of the Board of Directors).</a:t>
            </a:r>
            <a:endParaRPr dirty="0">
              <a:solidFill>
                <a:schemeClr val="tx1">
                  <a:lumMod val="75000"/>
                  <a:lumOff val="25000"/>
                </a:schemeClr>
              </a:solidFill>
            </a:endParaRPr>
          </a:p>
          <a:p>
            <a:pPr marL="0" lvl="0" indent="0" algn="l" rtl="0">
              <a:lnSpc>
                <a:spcPct val="100000"/>
              </a:lnSpc>
              <a:spcBef>
                <a:spcPts val="0"/>
              </a:spcBef>
              <a:spcAft>
                <a:spcPts val="0"/>
              </a:spcAft>
              <a:buSzPts val="315"/>
              <a:buNone/>
            </a:pPr>
            <a:endParaRPr sz="900" dirty="0">
              <a:solidFill>
                <a:schemeClr val="tx1">
                  <a:lumMod val="75000"/>
                  <a:lumOff val="25000"/>
                </a:schemeClr>
              </a:solidFill>
            </a:endParaRPr>
          </a:p>
          <a:p>
            <a:pPr marL="0" lvl="0" indent="0" algn="l" rtl="0">
              <a:lnSpc>
                <a:spcPct val="100000"/>
              </a:lnSpc>
              <a:spcBef>
                <a:spcPts val="0"/>
              </a:spcBef>
              <a:spcAft>
                <a:spcPts val="0"/>
              </a:spcAft>
              <a:buSzPts val="315"/>
              <a:buNone/>
            </a:pPr>
            <a:r>
              <a:rPr lang="en-US" sz="900" dirty="0">
                <a:solidFill>
                  <a:schemeClr val="tx1">
                    <a:lumMod val="75000"/>
                    <a:lumOff val="25000"/>
                  </a:schemeClr>
                </a:solidFill>
              </a:rPr>
              <a:t>Details of any stocks or ownership interests that you have in a relevant </a:t>
            </a:r>
            <a:r>
              <a:rPr lang="en-US" sz="900" dirty="0" err="1">
                <a:solidFill>
                  <a:schemeClr val="tx1">
                    <a:lumMod val="75000"/>
                    <a:lumOff val="25000"/>
                  </a:schemeClr>
                </a:solidFill>
              </a:rPr>
              <a:t>organisation</a:t>
            </a:r>
            <a:r>
              <a:rPr lang="en-US" sz="900" dirty="0">
                <a:solidFill>
                  <a:schemeClr val="tx1">
                    <a:lumMod val="75000"/>
                    <a:lumOff val="25000"/>
                  </a:schemeClr>
                </a:solidFill>
              </a:rPr>
              <a:t> (as defined on the previous slide).</a:t>
            </a:r>
            <a:endParaRPr dirty="0">
              <a:solidFill>
                <a:schemeClr val="tx1">
                  <a:lumMod val="75000"/>
                  <a:lumOff val="25000"/>
                </a:schemeClr>
              </a:solidFill>
            </a:endParaRPr>
          </a:p>
          <a:p>
            <a:pPr marL="0" lvl="0" indent="0" algn="l" rtl="0">
              <a:lnSpc>
                <a:spcPct val="100000"/>
              </a:lnSpc>
              <a:spcBef>
                <a:spcPts val="0"/>
              </a:spcBef>
              <a:spcAft>
                <a:spcPts val="0"/>
              </a:spcAft>
              <a:buSzPts val="315"/>
              <a:buNone/>
            </a:pPr>
            <a:endParaRPr sz="900" dirty="0">
              <a:solidFill>
                <a:schemeClr val="tx1">
                  <a:lumMod val="75000"/>
                  <a:lumOff val="25000"/>
                </a:schemeClr>
              </a:solidFill>
            </a:endParaRPr>
          </a:p>
          <a:p>
            <a:pPr marL="0" lvl="0" indent="0" algn="l" rtl="0">
              <a:lnSpc>
                <a:spcPct val="100000"/>
              </a:lnSpc>
              <a:spcBef>
                <a:spcPts val="0"/>
              </a:spcBef>
              <a:spcAft>
                <a:spcPts val="0"/>
              </a:spcAft>
              <a:buSzPts val="315"/>
              <a:buNone/>
            </a:pPr>
            <a:r>
              <a:rPr lang="en-US" sz="900" dirty="0" err="1">
                <a:solidFill>
                  <a:schemeClr val="tx1">
                    <a:lumMod val="75000"/>
                    <a:lumOff val="25000"/>
                  </a:schemeClr>
                </a:solidFill>
              </a:rPr>
              <a:t>Licencing</a:t>
            </a:r>
            <a:r>
              <a:rPr lang="en-US" sz="900" dirty="0">
                <a:solidFill>
                  <a:schemeClr val="tx1">
                    <a:lumMod val="75000"/>
                    <a:lumOff val="25000"/>
                  </a:schemeClr>
                </a:solidFill>
              </a:rPr>
              <a:t> fees or royalties that you receive / have received from any Intellectual Property (IP) interests relating to the healthcare or medical education industries. Also list any such arrangements that do not currently provide an income but could in the future (i.e. a </a:t>
            </a:r>
            <a:r>
              <a:rPr lang="en-US" sz="900" dirty="0" err="1">
                <a:solidFill>
                  <a:schemeClr val="tx1">
                    <a:lumMod val="75000"/>
                    <a:lumOff val="25000"/>
                  </a:schemeClr>
                </a:solidFill>
              </a:rPr>
              <a:t>licence</a:t>
            </a:r>
            <a:r>
              <a:rPr lang="en-US" sz="900" dirty="0">
                <a:solidFill>
                  <a:schemeClr val="tx1">
                    <a:lumMod val="75000"/>
                    <a:lumOff val="25000"/>
                  </a:schemeClr>
                </a:solidFill>
              </a:rPr>
              <a:t> that has been granted).</a:t>
            </a:r>
            <a:endParaRPr dirty="0">
              <a:solidFill>
                <a:schemeClr val="tx1">
                  <a:lumMod val="75000"/>
                  <a:lumOff val="25000"/>
                </a:schemeClr>
              </a:solidFill>
            </a:endParaRPr>
          </a:p>
          <a:p>
            <a:pPr marL="0" lvl="0" indent="0" algn="l" rtl="0">
              <a:lnSpc>
                <a:spcPct val="100000"/>
              </a:lnSpc>
              <a:spcBef>
                <a:spcPts val="0"/>
              </a:spcBef>
              <a:spcAft>
                <a:spcPts val="0"/>
              </a:spcAft>
              <a:buSzPts val="315"/>
              <a:buNone/>
            </a:pPr>
            <a:endParaRPr sz="900" dirty="0">
              <a:solidFill>
                <a:schemeClr val="tx1">
                  <a:lumMod val="75000"/>
                  <a:lumOff val="25000"/>
                </a:schemeClr>
              </a:solidFill>
            </a:endParaRPr>
          </a:p>
          <a:p>
            <a:pPr marL="0" lvl="0" indent="0" algn="l" rtl="0">
              <a:lnSpc>
                <a:spcPct val="100000"/>
              </a:lnSpc>
              <a:spcBef>
                <a:spcPts val="0"/>
              </a:spcBef>
              <a:spcAft>
                <a:spcPts val="0"/>
              </a:spcAft>
              <a:buSzPts val="315"/>
              <a:buNone/>
            </a:pPr>
            <a:r>
              <a:rPr lang="en-US" sz="900" dirty="0">
                <a:solidFill>
                  <a:schemeClr val="tx1">
                    <a:lumMod val="75000"/>
                    <a:lumOff val="25000"/>
                  </a:schemeClr>
                </a:solidFill>
              </a:rPr>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endParaRPr dirty="0">
              <a:solidFill>
                <a:schemeClr val="tx1">
                  <a:lumMod val="75000"/>
                  <a:lumOff val="25000"/>
                </a:schemeClr>
              </a:solidFill>
            </a:endParaRPr>
          </a:p>
          <a:p>
            <a:pPr marL="0" lvl="0" indent="0" algn="l" rtl="0">
              <a:lnSpc>
                <a:spcPct val="100000"/>
              </a:lnSpc>
              <a:spcBef>
                <a:spcPts val="0"/>
              </a:spcBef>
              <a:spcAft>
                <a:spcPts val="0"/>
              </a:spcAft>
              <a:buSzPts val="315"/>
              <a:buNone/>
            </a:pPr>
            <a:endParaRPr sz="900" dirty="0">
              <a:solidFill>
                <a:schemeClr val="tx1">
                  <a:lumMod val="75000"/>
                  <a:lumOff val="25000"/>
                </a:schemeClr>
              </a:solidFill>
            </a:endParaRPr>
          </a:p>
          <a:p>
            <a:pPr marL="0" lvl="0" indent="0" algn="l" rtl="0">
              <a:lnSpc>
                <a:spcPct val="100000"/>
              </a:lnSpc>
              <a:spcBef>
                <a:spcPts val="0"/>
              </a:spcBef>
              <a:spcAft>
                <a:spcPts val="0"/>
              </a:spcAft>
              <a:buSzPts val="315"/>
              <a:buNone/>
            </a:pPr>
            <a:r>
              <a:rPr lang="en-US" sz="900" dirty="0">
                <a:solidFill>
                  <a:schemeClr val="tx1">
                    <a:lumMod val="75000"/>
                    <a:lumOff val="25000"/>
                  </a:schemeClr>
                </a:solidFill>
              </a:rPr>
              <a:t>Details of any non-remunerated activities you have performed for any relevant </a:t>
            </a:r>
            <a:r>
              <a:rPr lang="en-US" sz="900" dirty="0" err="1">
                <a:solidFill>
                  <a:schemeClr val="tx1">
                    <a:lumMod val="75000"/>
                    <a:lumOff val="25000"/>
                  </a:schemeClr>
                </a:solidFill>
              </a:rPr>
              <a:t>organisation</a:t>
            </a:r>
            <a:r>
              <a:rPr lang="en-US" sz="900" dirty="0">
                <a:solidFill>
                  <a:schemeClr val="tx1">
                    <a:lumMod val="75000"/>
                    <a:lumOff val="25000"/>
                  </a:schemeClr>
                </a:solidFill>
              </a:rPr>
              <a:t> (e.g. a leadership position, advisory role, principal investigator or project lead).</a:t>
            </a:r>
            <a:endParaRPr dirty="0">
              <a:solidFill>
                <a:schemeClr val="tx1">
                  <a:lumMod val="75000"/>
                  <a:lumOff val="25000"/>
                </a:schemeClr>
              </a:solidFill>
            </a:endParaRPr>
          </a:p>
          <a:p>
            <a:pPr marL="0" lvl="0" indent="0" algn="l" rtl="0">
              <a:lnSpc>
                <a:spcPct val="100000"/>
              </a:lnSpc>
              <a:spcBef>
                <a:spcPts val="0"/>
              </a:spcBef>
              <a:spcAft>
                <a:spcPts val="0"/>
              </a:spcAft>
              <a:buSzPts val="315"/>
              <a:buNone/>
            </a:pPr>
            <a:r>
              <a:rPr lang="en-US" sz="900" dirty="0">
                <a:solidFill>
                  <a:schemeClr val="tx1">
                    <a:lumMod val="75000"/>
                    <a:lumOff val="25000"/>
                  </a:schemeClr>
                </a:solidFill>
              </a:rPr>
              <a:t> </a:t>
            </a:r>
            <a:endParaRPr dirty="0">
              <a:solidFill>
                <a:schemeClr val="tx1">
                  <a:lumMod val="75000"/>
                  <a:lumOff val="25000"/>
                </a:schemeClr>
              </a:solidFill>
            </a:endParaRPr>
          </a:p>
          <a:p>
            <a:pPr marL="0" lvl="0" indent="0" algn="l" rtl="0">
              <a:lnSpc>
                <a:spcPct val="100000"/>
              </a:lnSpc>
              <a:spcBef>
                <a:spcPts val="0"/>
              </a:spcBef>
              <a:spcAft>
                <a:spcPts val="0"/>
              </a:spcAft>
              <a:buSzPts val="315"/>
              <a:buNone/>
            </a:pPr>
            <a:r>
              <a:rPr lang="en-US" sz="900" dirty="0">
                <a:solidFill>
                  <a:schemeClr val="tx1">
                    <a:lumMod val="75000"/>
                    <a:lumOff val="25000"/>
                  </a:schemeClr>
                </a:solidFill>
              </a:rPr>
              <a:t>Details of any non-financial benefits received from a relevant </a:t>
            </a:r>
            <a:r>
              <a:rPr lang="en-US" sz="900" dirty="0" err="1">
                <a:solidFill>
                  <a:schemeClr val="tx1">
                    <a:lumMod val="75000"/>
                    <a:lumOff val="25000"/>
                  </a:schemeClr>
                </a:solidFill>
              </a:rPr>
              <a:t>organisation</a:t>
            </a:r>
            <a:r>
              <a:rPr lang="en-US" sz="900" dirty="0">
                <a:solidFill>
                  <a:schemeClr val="tx1">
                    <a:lumMod val="75000"/>
                    <a:lumOff val="25000"/>
                  </a:schemeClr>
                </a:solidFill>
              </a:rPr>
              <a:t> (as defined on the previous slide).For example, access to proprietary information or samples of medical products that are used in your research </a:t>
            </a:r>
            <a:r>
              <a:rPr lang="en-US" sz="900" dirty="0" err="1">
                <a:solidFill>
                  <a:schemeClr val="tx1">
                    <a:lumMod val="75000"/>
                    <a:lumOff val="25000"/>
                  </a:schemeClr>
                </a:solidFill>
              </a:rPr>
              <a:t>programme</a:t>
            </a:r>
            <a:r>
              <a:rPr lang="en-US" sz="900" dirty="0">
                <a:solidFill>
                  <a:schemeClr val="tx1">
                    <a:lumMod val="75000"/>
                    <a:lumOff val="25000"/>
                  </a:schemeClr>
                </a:solidFill>
              </a:rPr>
              <a:t>.</a:t>
            </a:r>
            <a:endParaRPr dirty="0">
              <a:solidFill>
                <a:schemeClr val="tx1">
                  <a:lumMod val="75000"/>
                  <a:lumOff val="25000"/>
                </a:schemeClr>
              </a:solidFill>
            </a:endParaRPr>
          </a:p>
          <a:p>
            <a:pPr marL="0" lvl="0" indent="0" algn="l" rtl="0">
              <a:lnSpc>
                <a:spcPct val="100000"/>
              </a:lnSpc>
              <a:spcBef>
                <a:spcPts val="0"/>
              </a:spcBef>
              <a:spcAft>
                <a:spcPts val="0"/>
              </a:spcAft>
              <a:buSzPts val="315"/>
              <a:buNone/>
            </a:pPr>
            <a:endParaRPr sz="900" dirty="0">
              <a:solidFill>
                <a:schemeClr val="tx1">
                  <a:lumMod val="75000"/>
                  <a:lumOff val="25000"/>
                </a:schemeClr>
              </a:solidFill>
            </a:endParaRPr>
          </a:p>
          <a:p>
            <a:pPr marL="0" lvl="0" indent="0" algn="l" rtl="0">
              <a:lnSpc>
                <a:spcPct val="100000"/>
              </a:lnSpc>
              <a:spcBef>
                <a:spcPts val="0"/>
              </a:spcBef>
              <a:spcAft>
                <a:spcPts val="0"/>
              </a:spcAft>
              <a:buSzPts val="315"/>
              <a:buNone/>
            </a:pPr>
            <a:r>
              <a:rPr lang="en-US" sz="900" dirty="0">
                <a:solidFill>
                  <a:schemeClr val="tx1">
                    <a:lumMod val="75000"/>
                    <a:lumOff val="25000"/>
                  </a:schemeClr>
                </a:solidFill>
              </a:rPr>
              <a:t>Details of membership or affiliation with any political </a:t>
            </a:r>
            <a:r>
              <a:rPr lang="en-US" sz="900" dirty="0" err="1">
                <a:solidFill>
                  <a:schemeClr val="tx1">
                    <a:lumMod val="75000"/>
                    <a:lumOff val="25000"/>
                  </a:schemeClr>
                </a:solidFill>
              </a:rPr>
              <a:t>organisation</a:t>
            </a:r>
            <a:r>
              <a:rPr lang="en-US" sz="900" dirty="0">
                <a:solidFill>
                  <a:schemeClr val="tx1">
                    <a:lumMod val="75000"/>
                    <a:lumOff val="25000"/>
                  </a:schemeClr>
                </a:solidFill>
              </a:rPr>
              <a:t>, pressure group, lobbying </a:t>
            </a:r>
            <a:r>
              <a:rPr lang="en-US" sz="900" dirty="0" err="1">
                <a:solidFill>
                  <a:schemeClr val="tx1">
                    <a:lumMod val="75000"/>
                    <a:lumOff val="25000"/>
                  </a:schemeClr>
                </a:solidFill>
              </a:rPr>
              <a:t>organisation</a:t>
            </a:r>
            <a:r>
              <a:rPr lang="en-US" sz="900" dirty="0">
                <a:solidFill>
                  <a:schemeClr val="tx1">
                    <a:lumMod val="75000"/>
                    <a:lumOff val="25000"/>
                  </a:schemeClr>
                </a:solidFill>
              </a:rPr>
              <a:t> or similar association operating in similar areas as ESMO or with relevance to cancer medicine.</a:t>
            </a:r>
            <a:endParaRPr dirty="0">
              <a:solidFill>
                <a:schemeClr val="tx1">
                  <a:lumMod val="75000"/>
                  <a:lumOff val="25000"/>
                </a:schemeClr>
              </a:solidFill>
            </a:endParaRPr>
          </a:p>
          <a:p>
            <a:pPr marL="0" lvl="0" indent="0" algn="l" rtl="0">
              <a:lnSpc>
                <a:spcPct val="100000"/>
              </a:lnSpc>
              <a:spcBef>
                <a:spcPts val="0"/>
              </a:spcBef>
              <a:spcAft>
                <a:spcPts val="0"/>
              </a:spcAft>
              <a:buSzPts val="315"/>
              <a:buNone/>
            </a:pPr>
            <a:endParaRPr sz="900" dirty="0">
              <a:solidFill>
                <a:schemeClr val="tx1">
                  <a:lumMod val="75000"/>
                  <a:lumOff val="25000"/>
                </a:schemeClr>
              </a:solidFill>
            </a:endParaRPr>
          </a:p>
          <a:p>
            <a:pPr marL="0" lvl="0" indent="0" algn="l" rtl="0">
              <a:lnSpc>
                <a:spcPct val="100000"/>
              </a:lnSpc>
              <a:spcBef>
                <a:spcPts val="0"/>
              </a:spcBef>
              <a:spcAft>
                <a:spcPts val="0"/>
              </a:spcAft>
              <a:buSzPts val="315"/>
              <a:buNone/>
            </a:pPr>
            <a:r>
              <a:rPr lang="en-US" sz="900" b="1" dirty="0">
                <a:solidFill>
                  <a:schemeClr val="tx1">
                    <a:lumMod val="75000"/>
                    <a:lumOff val="25000"/>
                  </a:schemeClr>
                </a:solidFill>
              </a:rPr>
              <a:t>If you have nothing to declare then please also state this.</a:t>
            </a:r>
            <a:endParaRPr dirty="0">
              <a:solidFill>
                <a:schemeClr val="tx1">
                  <a:lumMod val="75000"/>
                  <a:lumOff val="25000"/>
                </a:schemeClr>
              </a:solidFill>
            </a:endParaRPr>
          </a:p>
          <a:p>
            <a:pPr marL="0" lvl="0" indent="0" algn="l" rtl="0">
              <a:lnSpc>
                <a:spcPct val="100000"/>
              </a:lnSpc>
              <a:spcBef>
                <a:spcPts val="180"/>
              </a:spcBef>
              <a:spcAft>
                <a:spcPts val="0"/>
              </a:spcAft>
              <a:buSzPts val="315"/>
              <a:buNone/>
            </a:pPr>
            <a:endParaRPr sz="900" dirty="0">
              <a:solidFill>
                <a:schemeClr val="tx1">
                  <a:lumMod val="75000"/>
                  <a:lumOff val="25000"/>
                </a:schemeClr>
              </a:solidFill>
            </a:endParaRPr>
          </a:p>
          <a:p>
            <a:pPr marL="0" lvl="0" indent="0" algn="l" rtl="0">
              <a:lnSpc>
                <a:spcPct val="100000"/>
              </a:lnSpc>
              <a:spcBef>
                <a:spcPts val="180"/>
              </a:spcBef>
              <a:spcAft>
                <a:spcPts val="0"/>
              </a:spcAft>
              <a:buSzPts val="315"/>
              <a:buNone/>
            </a:pPr>
            <a:endParaRPr sz="900" dirty="0">
              <a:solidFill>
                <a:schemeClr val="tx1">
                  <a:lumMod val="75000"/>
                  <a:lumOff val="25000"/>
                </a:schemeClr>
              </a:solidFill>
            </a:endParaRPr>
          </a:p>
          <a:p>
            <a:pPr marL="0" lvl="0" indent="0" algn="l" rtl="0">
              <a:lnSpc>
                <a:spcPct val="100000"/>
              </a:lnSpc>
              <a:spcBef>
                <a:spcPts val="180"/>
              </a:spcBef>
              <a:spcAft>
                <a:spcPts val="0"/>
              </a:spcAft>
              <a:buSzPts val="315"/>
              <a:buNone/>
            </a:pPr>
            <a:endParaRPr sz="900" dirty="0">
              <a:solidFill>
                <a:schemeClr val="tx1">
                  <a:lumMod val="75000"/>
                  <a:lumOff val="25000"/>
                </a:schemeClr>
              </a:solidFill>
            </a:endParaRPr>
          </a:p>
        </p:txBody>
      </p:sp>
      <p:sp>
        <p:nvSpPr>
          <p:cNvPr id="7" name="Text Placeholder 6">
            <a:extLst>
              <a:ext uri="{FF2B5EF4-FFF2-40B4-BE49-F238E27FC236}">
                <a16:creationId xmlns:a16="http://schemas.microsoft.com/office/drawing/2014/main" id="{EC3FC7D3-85B2-5BD7-54FF-0F05A0B61276}"/>
              </a:ext>
            </a:extLst>
          </p:cNvPr>
          <p:cNvSpPr>
            <a:spLocks noGrp="1"/>
          </p:cNvSpPr>
          <p:nvPr>
            <p:ph type="body" sz="quarter" idx="14"/>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560"/>
              <a:buNone/>
            </a:pPr>
            <a:r>
              <a:rPr lang="en-US">
                <a:solidFill>
                  <a:schemeClr val="tx1">
                    <a:lumMod val="75000"/>
                    <a:lumOff val="25000"/>
                  </a:schemeClr>
                </a:solidFill>
              </a:rPr>
              <a:t>First name Last name</a:t>
            </a:r>
            <a:endParaRPr>
              <a:solidFill>
                <a:schemeClr val="tx1">
                  <a:lumMod val="75000"/>
                  <a:lumOff val="25000"/>
                </a:schemeClr>
              </a:solidFill>
            </a:endParaRPr>
          </a:p>
          <a:p>
            <a:pPr marL="0" lvl="0" indent="0" algn="just" rtl="0">
              <a:lnSpc>
                <a:spcPct val="100000"/>
              </a:lnSpc>
              <a:spcBef>
                <a:spcPts val="320"/>
              </a:spcBef>
              <a:spcAft>
                <a:spcPts val="0"/>
              </a:spcAft>
              <a:buSzPts val="560"/>
              <a:buNone/>
            </a:pPr>
            <a:endParaRPr>
              <a:solidFill>
                <a:schemeClr val="tx1">
                  <a:lumMod val="75000"/>
                  <a:lumOff val="25000"/>
                </a:schemeClr>
              </a:solidFill>
            </a:endParaRPr>
          </a:p>
          <a:p>
            <a:pPr marL="0" lvl="0" indent="0" algn="just" rtl="0">
              <a:lnSpc>
                <a:spcPct val="100000"/>
              </a:lnSpc>
              <a:spcBef>
                <a:spcPts val="320"/>
              </a:spcBef>
              <a:spcAft>
                <a:spcPts val="0"/>
              </a:spcAft>
              <a:buSzPts val="560"/>
              <a:buNone/>
            </a:pPr>
            <a:r>
              <a:rPr lang="en-US">
                <a:solidFill>
                  <a:schemeClr val="tx1">
                    <a:lumMod val="75000"/>
                    <a:lumOff val="25000"/>
                  </a:schemeClr>
                </a:solidFill>
              </a:rPr>
              <a:t>Please state your disclosures here</a:t>
            </a:r>
            <a:endParaRPr>
              <a:solidFill>
                <a:schemeClr val="tx1">
                  <a:lumMod val="75000"/>
                  <a:lumOff val="25000"/>
                </a:schemeClr>
              </a:solidFill>
            </a:endParaRPr>
          </a:p>
        </p:txBody>
      </p:sp>
      <p:sp>
        <p:nvSpPr>
          <p:cNvPr id="81" name="Google Shape;81;p4"/>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a:t>DECLARATION OF INTERESTS</a:t>
            </a:r>
            <a:endParaRPr/>
          </a:p>
        </p:txBody>
      </p:sp>
      <p:sp>
        <p:nvSpPr>
          <p:cNvPr id="2" name="Subtitle 1">
            <a:extLst>
              <a:ext uri="{FF2B5EF4-FFF2-40B4-BE49-F238E27FC236}">
                <a16:creationId xmlns:a16="http://schemas.microsoft.com/office/drawing/2014/main" id="{7D5D9D12-43C7-F349-E8D3-F7BBC5DB7AD2}"/>
              </a:ext>
            </a:extLst>
          </p:cNvPr>
          <p:cNvSpPr>
            <a:spLocks noGrp="1"/>
          </p:cNvSpPr>
          <p:nvPr>
            <p:ph type="subTitle" idx="2"/>
          </p:nvPr>
        </p:nvSpPr>
        <p:spPr/>
        <p:txBody>
          <a:bodyPr/>
          <a:lstStyle/>
          <a:p>
            <a:endParaRPr lang="en-US"/>
          </a:p>
        </p:txBody>
      </p:sp>
      <p:sp>
        <p:nvSpPr>
          <p:cNvPr id="4" name="Text Placeholder 3">
            <a:extLst>
              <a:ext uri="{FF2B5EF4-FFF2-40B4-BE49-F238E27FC236}">
                <a16:creationId xmlns:a16="http://schemas.microsoft.com/office/drawing/2014/main" id="{0B0855F3-226C-BBD2-7867-5BC78DEF5E24}"/>
              </a:ext>
            </a:extLst>
          </p:cNvPr>
          <p:cNvSpPr>
            <a:spLocks noGrp="1"/>
          </p:cNvSpPr>
          <p:nvPr>
            <p:ph type="body" sz="quarter" idx="14"/>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30C63F-CD11-F452-9285-D093BE499584}"/>
              </a:ext>
            </a:extLst>
          </p:cNvPr>
          <p:cNvSpPr>
            <a:spLocks noGrp="1"/>
          </p:cNvSpPr>
          <p:nvPr>
            <p:ph type="body" idx="1"/>
          </p:nvPr>
        </p:nvSpPr>
        <p:spPr/>
        <p:txBody>
          <a:bodyPr/>
          <a:lstStyle/>
          <a:p>
            <a:endParaRPr lang="en-US">
              <a:solidFill>
                <a:schemeClr val="tx1">
                  <a:lumMod val="75000"/>
                  <a:lumOff val="25000"/>
                </a:schemeClr>
              </a:solidFill>
            </a:endParaRPr>
          </a:p>
        </p:txBody>
      </p:sp>
      <p:sp>
        <p:nvSpPr>
          <p:cNvPr id="5" name="Title 4">
            <a:extLst>
              <a:ext uri="{FF2B5EF4-FFF2-40B4-BE49-F238E27FC236}">
                <a16:creationId xmlns:a16="http://schemas.microsoft.com/office/drawing/2014/main" id="{66DA8682-2958-229D-0119-40122CACA6B6}"/>
              </a:ext>
            </a:extLst>
          </p:cNvPr>
          <p:cNvSpPr>
            <a:spLocks noGrp="1"/>
          </p:cNvSpPr>
          <p:nvPr>
            <p:ph type="ctrTitle"/>
          </p:nvPr>
        </p:nvSpPr>
        <p:spPr/>
        <p:txBody>
          <a:bodyPr/>
          <a:lstStyle/>
          <a:p>
            <a:endParaRPr lang="en-US"/>
          </a:p>
        </p:txBody>
      </p:sp>
      <p:sp>
        <p:nvSpPr>
          <p:cNvPr id="7" name="Subtitle 6">
            <a:extLst>
              <a:ext uri="{FF2B5EF4-FFF2-40B4-BE49-F238E27FC236}">
                <a16:creationId xmlns:a16="http://schemas.microsoft.com/office/drawing/2014/main" id="{31247C2B-8145-A42A-CF66-963BC4656A61}"/>
              </a:ext>
            </a:extLst>
          </p:cNvPr>
          <p:cNvSpPr>
            <a:spLocks noGrp="1"/>
          </p:cNvSpPr>
          <p:nvPr>
            <p:ph type="subTitle" idx="2"/>
          </p:nvPr>
        </p:nvSpPr>
        <p:spPr/>
        <p:txBody>
          <a:bodyPr/>
          <a:lstStyle/>
          <a:p>
            <a:endParaRPr lang="en-US"/>
          </a:p>
        </p:txBody>
      </p:sp>
      <p:sp>
        <p:nvSpPr>
          <p:cNvPr id="8" name="Text Placeholder 7">
            <a:extLst>
              <a:ext uri="{FF2B5EF4-FFF2-40B4-BE49-F238E27FC236}">
                <a16:creationId xmlns:a16="http://schemas.microsoft.com/office/drawing/2014/main" id="{25BBA90C-0973-3F44-D5CA-B6A627A56BA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75112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5" name="Text Placeholder 4">
            <a:extLst>
              <a:ext uri="{FF2B5EF4-FFF2-40B4-BE49-F238E27FC236}">
                <a16:creationId xmlns:a16="http://schemas.microsoft.com/office/drawing/2014/main" id="{DF83DA1B-BCD7-94B0-37BD-5DAC503E0266}"/>
              </a:ext>
            </a:extLst>
          </p:cNvPr>
          <p:cNvSpPr>
            <a:spLocks noGrp="1"/>
          </p:cNvSpPr>
          <p:nvPr>
            <p:ph type="body" idx="1"/>
          </p:nvPr>
        </p:nvSpPr>
        <p:spPr/>
        <p:txBody>
          <a:bodyPr/>
          <a:lstStyle/>
          <a:p>
            <a:endParaRPr lang="en-US">
              <a:solidFill>
                <a:schemeClr val="tx1">
                  <a:lumMod val="75000"/>
                  <a:lumOff val="25000"/>
                </a:schemeClr>
              </a:solidFill>
            </a:endParaRPr>
          </a:p>
        </p:txBody>
      </p:sp>
      <p:sp>
        <p:nvSpPr>
          <p:cNvPr id="4" name="Title 3">
            <a:extLst>
              <a:ext uri="{FF2B5EF4-FFF2-40B4-BE49-F238E27FC236}">
                <a16:creationId xmlns:a16="http://schemas.microsoft.com/office/drawing/2014/main" id="{55DBC5FC-E83C-BF23-6303-60BEDA16B1A1}"/>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586A7072-3176-2C30-D4B6-13D5ACBAB360}"/>
              </a:ext>
            </a:extLst>
          </p:cNvPr>
          <p:cNvSpPr>
            <a:spLocks noGrp="1"/>
          </p:cNvSpPr>
          <p:nvPr>
            <p:ph type="subTitle" idx="2"/>
          </p:nvPr>
        </p:nvSpPr>
        <p:spPr/>
        <p:txBody>
          <a:bodyPr/>
          <a:lstStyle/>
          <a:p>
            <a:endParaRPr lang="en-US"/>
          </a:p>
        </p:txBody>
      </p:sp>
      <p:sp>
        <p:nvSpPr>
          <p:cNvPr id="7" name="Text Placeholder 6">
            <a:extLst>
              <a:ext uri="{FF2B5EF4-FFF2-40B4-BE49-F238E27FC236}">
                <a16:creationId xmlns:a16="http://schemas.microsoft.com/office/drawing/2014/main" id="{77241CFE-D8DD-C6A5-7D6E-6ED765D5F421}"/>
              </a:ext>
            </a:extLst>
          </p:cNvPr>
          <p:cNvSpPr>
            <a:spLocks noGrp="1"/>
          </p:cNvSpPr>
          <p:nvPr>
            <p:ph type="body" sz="quarter" idx="14"/>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F0C1B1-87B5-7AE8-742C-0FCAAF15E506}"/>
              </a:ext>
            </a:extLst>
          </p:cNvPr>
          <p:cNvSpPr>
            <a:spLocks noGrp="1"/>
          </p:cNvSpPr>
          <p:nvPr>
            <p:ph type="body" idx="1"/>
          </p:nvPr>
        </p:nvSpPr>
        <p:spPr/>
        <p:txBody>
          <a:bodyPr/>
          <a:lstStyle/>
          <a:p>
            <a:endParaRPr lang="en-US">
              <a:solidFill>
                <a:schemeClr val="tx1">
                  <a:lumMod val="75000"/>
                  <a:lumOff val="25000"/>
                </a:schemeClr>
              </a:solidFill>
            </a:endParaRPr>
          </a:p>
        </p:txBody>
      </p:sp>
      <p:sp>
        <p:nvSpPr>
          <p:cNvPr id="5" name="Title 4">
            <a:extLst>
              <a:ext uri="{FF2B5EF4-FFF2-40B4-BE49-F238E27FC236}">
                <a16:creationId xmlns:a16="http://schemas.microsoft.com/office/drawing/2014/main" id="{82CBC7CB-FADE-C2A4-6E61-1DD05C74B271}"/>
              </a:ext>
            </a:extLst>
          </p:cNvPr>
          <p:cNvSpPr>
            <a:spLocks noGrp="1"/>
          </p:cNvSpPr>
          <p:nvPr>
            <p:ph type="ctrTitle"/>
          </p:nvPr>
        </p:nvSpPr>
        <p:spPr/>
        <p:txBody>
          <a:bodyPr/>
          <a:lstStyle/>
          <a:p>
            <a:endParaRPr lang="en-US"/>
          </a:p>
        </p:txBody>
      </p:sp>
      <p:sp>
        <p:nvSpPr>
          <p:cNvPr id="7" name="Subtitle 6">
            <a:extLst>
              <a:ext uri="{FF2B5EF4-FFF2-40B4-BE49-F238E27FC236}">
                <a16:creationId xmlns:a16="http://schemas.microsoft.com/office/drawing/2014/main" id="{9645756A-BD09-D56B-4A91-5858F77645AA}"/>
              </a:ext>
            </a:extLst>
          </p:cNvPr>
          <p:cNvSpPr>
            <a:spLocks noGrp="1"/>
          </p:cNvSpPr>
          <p:nvPr>
            <p:ph type="subTitle" idx="2"/>
          </p:nvPr>
        </p:nvSpPr>
        <p:spPr/>
        <p:txBody>
          <a:bodyPr/>
          <a:lstStyle/>
          <a:p>
            <a:endParaRPr lang="en-US"/>
          </a:p>
        </p:txBody>
      </p:sp>
      <p:sp>
        <p:nvSpPr>
          <p:cNvPr id="8" name="Text Placeholder 7">
            <a:extLst>
              <a:ext uri="{FF2B5EF4-FFF2-40B4-BE49-F238E27FC236}">
                <a16:creationId xmlns:a16="http://schemas.microsoft.com/office/drawing/2014/main" id="{836E991C-6AE9-1E81-BF47-2FF564768A3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358170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Title 1">
            <a:extLst>
              <a:ext uri="{FF2B5EF4-FFF2-40B4-BE49-F238E27FC236}">
                <a16:creationId xmlns:a16="http://schemas.microsoft.com/office/drawing/2014/main" id="{400A8440-0BED-9718-EBA9-00ECCAC78C68}"/>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5DD0174D-4266-8774-61A7-F22AA0894527}"/>
              </a:ext>
            </a:extLst>
          </p:cNvPr>
          <p:cNvSpPr>
            <a:spLocks noGrp="1"/>
          </p:cNvSpPr>
          <p:nvPr>
            <p:ph type="subTitle" idx="1"/>
          </p:nvPr>
        </p:nvSpPr>
        <p:spPr/>
        <p:txBody>
          <a:bodyPr/>
          <a:lstStyle/>
          <a:p>
            <a:endParaRPr lang="en-US"/>
          </a:p>
        </p:txBody>
      </p:sp>
      <p:sp>
        <p:nvSpPr>
          <p:cNvPr id="7" name="Text Placeholder 6">
            <a:extLst>
              <a:ext uri="{FF2B5EF4-FFF2-40B4-BE49-F238E27FC236}">
                <a16:creationId xmlns:a16="http://schemas.microsoft.com/office/drawing/2014/main" id="{CEA32B4C-3911-28A4-5691-7B45AD8617F5}"/>
              </a:ext>
            </a:extLst>
          </p:cNvPr>
          <p:cNvSpPr>
            <a:spLocks noGrp="1"/>
          </p:cNvSpPr>
          <p:nvPr>
            <p:ph type="body" idx="2"/>
          </p:nvPr>
        </p:nvSpPr>
        <p:spPr/>
        <p:txBody>
          <a:bodyPr/>
          <a:lstStyle/>
          <a:p>
            <a:endParaRPr lang="en-US" dirty="0">
              <a:solidFill>
                <a:schemeClr val="tx1">
                  <a:lumMod val="75000"/>
                  <a:lumOff val="25000"/>
                </a:schemeClr>
              </a:solidFill>
            </a:endParaRPr>
          </a:p>
        </p:txBody>
      </p:sp>
      <p:sp>
        <p:nvSpPr>
          <p:cNvPr id="8" name="Text Placeholder 7">
            <a:extLst>
              <a:ext uri="{FF2B5EF4-FFF2-40B4-BE49-F238E27FC236}">
                <a16:creationId xmlns:a16="http://schemas.microsoft.com/office/drawing/2014/main" id="{9555E426-173F-E072-BB12-336D3AF3EB6A}"/>
              </a:ext>
            </a:extLst>
          </p:cNvPr>
          <p:cNvSpPr>
            <a:spLocks noGrp="1"/>
          </p:cNvSpPr>
          <p:nvPr>
            <p:ph type="body" sz="quarter" idx="14"/>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Custom 29">
      <a:dk1>
        <a:srgbClr val="000000"/>
      </a:dk1>
      <a:lt1>
        <a:srgbClr val="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D68FAF5BEF1D47AE02A57010C86C80" ma:contentTypeVersion="18" ma:contentTypeDescription="Create a new document." ma:contentTypeScope="" ma:versionID="c396c164f6a0013d777bd4d84c095eec">
  <xsd:schema xmlns:xsd="http://www.w3.org/2001/XMLSchema" xmlns:xs="http://www.w3.org/2001/XMLSchema" xmlns:p="http://schemas.microsoft.com/office/2006/metadata/properties" xmlns:ns2="f2483e31-e864-4e71-94e2-cc286e69fb61" xmlns:ns3="235ff43d-26a7-42ea-a8c4-18be9aacb69b" targetNamespace="http://schemas.microsoft.com/office/2006/metadata/properties" ma:root="true" ma:fieldsID="ef20f03055ef985333e83c0b1fa33869" ns2:_="" ns3:_="">
    <xsd:import namespace="f2483e31-e864-4e71-94e2-cc286e69fb61"/>
    <xsd:import namespace="235ff43d-26a7-42ea-a8c4-18be9aacb6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83e31-e864-4e71-94e2-cc286e69fb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878626-82f3-48be-ba60-4576c689d0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5ff43d-26a7-42ea-a8c4-18be9aacb69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43681f2-d0d3-422e-8a34-8d2e743080c3}" ma:internalName="TaxCatchAll" ma:showField="CatchAllData" ma:web="235ff43d-26a7-42ea-a8c4-18be9aacb6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2483e31-e864-4e71-94e2-cc286e69fb61">
      <Terms xmlns="http://schemas.microsoft.com/office/infopath/2007/PartnerControls"/>
    </lcf76f155ced4ddcb4097134ff3c332f>
    <TaxCatchAll xmlns="235ff43d-26a7-42ea-a8c4-18be9aacb6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48E0DD-6EAA-44EE-8B5B-373E4DBA27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83e31-e864-4e71-94e2-cc286e69fb61"/>
    <ds:schemaRef ds:uri="235ff43d-26a7-42ea-a8c4-18be9aacb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2761B5-9536-4C6D-A6D7-B5ED9E9E0A2D}">
  <ds:schemaRefs>
    <ds:schemaRef ds:uri="f2483e31-e864-4e71-94e2-cc286e69fb61"/>
    <ds:schemaRef ds:uri="http://schemas.microsoft.com/office/2006/metadata/properties"/>
    <ds:schemaRef ds:uri="http://purl.org/dc/terms/"/>
    <ds:schemaRef ds:uri="235ff43d-26a7-42ea-a8c4-18be9aacb69b"/>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27F98760-583A-4187-96A6-37096177E5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482</Words>
  <Application>Microsoft Office PowerPoint</Application>
  <PresentationFormat>On-screen Show (16:9)</PresentationFormat>
  <Paragraphs>30</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 Narrow</vt:lpstr>
      <vt:lpstr>Calibri</vt:lpstr>
      <vt:lpstr>Noto Sans Symbols</vt:lpstr>
      <vt:lpstr>Arial</vt:lpstr>
      <vt:lpstr>Office Theme</vt:lpstr>
      <vt:lpstr>PowerPoint Presentation</vt:lpstr>
      <vt:lpstr>DECLARATION OF INTERESTS</vt:lpstr>
      <vt:lpstr>PowerPoint Presentation</vt:lpstr>
      <vt:lpstr>DECLARATION OF INTERESTS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ELCC 2024 PPTX Template</dc:title>
  <dc:creator>Daura MELLA - ESMO</dc:creator>
  <cp:keywords>European Society for Medical Oncology, ESMO, ELCC, 2024, PPTX, Template</cp:keywords>
  <cp:lastModifiedBy>Ricard USTRELL - ESMO</cp:lastModifiedBy>
  <cp:revision>5</cp:revision>
  <dcterms:created xsi:type="dcterms:W3CDTF">2016-02-17T10:07:52Z</dcterms:created>
  <dcterms:modified xsi:type="dcterms:W3CDTF">2024-01-24T08:42:33Z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0x0101000CD68FAF5BEF1D47AE02A57010C86C80</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2692dda8-2c75-441c-b695-a49336e6d844</vt:lpwstr>
  </property>
  <property fmtid="{D5CDD505-2E9C-101B-9397-08002B2CF9AE}" pid="13" name="MediaServiceImageTags">
    <vt:lpwstr/>
  </property>
</Properties>
</file>