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5"/>
  </p:sldMasterIdLst>
  <p:notesMasterIdLst>
    <p:notesMasterId r:id="rId17"/>
  </p:notesMasterIdLst>
  <p:handoutMasterIdLst>
    <p:handoutMasterId r:id="rId18"/>
  </p:handoutMasterIdLst>
  <p:sldIdLst>
    <p:sldId id="270" r:id="rId6"/>
    <p:sldId id="279" r:id="rId7"/>
    <p:sldId id="280" r:id="rId8"/>
    <p:sldId id="278" r:id="rId9"/>
    <p:sldId id="271" r:id="rId10"/>
    <p:sldId id="272" r:id="rId11"/>
    <p:sldId id="273" r:id="rId12"/>
    <p:sldId id="274" r:id="rId13"/>
    <p:sldId id="275" r:id="rId14"/>
    <p:sldId id="276" r:id="rId15"/>
    <p:sldId id="277" r:id="rId16"/>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26" userDrawn="1">
          <p15:clr>
            <a:srgbClr val="A4A3A4"/>
          </p15:clr>
        </p15:guide>
        <p15:guide id="3" pos="158" userDrawn="1">
          <p15:clr>
            <a:srgbClr val="A4A3A4"/>
          </p15:clr>
        </p15:guide>
        <p15:guide id="4" pos="5534" userDrawn="1">
          <p15:clr>
            <a:srgbClr val="A4A3A4"/>
          </p15:clr>
        </p15:guide>
        <p15:guide id="5" pos="2880" userDrawn="1">
          <p15:clr>
            <a:srgbClr val="A4A3A4"/>
          </p15:clr>
        </p15:guide>
        <p15:guide id="6" orient="horz" pos="1348" userDrawn="1">
          <p15:clr>
            <a:srgbClr val="A4A3A4"/>
          </p15:clr>
        </p15:guide>
        <p15:guide id="7" orient="horz" pos="3707">
          <p15:clr>
            <a:srgbClr val="A4A3A4"/>
          </p15:clr>
        </p15:guide>
        <p15:guide id="8" orient="horz" pos="7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700"/>
    <a:srgbClr val="3F466D"/>
    <a:srgbClr val="4A519A"/>
    <a:srgbClr val="7A216E"/>
    <a:srgbClr val="65ABB6"/>
    <a:srgbClr val="9C4997"/>
    <a:srgbClr val="FBCEB9"/>
    <a:srgbClr val="EA558A"/>
    <a:srgbClr val="E784AF"/>
    <a:srgbClr val="C96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10A89-1D17-4B76-8E5E-A014EED39C47}" v="98" dt="2023-03-07T10:47:20.164"/>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04" autoAdjust="0"/>
    <p:restoredTop sz="96190" autoAdjust="0"/>
  </p:normalViewPr>
  <p:slideViewPr>
    <p:cSldViewPr snapToGrid="0" snapToObjects="1" showGuides="1">
      <p:cViewPr varScale="1">
        <p:scale>
          <a:sx n="145" d="100"/>
          <a:sy n="145" d="100"/>
        </p:scale>
        <p:origin x="1158" y="114"/>
      </p:cViewPr>
      <p:guideLst>
        <p:guide orient="horz" pos="4247"/>
        <p:guide pos="226"/>
        <p:guide pos="158"/>
        <p:guide pos="5534"/>
        <p:guide pos="2880"/>
        <p:guide orient="horz" pos="1348"/>
        <p:guide orient="horz" pos="3707"/>
        <p:guide orient="horz" pos="781"/>
      </p:guideLst>
    </p:cSldViewPr>
  </p:slideViewPr>
  <p:outlineViewPr>
    <p:cViewPr>
      <p:scale>
        <a:sx n="33" d="100"/>
        <a:sy n="33" d="100"/>
      </p:scale>
      <p:origin x="0" y="-27322"/>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10/11/2023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11/10/2023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364033B-D50C-FDEF-517A-EE102C38EAD0}"/>
              </a:ext>
            </a:extLst>
          </p:cNvPr>
          <p:cNvPicPr>
            <a:picLocks noChangeAspect="1"/>
          </p:cNvPicPr>
          <p:nvPr userDrawn="1"/>
        </p:nvPicPr>
        <p:blipFill rotWithShape="1">
          <a:blip r:embed="rId2"/>
          <a:srcRect r="37790" b="21532"/>
          <a:stretch/>
        </p:blipFill>
        <p:spPr>
          <a:xfrm>
            <a:off x="5066213" y="0"/>
            <a:ext cx="4077787" cy="5143500"/>
          </a:xfrm>
          <a:prstGeom prst="rect">
            <a:avLst/>
          </a:prstGeom>
        </p:spPr>
      </p:pic>
      <p:pic>
        <p:nvPicPr>
          <p:cNvPr id="6" name="Picture 5" descr="A picture containing outdoor object, aircraft, balloon, parachute&#10;&#10;Description automatically generated">
            <a:extLst>
              <a:ext uri="{FF2B5EF4-FFF2-40B4-BE49-F238E27FC236}">
                <a16:creationId xmlns:a16="http://schemas.microsoft.com/office/drawing/2014/main" id="{FB799177-2944-9EBF-04A2-A5381B0E0CF6}"/>
              </a:ext>
            </a:extLst>
          </p:cNvPr>
          <p:cNvPicPr>
            <a:picLocks noChangeAspect="1"/>
          </p:cNvPicPr>
          <p:nvPr userDrawn="1"/>
        </p:nvPicPr>
        <p:blipFill rotWithShape="1">
          <a:blip r:embed="rId3"/>
          <a:srcRect l="12094" r="12317"/>
          <a:stretch/>
        </p:blipFill>
        <p:spPr>
          <a:xfrm>
            <a:off x="5716160" y="0"/>
            <a:ext cx="3427839" cy="5143500"/>
          </a:xfrm>
          <a:prstGeom prst="rect">
            <a:avLst/>
          </a:prstGeom>
        </p:spPr>
      </p:pic>
      <p:sp>
        <p:nvSpPr>
          <p:cNvPr id="2" name="Title 1"/>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p:ph type="body" sz="quarter" idx="10"/>
          </p:nvPr>
        </p:nvSpPr>
        <p:spPr>
          <a:xfrm>
            <a:off x="360002" y="3428474"/>
            <a:ext cx="4967180" cy="230400"/>
          </a:xfrm>
          <a:prstGeom prst="rect">
            <a:avLst/>
          </a:prstGeom>
        </p:spPr>
        <p:txBody>
          <a:bodyPr tIns="46800" bIns="234000" anchor="t">
            <a:noAutofit/>
          </a:bodyPr>
          <a:lstStyle>
            <a:lvl1pPr marL="0" indent="0">
              <a:buFontTx/>
              <a:buNone/>
              <a:defRPr sz="1200" b="1">
                <a:solidFill>
                  <a:srgbClr val="4A519A"/>
                </a:solidFill>
                <a:latin typeface="+mn-lt"/>
              </a:defRPr>
            </a:lvl1pPr>
          </a:lstStyle>
          <a:p>
            <a:pPr lvl="0"/>
            <a:endParaRPr lang="en-US" dirty="0"/>
          </a:p>
        </p:txBody>
      </p:sp>
      <p:sp>
        <p:nvSpPr>
          <p:cNvPr id="20" name="Text Placeholder 18"/>
          <p:cNvSpPr>
            <a:spLocks noGrp="1"/>
          </p:cNvSpPr>
          <p:nvPr>
            <p:ph type="body" sz="quarter" idx="11"/>
          </p:nvPr>
        </p:nvSpPr>
        <p:spPr>
          <a:xfrm>
            <a:off x="360002" y="3664800"/>
            <a:ext cx="4967181" cy="230400"/>
          </a:xfrm>
          <a:prstGeom prst="rect">
            <a:avLst/>
          </a:prstGeom>
        </p:spPr>
        <p:txBody>
          <a:bodyPr tIns="46800" bIns="234000" anchor="t">
            <a:noAutofit/>
          </a:bodyPr>
          <a:lstStyle>
            <a:lvl1pPr marL="0" indent="0">
              <a:buFontTx/>
              <a:buNone/>
              <a:defRPr sz="1200" b="0">
                <a:solidFill>
                  <a:srgbClr val="4A519A"/>
                </a:solidFill>
                <a:latin typeface="+mn-lt"/>
                <a:cs typeface="Agency FB" panose="020F0502020204030204" pitchFamily="34" charset="0"/>
              </a:defRPr>
            </a:lvl1pPr>
          </a:lstStyle>
          <a:p>
            <a:pPr lvl="0"/>
            <a:endParaRPr lang="en-US" dirty="0"/>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4"/>
          <a:stretch>
            <a:fillRect/>
          </a:stretch>
        </p:blipFill>
        <p:spPr>
          <a:xfrm>
            <a:off x="468591" y="4629485"/>
            <a:ext cx="1008000" cy="262015"/>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03C8A86D-8A24-D4D1-8BD4-E7D4389C7E2E}"/>
              </a:ext>
            </a:extLst>
          </p:cNvPr>
          <p:cNvPicPr>
            <a:picLocks noChangeAspect="1"/>
          </p:cNvPicPr>
          <p:nvPr userDrawn="1"/>
        </p:nvPicPr>
        <p:blipFill>
          <a:blip r:embed="rId5"/>
          <a:stretch>
            <a:fillRect/>
          </a:stretch>
        </p:blipFill>
        <p:spPr>
          <a:xfrm>
            <a:off x="451236" y="503939"/>
            <a:ext cx="4194248" cy="540000"/>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pic>
        <p:nvPicPr>
          <p:cNvPr id="4" name="Picture 3" descr="A picture containing balloon, aircraft, vector graphics&#10;&#10;Description automatically generated">
            <a:extLst>
              <a:ext uri="{FF2B5EF4-FFF2-40B4-BE49-F238E27FC236}">
                <a16:creationId xmlns:a16="http://schemas.microsoft.com/office/drawing/2014/main" id="{B99BB18B-D5D1-5897-F63D-58922D59B1BF}"/>
              </a:ext>
            </a:extLst>
          </p:cNvPr>
          <p:cNvPicPr>
            <a:picLocks noChangeAspect="1"/>
          </p:cNvPicPr>
          <p:nvPr userDrawn="1"/>
        </p:nvPicPr>
        <p:blipFill rotWithShape="1">
          <a:blip r:embed="rId2"/>
          <a:srcRect l="4181" t="15803" r="10759" b="48889"/>
          <a:stretch/>
        </p:blipFill>
        <p:spPr>
          <a:xfrm>
            <a:off x="4724400" y="3327400"/>
            <a:ext cx="4419600" cy="1816100"/>
          </a:xfrm>
          <a:prstGeom prst="rect">
            <a:avLst/>
          </a:prstGeom>
        </p:spPr>
      </p:pic>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8" name="Picture 7">
            <a:extLst>
              <a:ext uri="{FF2B5EF4-FFF2-40B4-BE49-F238E27FC236}">
                <a16:creationId xmlns:a16="http://schemas.microsoft.com/office/drawing/2014/main" id="{1ED471EE-E630-221F-E710-E75CD14D97CE}"/>
              </a:ext>
            </a:extLst>
          </p:cNvPr>
          <p:cNvPicPr>
            <a:picLocks noChangeAspect="1"/>
          </p:cNvPicPr>
          <p:nvPr userDrawn="1"/>
        </p:nvPicPr>
        <p:blipFill>
          <a:blip r:embed="rId3"/>
          <a:stretch>
            <a:fillRect/>
          </a:stretch>
        </p:blipFill>
        <p:spPr>
          <a:xfrm>
            <a:off x="375875" y="4731755"/>
            <a:ext cx="2340802" cy="158400"/>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pic>
        <p:nvPicPr>
          <p:cNvPr id="5" name="Picture 4" descr="A picture containing balloon, aircraft, vector graphics&#10;&#10;Description automatically generated">
            <a:extLst>
              <a:ext uri="{FF2B5EF4-FFF2-40B4-BE49-F238E27FC236}">
                <a16:creationId xmlns:a16="http://schemas.microsoft.com/office/drawing/2014/main" id="{EE14BBF5-1FA1-C83C-B62A-0C5B26144748}"/>
              </a:ext>
            </a:extLst>
          </p:cNvPr>
          <p:cNvPicPr>
            <a:picLocks noChangeAspect="1"/>
          </p:cNvPicPr>
          <p:nvPr userDrawn="1"/>
        </p:nvPicPr>
        <p:blipFill rotWithShape="1">
          <a:blip r:embed="rId2"/>
          <a:srcRect t="34551" r="14219" b="27559"/>
          <a:stretch/>
        </p:blipFill>
        <p:spPr>
          <a:xfrm>
            <a:off x="6572250" y="2131"/>
            <a:ext cx="2571750" cy="1124490"/>
          </a:xfrm>
          <a:prstGeom prst="rect">
            <a:avLst/>
          </a:prstGeom>
        </p:spPr>
      </p:pic>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3F466D"/>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4">
            <a:extLst>
              <a:ext uri="{FF2B5EF4-FFF2-40B4-BE49-F238E27FC236}">
                <a16:creationId xmlns:a16="http://schemas.microsoft.com/office/drawing/2014/main" id="{810421AB-953B-1FA1-B82F-5DEBE153DF13}"/>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CA700"/>
                </a:solidFill>
                <a:effectLst/>
                <a:latin typeface="Arial Narrow" panose="020B0606020202030204" pitchFamily="34" charset="0"/>
              </a:rPr>
              <a:t>Content of this presentation is copyright</a:t>
            </a:r>
            <a:r>
              <a:rPr lang="en-CH" sz="900" b="0" i="0" dirty="0">
                <a:solidFill>
                  <a:srgbClr val="8CA700"/>
                </a:solidFill>
                <a:effectLst/>
                <a:latin typeface="Arial Narrow" panose="020B0606020202030204" pitchFamily="34" charset="0"/>
              </a:rPr>
              <a:t> </a:t>
            </a:r>
            <a:r>
              <a:rPr lang="en-US" sz="900" b="0" i="0" dirty="0">
                <a:solidFill>
                  <a:srgbClr val="8CA700"/>
                </a:solidFill>
                <a:effectLst/>
                <a:latin typeface="Arial Narrow" panose="020B0606020202030204" pitchFamily="34" charset="0"/>
              </a:rPr>
              <a:t>and responsibility of the author. Permission is required for re-use</a:t>
            </a:r>
            <a:r>
              <a:rPr lang="en-CH" sz="900" b="0" i="0" dirty="0">
                <a:solidFill>
                  <a:srgbClr val="8CA700"/>
                </a:solidFill>
                <a:effectLst/>
                <a:latin typeface="Arial Narrow" panose="020B0606020202030204" pitchFamily="34" charset="0"/>
              </a:rPr>
              <a:t>.</a:t>
            </a:r>
            <a:endParaRPr lang="en-US" sz="900" b="0" i="0" dirty="0">
              <a:solidFill>
                <a:srgbClr val="8CA700"/>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4CB48307-56F3-6E40-1AD0-15C847409A2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8CA700"/>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6" name="Picture 5">
            <a:extLst>
              <a:ext uri="{FF2B5EF4-FFF2-40B4-BE49-F238E27FC236}">
                <a16:creationId xmlns:a16="http://schemas.microsoft.com/office/drawing/2014/main" id="{2513913C-8AA4-DC18-C8F0-5FB5273FAD92}"/>
              </a:ext>
            </a:extLst>
          </p:cNvPr>
          <p:cNvPicPr>
            <a:picLocks noChangeAspect="1"/>
          </p:cNvPicPr>
          <p:nvPr userDrawn="1"/>
        </p:nvPicPr>
        <p:blipFill>
          <a:blip r:embed="rId3"/>
          <a:stretch>
            <a:fillRect/>
          </a:stretch>
        </p:blipFill>
        <p:spPr>
          <a:xfrm>
            <a:off x="375875" y="4731755"/>
            <a:ext cx="2340802" cy="158400"/>
          </a:xfrm>
          <a:prstGeom prst="rect">
            <a:avLst/>
          </a:prstGeom>
        </p:spPr>
      </p:pic>
    </p:spTree>
    <p:extLst>
      <p:ext uri="{BB962C8B-B14F-4D97-AF65-F5344CB8AC3E}">
        <p14:creationId xmlns:p14="http://schemas.microsoft.com/office/powerpoint/2010/main" val="30795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p:nvPr>
        </p:nvSpPr>
        <p:spPr>
          <a:xfrm>
            <a:off x="367118" y="1614329"/>
            <a:ext cx="8409764" cy="2700000"/>
          </a:xfrm>
          <a:prstGeom prst="rect">
            <a:avLst/>
          </a:prstGeom>
        </p:spPr>
        <p:txBody>
          <a:bodyPr>
            <a:noAutofit/>
          </a:bodyPr>
          <a:lstStyle>
            <a:lvl1pPr marL="0" indent="0">
              <a:buNone/>
              <a:defRPr sz="1600" baseline="0">
                <a:solidFill>
                  <a:srgbClr val="3F466D"/>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27F7AA40-7A81-D207-E333-3A001F04E1FC}"/>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CA700"/>
                </a:solidFill>
                <a:effectLst/>
                <a:latin typeface="Arial Narrow" panose="020B0606020202030204" pitchFamily="34" charset="0"/>
              </a:rPr>
              <a:t>Content of this presentation is copyright</a:t>
            </a:r>
            <a:r>
              <a:rPr lang="en-CH" sz="900" b="0" i="0" dirty="0">
                <a:solidFill>
                  <a:srgbClr val="8CA700"/>
                </a:solidFill>
                <a:effectLst/>
                <a:latin typeface="Arial Narrow" panose="020B0606020202030204" pitchFamily="34" charset="0"/>
              </a:rPr>
              <a:t> </a:t>
            </a:r>
            <a:r>
              <a:rPr lang="en-US" sz="900" b="0" i="0" dirty="0">
                <a:solidFill>
                  <a:srgbClr val="8CA700"/>
                </a:solidFill>
                <a:effectLst/>
                <a:latin typeface="Arial Narrow" panose="020B0606020202030204" pitchFamily="34" charset="0"/>
              </a:rPr>
              <a:t>and responsibility of the author. Permission is required for re-use</a:t>
            </a:r>
            <a:r>
              <a:rPr lang="en-CH" sz="900" b="0" i="0" dirty="0">
                <a:solidFill>
                  <a:srgbClr val="8CA700"/>
                </a:solidFill>
                <a:effectLst/>
                <a:latin typeface="Arial Narrow" panose="020B0606020202030204" pitchFamily="34" charset="0"/>
              </a:rPr>
              <a:t>.</a:t>
            </a:r>
            <a:endParaRPr lang="en-US" sz="900" b="0" i="0" dirty="0">
              <a:solidFill>
                <a:srgbClr val="8CA700"/>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57FE9247-F0F6-E52B-8DF0-9A7B422C1700}"/>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8CA700"/>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Picture 2">
            <a:extLst>
              <a:ext uri="{FF2B5EF4-FFF2-40B4-BE49-F238E27FC236}">
                <a16:creationId xmlns:a16="http://schemas.microsoft.com/office/drawing/2014/main" id="{E28B3298-8391-A23A-A315-FA726857551C}"/>
              </a:ext>
            </a:extLst>
          </p:cNvPr>
          <p:cNvPicPr>
            <a:picLocks noChangeAspect="1"/>
          </p:cNvPicPr>
          <p:nvPr userDrawn="1"/>
        </p:nvPicPr>
        <p:blipFill>
          <a:blip r:embed="rId2"/>
          <a:stretch>
            <a:fillRect/>
          </a:stretch>
        </p:blipFill>
        <p:spPr>
          <a:xfrm>
            <a:off x="375875" y="4731755"/>
            <a:ext cx="2340802" cy="158400"/>
          </a:xfrm>
          <a:prstGeom prst="rect">
            <a:avLst/>
          </a:prstGeom>
        </p:spPr>
      </p:pic>
    </p:spTree>
    <p:extLst>
      <p:ext uri="{BB962C8B-B14F-4D97-AF65-F5344CB8AC3E}">
        <p14:creationId xmlns:p14="http://schemas.microsoft.com/office/powerpoint/2010/main" val="30906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rgbClr val="3F466D"/>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4">
            <a:extLst>
              <a:ext uri="{FF2B5EF4-FFF2-40B4-BE49-F238E27FC236}">
                <a16:creationId xmlns:a16="http://schemas.microsoft.com/office/drawing/2014/main" id="{BF70F8C5-E68A-9352-0257-3229D3B0460E}"/>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CA700"/>
                </a:solidFill>
                <a:effectLst/>
                <a:latin typeface="Arial Narrow" panose="020B0606020202030204" pitchFamily="34" charset="0"/>
              </a:rPr>
              <a:t>Content of this presentation is copyright</a:t>
            </a:r>
            <a:r>
              <a:rPr lang="en-CH" sz="900" b="0" i="0" dirty="0">
                <a:solidFill>
                  <a:srgbClr val="8CA700"/>
                </a:solidFill>
                <a:effectLst/>
                <a:latin typeface="Arial Narrow" panose="020B0606020202030204" pitchFamily="34" charset="0"/>
              </a:rPr>
              <a:t> </a:t>
            </a:r>
            <a:r>
              <a:rPr lang="en-US" sz="900" b="0" i="0" dirty="0">
                <a:solidFill>
                  <a:srgbClr val="8CA700"/>
                </a:solidFill>
                <a:effectLst/>
                <a:latin typeface="Arial Narrow" panose="020B0606020202030204" pitchFamily="34" charset="0"/>
              </a:rPr>
              <a:t>and responsibility of the author. Permission is required for re-use</a:t>
            </a:r>
            <a:r>
              <a:rPr lang="en-CH" sz="900" b="0" i="0" dirty="0">
                <a:solidFill>
                  <a:srgbClr val="8CA700"/>
                </a:solidFill>
                <a:effectLst/>
                <a:latin typeface="Arial Narrow" panose="020B0606020202030204" pitchFamily="34" charset="0"/>
              </a:rPr>
              <a:t>.</a:t>
            </a:r>
            <a:endParaRPr lang="en-US" sz="900" b="0" i="0" dirty="0">
              <a:solidFill>
                <a:srgbClr val="8CA700"/>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269B08A0-083C-B8BB-DECE-F33E055CCE4A}"/>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8CA700"/>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Picture 2">
            <a:extLst>
              <a:ext uri="{FF2B5EF4-FFF2-40B4-BE49-F238E27FC236}">
                <a16:creationId xmlns:a16="http://schemas.microsoft.com/office/drawing/2014/main" id="{75BD11BC-1125-B9C0-7D1F-435ADC3BBD21}"/>
              </a:ext>
            </a:extLst>
          </p:cNvPr>
          <p:cNvPicPr>
            <a:picLocks noChangeAspect="1"/>
          </p:cNvPicPr>
          <p:nvPr userDrawn="1"/>
        </p:nvPicPr>
        <p:blipFill>
          <a:blip r:embed="rId2"/>
          <a:stretch>
            <a:fillRect/>
          </a:stretch>
        </p:blipFill>
        <p:spPr>
          <a:xfrm>
            <a:off x="375875" y="4731755"/>
            <a:ext cx="2340802" cy="158400"/>
          </a:xfrm>
          <a:prstGeom prst="rect">
            <a:avLst/>
          </a:prstGeom>
        </p:spPr>
      </p:pic>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rgbClr val="3F466D"/>
                </a:solidFill>
              </a:defRPr>
            </a:lvl1pPr>
          </a:lstStyle>
          <a:p>
            <a:pPr lvl="0"/>
            <a:r>
              <a:rPr lang="en-US" dirty="0"/>
              <a:t>Click to edit Master text styles</a:t>
            </a:r>
          </a:p>
        </p:txBody>
      </p:sp>
      <p:sp>
        <p:nvSpPr>
          <p:cNvPr id="7" name="TextBox 4">
            <a:extLst>
              <a:ext uri="{FF2B5EF4-FFF2-40B4-BE49-F238E27FC236}">
                <a16:creationId xmlns:a16="http://schemas.microsoft.com/office/drawing/2014/main" id="{055BE348-D0FE-F68D-BBAD-7952FF6F3AF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CA700"/>
                </a:solidFill>
                <a:effectLst/>
                <a:latin typeface="Arial Narrow" panose="020B0606020202030204" pitchFamily="34" charset="0"/>
              </a:rPr>
              <a:t>Content of this presentation is copyright</a:t>
            </a:r>
            <a:r>
              <a:rPr lang="en-CH" sz="900" b="0" i="0" dirty="0">
                <a:solidFill>
                  <a:srgbClr val="8CA700"/>
                </a:solidFill>
                <a:effectLst/>
                <a:latin typeface="Arial Narrow" panose="020B0606020202030204" pitchFamily="34" charset="0"/>
              </a:rPr>
              <a:t> </a:t>
            </a:r>
            <a:r>
              <a:rPr lang="en-US" sz="900" b="0" i="0" dirty="0">
                <a:solidFill>
                  <a:srgbClr val="8CA700"/>
                </a:solidFill>
                <a:effectLst/>
                <a:latin typeface="Arial Narrow" panose="020B0606020202030204" pitchFamily="34" charset="0"/>
              </a:rPr>
              <a:t>and responsibility of the author. Permission is required for re-use</a:t>
            </a:r>
            <a:r>
              <a:rPr lang="en-CH" sz="900" b="0" i="0" dirty="0">
                <a:solidFill>
                  <a:srgbClr val="8CA700"/>
                </a:solidFill>
                <a:effectLst/>
                <a:latin typeface="Arial Narrow" panose="020B0606020202030204" pitchFamily="34" charset="0"/>
              </a:rPr>
              <a:t>.</a:t>
            </a:r>
            <a:endParaRPr lang="en-US" sz="900" b="0" i="0" dirty="0">
              <a:solidFill>
                <a:srgbClr val="8CA700"/>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8B149236-0DC6-DA50-08AE-D551CDB2A615}"/>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8CA700"/>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Picture 2">
            <a:extLst>
              <a:ext uri="{FF2B5EF4-FFF2-40B4-BE49-F238E27FC236}">
                <a16:creationId xmlns:a16="http://schemas.microsoft.com/office/drawing/2014/main" id="{CC741354-432F-CA72-0C41-A1D01F051795}"/>
              </a:ext>
            </a:extLst>
          </p:cNvPr>
          <p:cNvPicPr>
            <a:picLocks noChangeAspect="1"/>
          </p:cNvPicPr>
          <p:nvPr userDrawn="1"/>
        </p:nvPicPr>
        <p:blipFill>
          <a:blip r:embed="rId2"/>
          <a:stretch>
            <a:fillRect/>
          </a:stretch>
        </p:blipFill>
        <p:spPr>
          <a:xfrm>
            <a:off x="375875" y="4731755"/>
            <a:ext cx="2340802" cy="158400"/>
          </a:xfrm>
          <a:prstGeom prst="rect">
            <a:avLst/>
          </a:prstGeom>
        </p:spPr>
      </p:pic>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buClr>
                <a:srgbClr val="3F466D"/>
              </a:buClr>
              <a:defRPr>
                <a:solidFill>
                  <a:srgbClr val="3F466D"/>
                </a:solidFill>
              </a:defRPr>
            </a:lvl1pPr>
            <a:lvl2pPr>
              <a:buClr>
                <a:srgbClr val="3F466D"/>
              </a:buClr>
              <a:defRPr>
                <a:solidFill>
                  <a:srgbClr val="3F466D"/>
                </a:solidFill>
              </a:defRPr>
            </a:lvl2pPr>
            <a:lvl3pPr>
              <a:buClr>
                <a:srgbClr val="3F466D"/>
              </a:buClr>
              <a:defRPr>
                <a:solidFill>
                  <a:srgbClr val="3F466D"/>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A3E5BA2A-6D5F-C0C1-259F-58853D5D2834}"/>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CA700"/>
                </a:solidFill>
                <a:effectLst/>
                <a:latin typeface="Arial Narrow" panose="020B0606020202030204" pitchFamily="34" charset="0"/>
              </a:rPr>
              <a:t>Content of this presentation is copyright</a:t>
            </a:r>
            <a:r>
              <a:rPr lang="en-CH" sz="900" b="0" i="0" dirty="0">
                <a:solidFill>
                  <a:srgbClr val="8CA700"/>
                </a:solidFill>
                <a:effectLst/>
                <a:latin typeface="Arial Narrow" panose="020B0606020202030204" pitchFamily="34" charset="0"/>
              </a:rPr>
              <a:t> </a:t>
            </a:r>
            <a:r>
              <a:rPr lang="en-US" sz="900" b="0" i="0" dirty="0">
                <a:solidFill>
                  <a:srgbClr val="8CA700"/>
                </a:solidFill>
                <a:effectLst/>
                <a:latin typeface="Arial Narrow" panose="020B0606020202030204" pitchFamily="34" charset="0"/>
              </a:rPr>
              <a:t>and responsibility of the author. Permission is required for re-use</a:t>
            </a:r>
            <a:r>
              <a:rPr lang="en-CH" sz="900" b="0" i="0" dirty="0">
                <a:solidFill>
                  <a:srgbClr val="8CA700"/>
                </a:solidFill>
                <a:effectLst/>
                <a:latin typeface="Arial Narrow" panose="020B0606020202030204" pitchFamily="34" charset="0"/>
              </a:rPr>
              <a:t>.</a:t>
            </a:r>
            <a:endParaRPr lang="en-US" sz="900" b="0" i="0" dirty="0">
              <a:solidFill>
                <a:srgbClr val="8CA700"/>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FD24CB7B-599B-2C3B-1A69-AFB0164AD004}"/>
              </a:ext>
            </a:extLst>
          </p:cNvPr>
          <p:cNvSpPr txBox="1">
            <a:spLocks noGrp="1"/>
          </p:cNvSpPr>
          <p:nvPr>
            <p:ph type="body" idx="14"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8CA700"/>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Picture 2">
            <a:extLst>
              <a:ext uri="{FF2B5EF4-FFF2-40B4-BE49-F238E27FC236}">
                <a16:creationId xmlns:a16="http://schemas.microsoft.com/office/drawing/2014/main" id="{D0839E43-EB3B-6A81-2932-06D2A2E1CB23}"/>
              </a:ext>
            </a:extLst>
          </p:cNvPr>
          <p:cNvPicPr>
            <a:picLocks noChangeAspect="1"/>
          </p:cNvPicPr>
          <p:nvPr userDrawn="1"/>
        </p:nvPicPr>
        <p:blipFill>
          <a:blip r:embed="rId2"/>
          <a:stretch>
            <a:fillRect/>
          </a:stretch>
        </p:blipFill>
        <p:spPr>
          <a:xfrm>
            <a:off x="375875" y="4731755"/>
            <a:ext cx="2340802" cy="158400"/>
          </a:xfrm>
          <a:prstGeom prst="rect">
            <a:avLst/>
          </a:prstGeom>
        </p:spPr>
      </p:pic>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9" name="Picture 8" descr="A picture containing balloon, aircraft, vector graphics&#10;&#10;Description automatically generated">
            <a:extLst>
              <a:ext uri="{FF2B5EF4-FFF2-40B4-BE49-F238E27FC236}">
                <a16:creationId xmlns:a16="http://schemas.microsoft.com/office/drawing/2014/main" id="{B65773E8-1771-3885-4045-6EE88AF66C99}"/>
              </a:ext>
            </a:extLst>
          </p:cNvPr>
          <p:cNvPicPr>
            <a:picLocks noChangeAspect="1"/>
          </p:cNvPicPr>
          <p:nvPr userDrawn="1"/>
        </p:nvPicPr>
        <p:blipFill rotWithShape="1">
          <a:blip r:embed="rId2"/>
          <a:srcRect l="3815" t="25518" r="22253" b="26629"/>
          <a:stretch/>
        </p:blipFill>
        <p:spPr>
          <a:xfrm>
            <a:off x="5956128" y="2131"/>
            <a:ext cx="3187874" cy="2042569"/>
          </a:xfrm>
          <a:prstGeom prst="rect">
            <a:avLst/>
          </a:prstGeom>
        </p:spPr>
      </p:pic>
      <p:sp>
        <p:nvSpPr>
          <p:cNvPr id="6" name="TextBox 4">
            <a:extLst>
              <a:ext uri="{FF2B5EF4-FFF2-40B4-BE49-F238E27FC236}">
                <a16:creationId xmlns:a16="http://schemas.microsoft.com/office/drawing/2014/main" id="{15FC2D28-59C5-FC59-BAA5-DCF983AAFA3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CA700"/>
                </a:solidFill>
                <a:effectLst/>
                <a:latin typeface="Arial Narrow" panose="020B0606020202030204" pitchFamily="34" charset="0"/>
              </a:rPr>
              <a:t>Content of this presentation is copyright</a:t>
            </a:r>
            <a:r>
              <a:rPr lang="en-CH" sz="900" b="0" i="0" dirty="0">
                <a:solidFill>
                  <a:srgbClr val="8CA700"/>
                </a:solidFill>
                <a:effectLst/>
                <a:latin typeface="Arial Narrow" panose="020B0606020202030204" pitchFamily="34" charset="0"/>
              </a:rPr>
              <a:t> </a:t>
            </a:r>
            <a:r>
              <a:rPr lang="en-US" sz="900" b="0" i="0" dirty="0">
                <a:solidFill>
                  <a:srgbClr val="8CA700"/>
                </a:solidFill>
                <a:effectLst/>
                <a:latin typeface="Arial Narrow" panose="020B0606020202030204" pitchFamily="34" charset="0"/>
              </a:rPr>
              <a:t>and responsibility of the author. Permission is required for re-use</a:t>
            </a:r>
            <a:r>
              <a:rPr lang="en-CH" sz="900" b="0" i="0" dirty="0">
                <a:solidFill>
                  <a:srgbClr val="8CA700"/>
                </a:solidFill>
                <a:effectLst/>
                <a:latin typeface="Arial Narrow" panose="020B0606020202030204" pitchFamily="34" charset="0"/>
              </a:rPr>
              <a:t>.</a:t>
            </a:r>
            <a:endParaRPr lang="en-US" sz="900" b="0" i="0" dirty="0">
              <a:solidFill>
                <a:srgbClr val="8CA700"/>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C5C79E24-B503-ABCD-C85F-8FAE1E7AEE7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8CA700"/>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0" name="Picture 9">
            <a:extLst>
              <a:ext uri="{FF2B5EF4-FFF2-40B4-BE49-F238E27FC236}">
                <a16:creationId xmlns:a16="http://schemas.microsoft.com/office/drawing/2014/main" id="{86A90F67-3D3E-E067-F96E-60601B268E6B}"/>
              </a:ext>
            </a:extLst>
          </p:cNvPr>
          <p:cNvPicPr>
            <a:picLocks noChangeAspect="1"/>
          </p:cNvPicPr>
          <p:nvPr userDrawn="1"/>
        </p:nvPicPr>
        <p:blipFill>
          <a:blip r:embed="rId3"/>
          <a:stretch>
            <a:fillRect/>
          </a:stretch>
        </p:blipFill>
        <p:spPr>
          <a:xfrm>
            <a:off x="375875" y="4731755"/>
            <a:ext cx="2340802" cy="158400"/>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pic>
        <p:nvPicPr>
          <p:cNvPr id="5" name="Picture 4" descr="A picture containing outdoor object, aircraft, balloon, parachute&#10;&#10;Description automatically generated">
            <a:extLst>
              <a:ext uri="{FF2B5EF4-FFF2-40B4-BE49-F238E27FC236}">
                <a16:creationId xmlns:a16="http://schemas.microsoft.com/office/drawing/2014/main" id="{162B4AF6-2642-80A2-5B38-7D4FD9EC898C}"/>
              </a:ext>
            </a:extLst>
          </p:cNvPr>
          <p:cNvPicPr>
            <a:picLocks noChangeAspect="1"/>
          </p:cNvPicPr>
          <p:nvPr userDrawn="1"/>
        </p:nvPicPr>
        <p:blipFill rotWithShape="1">
          <a:blip r:embed="rId2"/>
          <a:srcRect l="12094" r="12317"/>
          <a:stretch/>
        </p:blipFill>
        <p:spPr>
          <a:xfrm>
            <a:off x="5716160" y="0"/>
            <a:ext cx="3427839" cy="5143500"/>
          </a:xfrm>
          <a:prstGeom prst="rect">
            <a:avLst/>
          </a:prstGeom>
        </p:spPr>
      </p:pic>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37334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4A519A"/>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4A519A"/>
                </a:solidFill>
                <a:latin typeface="+mj-lt"/>
                <a:ea typeface="MS PGothic" pitchFamily="34" charset="-128"/>
                <a:cs typeface="+mn-cs"/>
              </a:rPr>
              <a:t>Via Ginevra 4, CH-6900 Lugano</a:t>
            </a:r>
            <a:br>
              <a:rPr lang="en-US" altLang="en-US" sz="1200" kern="1200" baseline="0" dirty="0">
                <a:solidFill>
                  <a:srgbClr val="4A519A"/>
                </a:solidFill>
                <a:latin typeface="+mj-lt"/>
                <a:ea typeface="MS PGothic" pitchFamily="34" charset="-128"/>
                <a:cs typeface="+mn-cs"/>
              </a:rPr>
            </a:br>
            <a:r>
              <a:rPr lang="en-US" altLang="en-US" sz="1200" kern="1200" baseline="0" dirty="0">
                <a:solidFill>
                  <a:srgbClr val="4A519A"/>
                </a:solidFill>
                <a:latin typeface="+mj-lt"/>
                <a:ea typeface="MS PGothic" pitchFamily="34" charset="-128"/>
                <a:cs typeface="+mn-cs"/>
              </a:rPr>
              <a:t>T. +41 (0)91 973 19 00</a:t>
            </a:r>
            <a:br>
              <a:rPr lang="en-US" altLang="en-US" sz="1200" kern="1200" baseline="0" dirty="0">
                <a:solidFill>
                  <a:srgbClr val="4A519A"/>
                </a:solidFill>
                <a:latin typeface="+mj-lt"/>
                <a:ea typeface="MS PGothic" pitchFamily="34" charset="-128"/>
                <a:cs typeface="+mn-cs"/>
              </a:rPr>
            </a:br>
            <a:r>
              <a:rPr lang="en-US" altLang="en-US" sz="1200" kern="1200" baseline="0" dirty="0" err="1">
                <a:solidFill>
                  <a:srgbClr val="4A519A"/>
                </a:solidFill>
                <a:latin typeface="+mj-lt"/>
                <a:ea typeface="MS PGothic" pitchFamily="34" charset="-128"/>
                <a:cs typeface="+mn-cs"/>
              </a:rPr>
              <a:t>esmo@esmo.org</a:t>
            </a:r>
            <a:br>
              <a:rPr lang="en-US" altLang="en-US" sz="1200" kern="1200" baseline="0" dirty="0">
                <a:solidFill>
                  <a:srgbClr val="4A519A"/>
                </a:solidFill>
                <a:latin typeface="+mj-lt"/>
                <a:ea typeface="MS PGothic" pitchFamily="34" charset="-128"/>
                <a:cs typeface="+mn-cs"/>
              </a:rPr>
            </a:br>
            <a:endParaRPr lang="en-US" altLang="en-US" sz="1200" kern="1200" baseline="0" dirty="0">
              <a:solidFill>
                <a:srgbClr val="4A519A"/>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4A519A"/>
                </a:solidFill>
                <a:latin typeface="+mj-lt"/>
                <a:ea typeface="MS PGothic" pitchFamily="34" charset="-128"/>
                <a:cs typeface="+mn-cs"/>
              </a:rPr>
              <a:t>esmo.org</a:t>
            </a:r>
            <a:endParaRPr lang="en-US" altLang="en-US" sz="1200" b="1" kern="1200" baseline="0" dirty="0">
              <a:solidFill>
                <a:srgbClr val="4A519A"/>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72700" y="2081317"/>
            <a:ext cx="4212001" cy="1200330"/>
          </a:xfrm>
          <a:prstGeom prst="rect">
            <a:avLst/>
          </a:prstGeom>
        </p:spPr>
        <p:txBody>
          <a:bodyPr tIns="46800" bIns="234000" anchor="t">
            <a:noAutofit/>
          </a:bodyPr>
          <a:lstStyle>
            <a:lvl1pPr marL="0" indent="0">
              <a:buFontTx/>
              <a:buNone/>
              <a:defRPr sz="1200" b="1">
                <a:solidFill>
                  <a:srgbClr val="3F466D"/>
                </a:solidFill>
                <a:latin typeface="+mn-lt"/>
              </a:defRPr>
            </a:lvl1pPr>
          </a:lstStyle>
          <a:p>
            <a:pPr lvl="0"/>
            <a:r>
              <a:rPr lang="en-US" dirty="0"/>
              <a:t>Click to edit Master text styles</a:t>
            </a:r>
          </a:p>
        </p:txBody>
      </p:sp>
      <p:pic>
        <p:nvPicPr>
          <p:cNvPr id="4" name="Picture 3" descr="Logo&#10;&#10;Description automatically generated with low confidence">
            <a:extLst>
              <a:ext uri="{FF2B5EF4-FFF2-40B4-BE49-F238E27FC236}">
                <a16:creationId xmlns:a16="http://schemas.microsoft.com/office/drawing/2014/main" id="{0690FB3C-7303-A944-7693-4E6EAF71FE35}"/>
              </a:ext>
            </a:extLst>
          </p:cNvPr>
          <p:cNvPicPr>
            <a:picLocks noChangeAspect="1"/>
          </p:cNvPicPr>
          <p:nvPr userDrawn="1"/>
        </p:nvPicPr>
        <p:blipFill>
          <a:blip r:embed="rId3"/>
          <a:stretch>
            <a:fillRect/>
          </a:stretch>
        </p:blipFill>
        <p:spPr>
          <a:xfrm>
            <a:off x="451236" y="503939"/>
            <a:ext cx="4194248" cy="540000"/>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p:txBody>
          <a:bodyPr/>
          <a:lstStyle/>
          <a:p>
            <a:r>
              <a:rPr lang="fr-FR" dirty="0"/>
              <a:t>Click to </a:t>
            </a:r>
            <a:r>
              <a:rPr lang="fr-FR" dirty="0" err="1"/>
              <a:t>add</a:t>
            </a:r>
            <a:r>
              <a:rPr lang="fr-FR" dirty="0"/>
              <a:t> </a:t>
            </a:r>
            <a:br>
              <a:rPr lang="fr-FR" dirty="0"/>
            </a:br>
            <a:r>
              <a:rPr lang="fr-FR" dirty="0"/>
              <a:t>A </a:t>
            </a:r>
            <a:r>
              <a:rPr lang="fr-FR" dirty="0" err="1"/>
              <a:t>title</a:t>
            </a:r>
            <a:endParaRPr lang="fr-FR" dirty="0"/>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r>
              <a:rPr lang="fr-FR" dirty="0"/>
              <a:t>Click to </a:t>
            </a:r>
            <a:r>
              <a:rPr lang="fr-FR" dirty="0" err="1"/>
              <a:t>add</a:t>
            </a:r>
            <a:r>
              <a:rPr lang="fr-FR" dirty="0"/>
              <a:t> a </a:t>
            </a:r>
            <a:r>
              <a:rPr lang="fr-FR" dirty="0" err="1"/>
              <a:t>subtitle</a:t>
            </a:r>
            <a:endParaRPr lang="fr-FR" dirty="0"/>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r>
              <a:rPr lang="fr-FR" dirty="0"/>
              <a:t>Click to </a:t>
            </a:r>
            <a:r>
              <a:rPr lang="fr-FR" dirty="0" err="1"/>
              <a:t>add</a:t>
            </a:r>
            <a:r>
              <a:rPr lang="fr-FR" dirty="0"/>
              <a:t> </a:t>
            </a:r>
            <a:r>
              <a:rPr lang="fr-FR" dirty="0" err="1"/>
              <a:t>text</a:t>
            </a:r>
            <a:endParaRPr lang="fr-FR" dirty="0"/>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r>
              <a:rPr lang="fr-FR" dirty="0"/>
              <a:t>Click to </a:t>
            </a:r>
            <a:r>
              <a:rPr lang="fr-FR" dirty="0" err="1"/>
              <a:t>add</a:t>
            </a:r>
            <a:r>
              <a:rPr lang="fr-FR" dirty="0"/>
              <a:t> </a:t>
            </a:r>
            <a:r>
              <a:rPr lang="fr-FR" dirty="0" err="1"/>
              <a:t>text</a:t>
            </a:r>
            <a:endParaRPr lang="fr-FR" dirty="0"/>
          </a:p>
        </p:txBody>
      </p:sp>
    </p:spTree>
    <p:extLst>
      <p:ext uri="{BB962C8B-B14F-4D97-AF65-F5344CB8AC3E}">
        <p14:creationId xmlns:p14="http://schemas.microsoft.com/office/powerpoint/2010/main" val="29486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927BC56-D40D-E8FE-51E2-C05AF0227845}"/>
              </a:ext>
            </a:extLst>
          </p:cNvPr>
          <p:cNvSpPr txBox="1">
            <a:spLocks/>
          </p:cNvSpPr>
          <p:nvPr/>
        </p:nvSpPr>
        <p:spPr>
          <a:xfrm>
            <a:off x="4173308" y="4582630"/>
            <a:ext cx="2799039" cy="176972"/>
          </a:xfrm>
          <a:prstGeom prst="rect">
            <a:avLst/>
          </a:prstGeom>
        </p:spPr>
        <p:txBody>
          <a:bodyPr/>
          <a:lst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CH" sz="900" b="1">
                <a:solidFill>
                  <a:srgbClr val="8CA700"/>
                </a:solidFill>
              </a:rPr>
              <a:t>      Add name of presenter here </a:t>
            </a:r>
            <a:endParaRPr lang="en-US" sz="900" b="1" dirty="0">
              <a:solidFill>
                <a:srgbClr val="8CA700"/>
              </a:solidFill>
            </a:endParaRPr>
          </a:p>
        </p:txBody>
      </p:sp>
    </p:spTree>
    <p:extLst>
      <p:ext uri="{BB962C8B-B14F-4D97-AF65-F5344CB8AC3E}">
        <p14:creationId xmlns:p14="http://schemas.microsoft.com/office/powerpoint/2010/main" val="5190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a:xfrm>
            <a:off x="379740" y="2081317"/>
            <a:ext cx="4212001" cy="1200330"/>
          </a:xfrm>
        </p:spPr>
        <p:txBody>
          <a:bodyPr/>
          <a:lstStyle/>
          <a:p>
            <a:endParaRPr lang="fr-FR" dirty="0"/>
          </a:p>
        </p:txBody>
      </p:sp>
    </p:spTree>
    <p:extLst>
      <p:ext uri="{BB962C8B-B14F-4D97-AF65-F5344CB8AC3E}">
        <p14:creationId xmlns:p14="http://schemas.microsoft.com/office/powerpoint/2010/main" val="2016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75023" y="969640"/>
            <a:ext cx="8510202" cy="2700000"/>
          </a:xfrm>
        </p:spPr>
        <p:txBody>
          <a:bodyPr/>
          <a:lstStyle/>
          <a:p>
            <a:pPr algn="just"/>
            <a:r>
              <a:rPr lang="en-US" sz="1800" dirty="0"/>
              <a:t>Please declare all interests arising from your work or expertise which may be perceived to conflict with the integrity of ESMO and/or your work within the Society.</a:t>
            </a:r>
          </a:p>
          <a:p>
            <a:pPr algn="just"/>
            <a:endParaRPr lang="en-US" dirty="0"/>
          </a:p>
          <a:p>
            <a:pPr algn="just"/>
            <a:r>
              <a:rPr lang="en-US" dirty="0"/>
              <a:t>The Declaration of Interests included in your slide presentation(s) must specify all financial / non-financial interests you have in relation to the following </a:t>
            </a:r>
            <a:r>
              <a:rPr lang="en-US" b="1" dirty="0"/>
              <a:t>relevant </a:t>
            </a:r>
            <a:r>
              <a:rPr lang="en-US" b="1" dirty="0" err="1"/>
              <a:t>organisations</a:t>
            </a:r>
            <a:r>
              <a:rPr lang="en-US" b="1" dirty="0"/>
              <a:t> </a:t>
            </a:r>
            <a:r>
              <a:rPr lang="en-US" dirty="0"/>
              <a:t>and should cover the last two calendar years:</a:t>
            </a:r>
          </a:p>
          <a:p>
            <a:pPr algn="just"/>
            <a:endParaRPr lang="en-US" dirty="0"/>
          </a:p>
          <a:p>
            <a:pPr algn="just"/>
            <a:r>
              <a:rPr lang="en-US" b="1" dirty="0"/>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a:xfrm>
            <a:off x="267905" y="485244"/>
            <a:ext cx="8409765" cy="432000"/>
          </a:xfrm>
        </p:spPr>
        <p:txBody>
          <a:bodyPr/>
          <a:lstStyle/>
          <a:p>
            <a:r>
              <a:rPr lang="en-US" sz="2400" dirty="0"/>
              <a:t>DECLARATION OF INTERESTS</a:t>
            </a:r>
            <a:endParaRPr lang="fr-FR" sz="2400" dirty="0"/>
          </a:p>
        </p:txBody>
      </p:sp>
      <p:sp>
        <p:nvSpPr>
          <p:cNvPr id="5" name="Text Placeholder 4">
            <a:extLst>
              <a:ext uri="{FF2B5EF4-FFF2-40B4-BE49-F238E27FC236}">
                <a16:creationId xmlns:a16="http://schemas.microsoft.com/office/drawing/2014/main" id="{C7DDEEBA-FC7B-4845-A480-FD7926A03BA2}"/>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8CA700"/>
                </a:solidFill>
              </a:rPr>
              <a:t>      Add name of presenter here</a:t>
            </a:r>
            <a:endParaRPr lang="en-US" sz="900" b="1" dirty="0">
              <a:solidFill>
                <a:srgbClr val="8CA700"/>
              </a:solidFill>
            </a:endParaRPr>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83715" y="318382"/>
            <a:ext cx="8526057" cy="2700000"/>
          </a:xfrm>
        </p:spPr>
        <p:txBody>
          <a:bodyPr/>
          <a:lstStyle/>
          <a:p>
            <a:pPr algn="just"/>
            <a:r>
              <a:rPr lang="en-US" dirty="0"/>
              <a:t>You should provide details about any financial / non-financial interests you may have in the above-mentioned </a:t>
            </a:r>
            <a:r>
              <a:rPr lang="en-US" dirty="0" err="1"/>
              <a:t>organisations</a:t>
            </a:r>
            <a:r>
              <a:rPr lang="en-US" dirty="0"/>
              <a:t>, including, but not limited to:</a:t>
            </a:r>
          </a:p>
          <a:p>
            <a:pPr algn="just"/>
            <a:endParaRPr lang="en-US" sz="900" dirty="0"/>
          </a:p>
          <a:p>
            <a:pPr algn="just">
              <a:spcBef>
                <a:spcPts val="0"/>
              </a:spcBef>
            </a:pPr>
            <a:r>
              <a:rPr lang="en-US" sz="900" dirty="0"/>
              <a:t>Compensation you have received for any speaker, consultancy or advisory role or similar activity (e.g. public speaking, writing engagements, expert testimony). </a:t>
            </a:r>
          </a:p>
          <a:p>
            <a:pPr algn="just">
              <a:spcBef>
                <a:spcPts val="0"/>
              </a:spcBef>
            </a:pPr>
            <a:endParaRPr lang="en-US" sz="900" dirty="0"/>
          </a:p>
          <a:p>
            <a:pPr algn="just">
              <a:spcBef>
                <a:spcPts val="0"/>
              </a:spcBef>
            </a:pPr>
            <a:r>
              <a:rPr lang="en-US" sz="900" dirty="0"/>
              <a:t>Any role in a relevant </a:t>
            </a:r>
            <a:r>
              <a:rPr lang="en-US" sz="900" dirty="0" err="1"/>
              <a:t>organisation</a:t>
            </a:r>
            <a:r>
              <a:rPr lang="en-US" sz="900" dirty="0"/>
              <a:t> for which you are financially compensated (e.g. as an employee, officer or member of the Board of Directors).</a:t>
            </a:r>
          </a:p>
          <a:p>
            <a:pPr algn="just">
              <a:spcBef>
                <a:spcPts val="0"/>
              </a:spcBef>
            </a:pPr>
            <a:endParaRPr lang="en-US" sz="900" dirty="0"/>
          </a:p>
          <a:p>
            <a:pPr algn="just">
              <a:spcBef>
                <a:spcPts val="0"/>
              </a:spcBef>
            </a:pPr>
            <a:r>
              <a:rPr lang="en-US" sz="900" dirty="0"/>
              <a:t>Details of any stocks or ownership interests that you have in a relevant </a:t>
            </a:r>
            <a:r>
              <a:rPr lang="en-US" sz="900" dirty="0" err="1"/>
              <a:t>organisation</a:t>
            </a:r>
            <a:r>
              <a:rPr lang="en-US" sz="900" dirty="0"/>
              <a:t> (as defined on the previous slide).</a:t>
            </a:r>
          </a:p>
          <a:p>
            <a:pPr algn="just">
              <a:spcBef>
                <a:spcPts val="0"/>
              </a:spcBef>
            </a:pPr>
            <a:endParaRPr lang="en-US" sz="900" dirty="0"/>
          </a:p>
          <a:p>
            <a:pPr algn="just">
              <a:spcBef>
                <a:spcPts val="0"/>
              </a:spcBef>
            </a:pPr>
            <a:r>
              <a:rPr lang="en-US" sz="900" dirty="0" err="1"/>
              <a:t>Licencing</a:t>
            </a:r>
            <a:r>
              <a:rPr lang="en-US" sz="9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t>licence</a:t>
            </a:r>
            <a:r>
              <a:rPr lang="en-US" sz="900" dirty="0"/>
              <a:t> that has been granted).</a:t>
            </a:r>
          </a:p>
          <a:p>
            <a:pPr algn="just">
              <a:spcBef>
                <a:spcPts val="0"/>
              </a:spcBef>
            </a:pPr>
            <a:endParaRPr lang="en-US" sz="900" dirty="0"/>
          </a:p>
          <a:p>
            <a:pPr algn="just">
              <a:spcBef>
                <a:spcPts val="0"/>
              </a:spcBef>
            </a:pPr>
            <a:r>
              <a:rPr lang="en-US" sz="9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p>
          <a:p>
            <a:pPr algn="just">
              <a:spcBef>
                <a:spcPts val="0"/>
              </a:spcBef>
            </a:pPr>
            <a:r>
              <a:rPr lang="en-US" sz="900" dirty="0"/>
              <a:t>Details of any non-remunerated activities you have performed for any relevant </a:t>
            </a:r>
            <a:r>
              <a:rPr lang="en-US" sz="900" dirty="0" err="1"/>
              <a:t>organisation</a:t>
            </a:r>
            <a:r>
              <a:rPr lang="en-US" sz="900" dirty="0"/>
              <a:t> (e.g. a leadership position, advisory role, principal investigator or project lead).</a:t>
            </a:r>
          </a:p>
          <a:p>
            <a:pPr algn="just">
              <a:spcBef>
                <a:spcPts val="0"/>
              </a:spcBef>
            </a:pPr>
            <a:r>
              <a:rPr lang="en-US" sz="900" dirty="0"/>
              <a:t> </a:t>
            </a:r>
          </a:p>
          <a:p>
            <a:pPr algn="just">
              <a:spcBef>
                <a:spcPts val="0"/>
              </a:spcBef>
            </a:pPr>
            <a:r>
              <a:rPr lang="en-US" sz="900" dirty="0"/>
              <a:t>Details of any non-financial benefits received from a relevant </a:t>
            </a:r>
            <a:r>
              <a:rPr lang="en-US" sz="900" dirty="0" err="1"/>
              <a:t>organisation</a:t>
            </a:r>
            <a:r>
              <a:rPr lang="en-US" sz="900" dirty="0"/>
              <a:t> (as defined on the previous slide).For example, access to proprietary information or samples of medical products that are used in your research </a:t>
            </a:r>
            <a:r>
              <a:rPr lang="en-US" sz="900" dirty="0" err="1"/>
              <a:t>programme</a:t>
            </a:r>
            <a:r>
              <a:rPr lang="en-US" sz="900" dirty="0"/>
              <a:t>.</a:t>
            </a:r>
          </a:p>
          <a:p>
            <a:pPr algn="just">
              <a:spcBef>
                <a:spcPts val="0"/>
              </a:spcBef>
            </a:pPr>
            <a:endParaRPr lang="en-US" sz="900" dirty="0"/>
          </a:p>
          <a:p>
            <a:pPr algn="just">
              <a:spcBef>
                <a:spcPts val="0"/>
              </a:spcBef>
            </a:pPr>
            <a:r>
              <a:rPr lang="en-US" sz="900" dirty="0"/>
              <a:t>Details of membership or affiliation with any political </a:t>
            </a:r>
            <a:r>
              <a:rPr lang="en-US" sz="900" dirty="0" err="1"/>
              <a:t>organisation</a:t>
            </a:r>
            <a:r>
              <a:rPr lang="en-US" sz="900" dirty="0"/>
              <a:t>, pressure group, lobbying </a:t>
            </a:r>
            <a:r>
              <a:rPr lang="en-US" sz="900" dirty="0" err="1"/>
              <a:t>organisation</a:t>
            </a:r>
            <a:r>
              <a:rPr lang="en-US" sz="900" dirty="0"/>
              <a:t> or similar association operating in similar areas as ESMO or with relevance to cancer medicine.</a:t>
            </a:r>
          </a:p>
          <a:p>
            <a:pPr algn="just">
              <a:spcBef>
                <a:spcPts val="0"/>
              </a:spcBef>
            </a:pPr>
            <a:endParaRPr lang="en-US" sz="900" dirty="0"/>
          </a:p>
          <a:p>
            <a:pPr algn="just">
              <a:spcBef>
                <a:spcPts val="0"/>
              </a:spcBef>
            </a:pPr>
            <a:r>
              <a:rPr lang="en-US" sz="900" b="1" dirty="0"/>
              <a:t>If you have nothing to declare then please also state this.</a:t>
            </a:r>
          </a:p>
          <a:p>
            <a:pPr algn="just"/>
            <a:endParaRPr lang="en-GB" sz="900" dirty="0"/>
          </a:p>
          <a:p>
            <a:pPr algn="just"/>
            <a:endParaRPr lang="en-US" sz="900" dirty="0"/>
          </a:p>
          <a:p>
            <a:endParaRPr lang="en-CH" sz="900" dirty="0"/>
          </a:p>
        </p:txBody>
      </p:sp>
      <p:sp>
        <p:nvSpPr>
          <p:cNvPr id="5" name="Text Placeholder 4">
            <a:extLst>
              <a:ext uri="{FF2B5EF4-FFF2-40B4-BE49-F238E27FC236}">
                <a16:creationId xmlns:a16="http://schemas.microsoft.com/office/drawing/2014/main" id="{DAA1299C-A5E6-46A9-A7AA-1F70E3D27295}"/>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8CA700"/>
                </a:solidFill>
              </a:rPr>
              <a:t>      Add name of presenter here</a:t>
            </a:r>
            <a:endParaRPr lang="en-US" sz="900" b="1" dirty="0">
              <a:solidFill>
                <a:srgbClr val="8CA700"/>
              </a:solidFill>
            </a:endParaRPr>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68443" y="1614329"/>
            <a:ext cx="8516782" cy="2700000"/>
          </a:xfrm>
        </p:spPr>
        <p:txBody>
          <a:bodyPr/>
          <a:lstStyle/>
          <a:p>
            <a:pPr algn="just"/>
            <a:r>
              <a:rPr lang="en-US" dirty="0"/>
              <a:t>First name Last name</a:t>
            </a:r>
          </a:p>
          <a:p>
            <a:pPr algn="just"/>
            <a:endParaRPr lang="en-GB" dirty="0"/>
          </a:p>
          <a:p>
            <a:pPr algn="just"/>
            <a:r>
              <a:rPr lang="en-US" dirty="0"/>
              <a:t>Please state your disclosures here</a:t>
            </a:r>
          </a:p>
        </p:txBody>
      </p:sp>
      <p:sp>
        <p:nvSpPr>
          <p:cNvPr id="5" name="Text Placeholder 4">
            <a:extLst>
              <a:ext uri="{FF2B5EF4-FFF2-40B4-BE49-F238E27FC236}">
                <a16:creationId xmlns:a16="http://schemas.microsoft.com/office/drawing/2014/main" id="{C9163343-88C9-44C5-B466-481512D080C4}"/>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8CA700"/>
                </a:solidFill>
              </a:rPr>
              <a:t>      Add name of presenter here</a:t>
            </a:r>
            <a:endParaRPr lang="en-US" sz="900" b="1" dirty="0">
              <a:solidFill>
                <a:srgbClr val="8CA700"/>
              </a:solidFill>
            </a:endParaRPr>
          </a:p>
        </p:txBody>
      </p:sp>
      <p:sp>
        <p:nvSpPr>
          <p:cNvPr id="9" name="Titre 2">
            <a:extLst>
              <a:ext uri="{FF2B5EF4-FFF2-40B4-BE49-F238E27FC236}">
                <a16:creationId xmlns:a16="http://schemas.microsoft.com/office/drawing/2014/main" id="{1227D090-07A6-4FCA-816D-2164E6DA2DBA}"/>
              </a:ext>
            </a:extLst>
          </p:cNvPr>
          <p:cNvSpPr>
            <a:spLocks noGrp="1"/>
          </p:cNvSpPr>
          <p:nvPr>
            <p:ph type="ctrTitle"/>
          </p:nvPr>
        </p:nvSpPr>
        <p:spPr>
          <a:xfrm>
            <a:off x="267905" y="485244"/>
            <a:ext cx="8409765" cy="432000"/>
          </a:xfrm>
        </p:spPr>
        <p:txBody>
          <a:bodyPr/>
          <a:lstStyle/>
          <a:p>
            <a:r>
              <a:rPr lang="en-US" sz="2400" dirty="0"/>
              <a:t>DECLARATION OF INTERESTS</a:t>
            </a:r>
            <a:endParaRPr lang="fr-FR" sz="2400" dirty="0"/>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AC457-223E-3548-81BD-DDC171C9268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7A8C315D-B54D-B14C-A4AA-C793F1CB00B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519D081-2036-43E6-91F1-EF6EFD2ABFC3}"/>
              </a:ext>
            </a:extLst>
          </p:cNvPr>
          <p:cNvSpPr>
            <a:spLocks noGrp="1"/>
          </p:cNvSpPr>
          <p:nvPr>
            <p:ph type="body" sz="quarter" idx="12"/>
          </p:nvPr>
        </p:nvSpPr>
        <p:spPr/>
        <p:txBody>
          <a:bodyPr/>
          <a:lstStyle/>
          <a:p>
            <a:endParaRPr lang="en-US"/>
          </a:p>
        </p:txBody>
      </p:sp>
      <p:sp>
        <p:nvSpPr>
          <p:cNvPr id="5" name="Title 4">
            <a:extLst>
              <a:ext uri="{FF2B5EF4-FFF2-40B4-BE49-F238E27FC236}">
                <a16:creationId xmlns:a16="http://schemas.microsoft.com/office/drawing/2014/main" id="{002631A9-957C-47E9-B60D-EF174D5582EA}"/>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6192DF3A-E627-4149-B4D6-0A2AF9F90CAB}"/>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EEBAA192-36AE-4A8A-9AE7-C9B66581E990}"/>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8CA700"/>
                </a:solidFill>
              </a:rPr>
              <a:t>      Add name of presenter here</a:t>
            </a:r>
            <a:endParaRPr lang="en-US" sz="900" b="1" dirty="0">
              <a:solidFill>
                <a:srgbClr val="8CA700"/>
              </a:solidFill>
            </a:endParaRPr>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14F806-7431-614F-9A02-5312C0C80423}"/>
              </a:ext>
            </a:extLst>
          </p:cNvPr>
          <p:cNvSpPr>
            <a:spLocks noGrp="1"/>
          </p:cNvSpPr>
          <p:nvPr>
            <p:ph sz="quarter" idx="11"/>
          </p:nvPr>
        </p:nvSpPr>
        <p:spPr/>
        <p:txBody>
          <a:bodyPr/>
          <a:lstStyle/>
          <a:p>
            <a:endParaRPr lang="fr-FR"/>
          </a:p>
        </p:txBody>
      </p:sp>
      <p:sp>
        <p:nvSpPr>
          <p:cNvPr id="3" name="Espace réservé du texte 2">
            <a:extLst>
              <a:ext uri="{FF2B5EF4-FFF2-40B4-BE49-F238E27FC236}">
                <a16:creationId xmlns:a16="http://schemas.microsoft.com/office/drawing/2014/main" id="{CBE9B60B-8A29-D040-8808-CC574A05A0EF}"/>
              </a:ext>
            </a:extLst>
          </p:cNvPr>
          <p:cNvSpPr>
            <a:spLocks noGrp="1"/>
          </p:cNvSpPr>
          <p:nvPr>
            <p:ph type="body" sz="quarter" idx="12"/>
          </p:nvPr>
        </p:nvSpPr>
        <p:spPr/>
        <p:txBody>
          <a:bodyPr/>
          <a:lstStyle/>
          <a:p>
            <a:endParaRPr lang="fr-FR"/>
          </a:p>
        </p:txBody>
      </p:sp>
      <p:sp>
        <p:nvSpPr>
          <p:cNvPr id="4" name="Titre 3">
            <a:extLst>
              <a:ext uri="{FF2B5EF4-FFF2-40B4-BE49-F238E27FC236}">
                <a16:creationId xmlns:a16="http://schemas.microsoft.com/office/drawing/2014/main" id="{C651A880-A463-CE40-A4D6-A7949CC72FCC}"/>
              </a:ext>
            </a:extLst>
          </p:cNvPr>
          <p:cNvSpPr>
            <a:spLocks noGrp="1"/>
          </p:cNvSpPr>
          <p:nvPr>
            <p:ph type="ctrTitle"/>
          </p:nvPr>
        </p:nvSpPr>
        <p:spPr/>
        <p:txBody>
          <a:bodyPr/>
          <a:lstStyle/>
          <a:p>
            <a:endParaRPr lang="fr-FR"/>
          </a:p>
        </p:txBody>
      </p:sp>
      <p:sp>
        <p:nvSpPr>
          <p:cNvPr id="5" name="Sous-titre 4">
            <a:extLst>
              <a:ext uri="{FF2B5EF4-FFF2-40B4-BE49-F238E27FC236}">
                <a16:creationId xmlns:a16="http://schemas.microsoft.com/office/drawing/2014/main" id="{81A1F862-683B-6A4F-9908-8AAB377D023B}"/>
              </a:ext>
            </a:extLst>
          </p:cNvPr>
          <p:cNvSpPr>
            <a:spLocks noGrp="1"/>
          </p:cNvSpPr>
          <p:nvPr>
            <p:ph type="subTitle" idx="1"/>
          </p:nvPr>
        </p:nvSpPr>
        <p:spPr/>
        <p:txBody>
          <a:bodyPr/>
          <a:lstStyle/>
          <a:p>
            <a:endParaRPr lang="fr-FR"/>
          </a:p>
        </p:txBody>
      </p:sp>
      <p:sp>
        <p:nvSpPr>
          <p:cNvPr id="6" name="Text Placeholder 4">
            <a:extLst>
              <a:ext uri="{FF2B5EF4-FFF2-40B4-BE49-F238E27FC236}">
                <a16:creationId xmlns:a16="http://schemas.microsoft.com/office/drawing/2014/main" id="{289097FF-D16F-4BD1-BDBF-C54136AC1C41}"/>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8CA700"/>
                </a:solidFill>
              </a:rPr>
              <a:t>      Add name of presenter here</a:t>
            </a:r>
            <a:endParaRPr lang="en-US" sz="900" b="1" dirty="0">
              <a:solidFill>
                <a:srgbClr val="8CA700"/>
              </a:solidFill>
            </a:endParaRPr>
          </a:p>
        </p:txBody>
      </p:sp>
    </p:spTree>
    <p:extLst>
      <p:ext uri="{BB962C8B-B14F-4D97-AF65-F5344CB8AC3E}">
        <p14:creationId xmlns:p14="http://schemas.microsoft.com/office/powerpoint/2010/main" val="327163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D1FEB3-E0FE-3642-8AF8-94FDCD9E4BC7}"/>
              </a:ext>
            </a:extLst>
          </p:cNvPr>
          <p:cNvSpPr>
            <a:spLocks noGrp="1"/>
          </p:cNvSpPr>
          <p:nvPr>
            <p:ph sz="quarter" idx="11"/>
          </p:nvPr>
        </p:nvSpPr>
        <p:spPr/>
        <p:txBody>
          <a:bodyPr/>
          <a:lstStyle/>
          <a:p>
            <a:endParaRPr lang="fr-FR"/>
          </a:p>
        </p:txBody>
      </p:sp>
      <p:sp>
        <p:nvSpPr>
          <p:cNvPr id="3" name="Titre 2">
            <a:extLst>
              <a:ext uri="{FF2B5EF4-FFF2-40B4-BE49-F238E27FC236}">
                <a16:creationId xmlns:a16="http://schemas.microsoft.com/office/drawing/2014/main" id="{D39B8D44-A6A5-D548-BA0D-A16AABE71CA4}"/>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C129EDFA-ED0E-8F48-A230-08ACB41FD4D6}"/>
              </a:ext>
            </a:extLst>
          </p:cNvPr>
          <p:cNvSpPr>
            <a:spLocks noGrp="1"/>
          </p:cNvSpPr>
          <p:nvPr>
            <p:ph type="subTitle" idx="1"/>
          </p:nvPr>
        </p:nvSpPr>
        <p:spPr/>
        <p:txBody>
          <a:bodyPr/>
          <a:lstStyle/>
          <a:p>
            <a:endParaRPr lang="fr-FR"/>
          </a:p>
        </p:txBody>
      </p:sp>
      <p:sp>
        <p:nvSpPr>
          <p:cNvPr id="5" name="Espace réservé du texte 4">
            <a:extLst>
              <a:ext uri="{FF2B5EF4-FFF2-40B4-BE49-F238E27FC236}">
                <a16:creationId xmlns:a16="http://schemas.microsoft.com/office/drawing/2014/main" id="{9A155525-8C96-AD45-8426-F6670126C7D5}"/>
              </a:ext>
            </a:extLst>
          </p:cNvPr>
          <p:cNvSpPr>
            <a:spLocks noGrp="1"/>
          </p:cNvSpPr>
          <p:nvPr>
            <p:ph type="body" sz="quarter" idx="12"/>
          </p:nvPr>
        </p:nvSpPr>
        <p:spPr/>
        <p:txBody>
          <a:bodyPr/>
          <a:lstStyle/>
          <a:p>
            <a:endParaRPr lang="fr-FR"/>
          </a:p>
        </p:txBody>
      </p:sp>
      <p:sp>
        <p:nvSpPr>
          <p:cNvPr id="6" name="Text Placeholder 4">
            <a:extLst>
              <a:ext uri="{FF2B5EF4-FFF2-40B4-BE49-F238E27FC236}">
                <a16:creationId xmlns:a16="http://schemas.microsoft.com/office/drawing/2014/main" id="{0C3EF31C-10D7-4CD9-B13B-9BF18FC100F7}"/>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8CA700"/>
                </a:solidFill>
              </a:rPr>
              <a:t>      Add name of presenter here</a:t>
            </a:r>
            <a:endParaRPr lang="en-US" sz="900" b="1" dirty="0">
              <a:solidFill>
                <a:srgbClr val="8CA700"/>
              </a:solidFill>
            </a:endParaRPr>
          </a:p>
        </p:txBody>
      </p:sp>
    </p:spTree>
    <p:extLst>
      <p:ext uri="{BB962C8B-B14F-4D97-AF65-F5344CB8AC3E}">
        <p14:creationId xmlns:p14="http://schemas.microsoft.com/office/powerpoint/2010/main" val="271639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A0D7EF-7471-4D1E-ACE4-E29DBE860ED1}"/>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E63C1C1F-F886-4F2B-810C-F48E3D9B9A98}"/>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41E38242-E4E9-4E7B-9C63-2920005A9EFB}"/>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CB04C66B-DB46-4D94-8500-457B6CFC2AD1}"/>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8CA700"/>
                </a:solidFill>
              </a:rPr>
              <a:t>      Add name of presenter here </a:t>
            </a:r>
            <a:endParaRPr lang="en-US" sz="900" b="1" dirty="0">
              <a:solidFill>
                <a:srgbClr val="8CA700"/>
              </a:solidFill>
            </a:endParaRPr>
          </a:p>
        </p:txBody>
      </p:sp>
    </p:spTree>
    <p:extLst>
      <p:ext uri="{BB962C8B-B14F-4D97-AF65-F5344CB8AC3E}">
        <p14:creationId xmlns:p14="http://schemas.microsoft.com/office/powerpoint/2010/main" val="3385921794"/>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7" ma:contentTypeDescription="Create a new document." ma:contentTypeScope="" ma:versionID="fb88858abe3929da2dc8d6dff28d3d8f">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05ba2425c7c8f02e2955de9dbc683045"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340f2541-9779-42e1-a2f4-053f49a111ff">TMXMRNDZPUUE-625559567-458179</_dlc_DocId>
    <_dlc_DocIdUrl xmlns="340f2541-9779-42e1-a2f4-053f49a111ff">
      <Url>https://esmo365.sharepoint.com/sites/SharingPortal/_layouts/15/DocIdRedir.aspx?ID=TMXMRNDZPUUE-625559567-458179</Url>
      <Description>TMXMRNDZPUUE-625559567-458179</Description>
    </_dlc_DocIdUrl>
    <lcf76f155ced4ddcb4097134ff3c332f xmlns="3fb9164d-fda5-458e-8fea-d6fc652a54e2">
      <Terms xmlns="http://schemas.microsoft.com/office/infopath/2007/PartnerControls"/>
    </lcf76f155ced4ddcb4097134ff3c332f>
    <TaxCatchAll xmlns="340f2541-9779-42e1-a2f4-053f49a111ff"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3376612-D2A7-4E10-8A37-2C1D7883A062}">
  <ds:schemaRefs>
    <ds:schemaRef ds:uri="http://schemas.microsoft.com/sharepoint/v3/contenttype/forms"/>
  </ds:schemaRefs>
</ds:datastoreItem>
</file>

<file path=customXml/itemProps2.xml><?xml version="1.0" encoding="utf-8"?>
<ds:datastoreItem xmlns:ds="http://schemas.openxmlformats.org/officeDocument/2006/customXml" ds:itemID="{ABB08759-5A6C-48AE-AFBC-E2A430BAD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DA2DDA-4E94-49B3-BE48-28E9F156685D}">
  <ds:schemaRefs>
    <ds:schemaRef ds:uri="http://purl.org/dc/elements/1.1/"/>
    <ds:schemaRef ds:uri="3fb9164d-fda5-458e-8fea-d6fc652a54e2"/>
    <ds:schemaRef ds:uri="http://purl.org/dc/dcmitype/"/>
    <ds:schemaRef ds:uri="http://purl.org/dc/terms/"/>
    <ds:schemaRef ds:uri="http://schemas.microsoft.com/office/2006/documentManagement/types"/>
    <ds:schemaRef ds:uri="340f2541-9779-42e1-a2f4-053f49a111ff"/>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5F716FD-219B-4617-87D1-DA6B81A01B8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549</Words>
  <Application>Microsoft Office PowerPoint</Application>
  <PresentationFormat>On-screen Show (16:9)</PresentationFormat>
  <Paragraphs>42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Noto Sans Symbols</vt:lpstr>
      <vt:lpstr>Wingdings</vt:lpstr>
      <vt:lpstr>Office Theme</vt:lpstr>
      <vt:lpstr>Click to add  A title</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Immuno Oncology Congress 2023 PPTX Template</dc:title>
  <dc:creator>Daura MELLA - ESMO</dc:creator>
  <cp:keywords>European Society for Medical Oncology, ESMO, Immuno, Oncology, Congress, 2023, PPTX, Template</cp:keywords>
  <cp:lastModifiedBy>Ricard USTRELL - ESMO</cp:lastModifiedBy>
  <cp:revision>20</cp:revision>
  <dcterms:created xsi:type="dcterms:W3CDTF">2016-02-17T10:07:52Z</dcterms:created>
  <dcterms:modified xsi:type="dcterms:W3CDTF">2023-10-11T13:46:44Z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04b5b76b-7733-425b-9345-4a7bffc9de87</vt:lpwstr>
  </property>
  <property fmtid="{D5CDD505-2E9C-101B-9397-08002B2CF9AE}" pid="13" name="MediaServiceImageTags">
    <vt:lpwstr/>
  </property>
</Properties>
</file>