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handoutMasterIdLst>
    <p:handoutMasterId r:id="rId17"/>
  </p:handoutMasterIdLst>
  <p:sldIdLst>
    <p:sldId id="270" r:id="rId5"/>
    <p:sldId id="279" r:id="rId6"/>
    <p:sldId id="280" r:id="rId7"/>
    <p:sldId id="278" r:id="rId8"/>
    <p:sldId id="271" r:id="rId9"/>
    <p:sldId id="272" r:id="rId10"/>
    <p:sldId id="273" r:id="rId11"/>
    <p:sldId id="274" r:id="rId12"/>
    <p:sldId id="275" r:id="rId13"/>
    <p:sldId id="276" r:id="rId14"/>
    <p:sldId id="27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72"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710"/>
    <a:srgbClr val="E4107E"/>
    <a:srgbClr val="0D4066"/>
    <a:srgbClr val="3F466D"/>
    <a:srgbClr val="358596"/>
    <a:srgbClr val="E784AF"/>
    <a:srgbClr val="3BCEFF"/>
    <a:srgbClr val="9C4997"/>
    <a:srgbClr val="01426A"/>
    <a:srgbClr val="0341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E32E3E-667F-4F28-A7AC-1DB509DAC65C}" v="9" dt="2023-03-20T16:27:17.377"/>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7586" autoAdjust="0"/>
    <p:restoredTop sz="96327" autoAdjust="0"/>
  </p:normalViewPr>
  <p:slideViewPr>
    <p:cSldViewPr snapToGrid="0" snapToObjects="1" showGuides="1">
      <p:cViewPr varScale="1">
        <p:scale>
          <a:sx n="151" d="100"/>
          <a:sy n="151" d="100"/>
        </p:scale>
        <p:origin x="936" y="144"/>
      </p:cViewPr>
      <p:guideLst>
        <p:guide orient="horz" pos="4247"/>
        <p:guide pos="272"/>
        <p:guide pos="5475"/>
        <p:guide pos="2880"/>
        <p:guide orient="horz" pos="1329"/>
        <p:guide orient="horz" pos="3707"/>
        <p:guide orient="horz" pos="789"/>
      </p:guideLst>
    </p:cSldViewPr>
  </p:slideViewPr>
  <p:outlineViewPr>
    <p:cViewPr>
      <p:scale>
        <a:sx n="33" d="100"/>
        <a:sy n="33" d="100"/>
      </p:scale>
      <p:origin x="0" y="-2732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MAINO - ESMO" userId="0e04cdf6-27b3-4e1e-8a38-161a3a714cd4" providerId="ADAL" clId="{168610F0-F618-4FA1-9D0C-51AB608E1099}"/>
    <pc:docChg chg="undo custSel modSld">
      <pc:chgData name="Francesca MAINO - ESMO" userId="0e04cdf6-27b3-4e1e-8a38-161a3a714cd4" providerId="ADAL" clId="{168610F0-F618-4FA1-9D0C-51AB608E1099}" dt="2022-08-31T08:43:11.446" v="45" actId="700"/>
      <pc:docMkLst>
        <pc:docMk/>
      </pc:docMkLst>
      <pc:sldChg chg="addSp delSp modSp mod chgLayout">
        <pc:chgData name="Francesca MAINO - ESMO" userId="0e04cdf6-27b3-4e1e-8a38-161a3a714cd4" providerId="ADAL" clId="{168610F0-F618-4FA1-9D0C-51AB608E1099}" dt="2022-08-31T08:42:32.649" v="40" actId="700"/>
        <pc:sldMkLst>
          <pc:docMk/>
          <pc:sldMk cId="4279849403" sldId="271"/>
        </pc:sldMkLst>
        <pc:spChg chg="del">
          <ac:chgData name="Francesca MAINO - ESMO" userId="0e04cdf6-27b3-4e1e-8a38-161a3a714cd4" providerId="ADAL" clId="{168610F0-F618-4FA1-9D0C-51AB608E1099}" dt="2022-08-31T08:41:13.865" v="39" actId="700"/>
          <ac:spMkLst>
            <pc:docMk/>
            <pc:sldMk cId="4279849403" sldId="271"/>
            <ac:spMk id="2" creationId="{1F3AC457-223E-3548-81BD-DDC171C92683}"/>
          </ac:spMkLst>
        </pc:spChg>
        <pc:spChg chg="del">
          <ac:chgData name="Francesca MAINO - ESMO" userId="0e04cdf6-27b3-4e1e-8a38-161a3a714cd4" providerId="ADAL" clId="{168610F0-F618-4FA1-9D0C-51AB608E1099}" dt="2022-08-31T08:41:13.865" v="39" actId="700"/>
          <ac:spMkLst>
            <pc:docMk/>
            <pc:sldMk cId="4279849403" sldId="271"/>
            <ac:spMk id="3" creationId="{7A8C315D-B54D-B14C-A4AA-C793F1CB00B6}"/>
          </ac:spMkLst>
        </pc:spChg>
        <pc:spChg chg="add del mod ord">
          <ac:chgData name="Francesca MAINO - ESMO" userId="0e04cdf6-27b3-4e1e-8a38-161a3a714cd4" providerId="ADAL" clId="{168610F0-F618-4FA1-9D0C-51AB608E1099}" dt="2022-08-31T08:42:32.649" v="40" actId="700"/>
          <ac:spMkLst>
            <pc:docMk/>
            <pc:sldMk cId="4279849403" sldId="271"/>
            <ac:spMk id="4" creationId="{AEDDC5F6-6E35-4BAD-83EF-4DF5C4C481A8}"/>
          </ac:spMkLst>
        </pc:spChg>
        <pc:spChg chg="add del mod ord">
          <ac:chgData name="Francesca MAINO - ESMO" userId="0e04cdf6-27b3-4e1e-8a38-161a3a714cd4" providerId="ADAL" clId="{168610F0-F618-4FA1-9D0C-51AB608E1099}" dt="2022-08-31T08:42:32.649" v="40" actId="700"/>
          <ac:spMkLst>
            <pc:docMk/>
            <pc:sldMk cId="4279849403" sldId="271"/>
            <ac:spMk id="5" creationId="{A71B1691-CCB1-4A38-8574-B6831BAF6655}"/>
          </ac:spMkLst>
        </pc:spChg>
        <pc:spChg chg="add mod ord">
          <ac:chgData name="Francesca MAINO - ESMO" userId="0e04cdf6-27b3-4e1e-8a38-161a3a714cd4" providerId="ADAL" clId="{168610F0-F618-4FA1-9D0C-51AB608E1099}" dt="2022-08-31T08:42:32.649" v="40" actId="700"/>
          <ac:spMkLst>
            <pc:docMk/>
            <pc:sldMk cId="4279849403" sldId="271"/>
            <ac:spMk id="6" creationId="{A6CB4C8E-D5A2-449D-A715-C2054217232E}"/>
          </ac:spMkLst>
        </pc:spChg>
        <pc:spChg chg="add mod ord">
          <ac:chgData name="Francesca MAINO - ESMO" userId="0e04cdf6-27b3-4e1e-8a38-161a3a714cd4" providerId="ADAL" clId="{168610F0-F618-4FA1-9D0C-51AB608E1099}" dt="2022-08-31T08:42:32.649" v="40" actId="700"/>
          <ac:spMkLst>
            <pc:docMk/>
            <pc:sldMk cId="4279849403" sldId="271"/>
            <ac:spMk id="7" creationId="{A1B18757-BB19-4201-BDAE-B701C5D05C85}"/>
          </ac:spMkLst>
        </pc:spChg>
      </pc:sldChg>
      <pc:sldChg chg="addSp delSp modSp mod chgLayout">
        <pc:chgData name="Francesca MAINO - ESMO" userId="0e04cdf6-27b3-4e1e-8a38-161a3a714cd4" providerId="ADAL" clId="{168610F0-F618-4FA1-9D0C-51AB608E1099}" dt="2022-08-31T08:42:41.534" v="41" actId="700"/>
        <pc:sldMkLst>
          <pc:docMk/>
          <pc:sldMk cId="427651307" sldId="272"/>
        </pc:sldMkLst>
        <pc:spChg chg="del">
          <ac:chgData name="Francesca MAINO - ESMO" userId="0e04cdf6-27b3-4e1e-8a38-161a3a714cd4" providerId="ADAL" clId="{168610F0-F618-4FA1-9D0C-51AB608E1099}" dt="2022-08-31T08:42:41.534" v="41" actId="700"/>
          <ac:spMkLst>
            <pc:docMk/>
            <pc:sldMk cId="427651307" sldId="272"/>
            <ac:spMk id="2" creationId="{6148EE18-136F-F442-A7CC-476A3BEFE2F2}"/>
          </ac:spMkLst>
        </pc:spChg>
        <pc:spChg chg="del">
          <ac:chgData name="Francesca MAINO - ESMO" userId="0e04cdf6-27b3-4e1e-8a38-161a3a714cd4" providerId="ADAL" clId="{168610F0-F618-4FA1-9D0C-51AB608E1099}" dt="2022-08-31T08:42:41.534" v="41" actId="700"/>
          <ac:spMkLst>
            <pc:docMk/>
            <pc:sldMk cId="427651307" sldId="272"/>
            <ac:spMk id="3" creationId="{7702FA82-1BBD-9A4D-9645-9913B237AC4B}"/>
          </ac:spMkLst>
        </pc:spChg>
        <pc:spChg chg="del">
          <ac:chgData name="Francesca MAINO - ESMO" userId="0e04cdf6-27b3-4e1e-8a38-161a3a714cd4" providerId="ADAL" clId="{168610F0-F618-4FA1-9D0C-51AB608E1099}" dt="2022-08-31T08:42:41.534" v="41" actId="700"/>
          <ac:spMkLst>
            <pc:docMk/>
            <pc:sldMk cId="427651307" sldId="272"/>
            <ac:spMk id="4" creationId="{9888315F-FD72-3249-BA2E-FCB07E31B19C}"/>
          </ac:spMkLst>
        </pc:spChg>
        <pc:spChg chg="add mod ord">
          <ac:chgData name="Francesca MAINO - ESMO" userId="0e04cdf6-27b3-4e1e-8a38-161a3a714cd4" providerId="ADAL" clId="{168610F0-F618-4FA1-9D0C-51AB608E1099}" dt="2022-08-31T08:42:41.534" v="41" actId="700"/>
          <ac:spMkLst>
            <pc:docMk/>
            <pc:sldMk cId="427651307" sldId="272"/>
            <ac:spMk id="5" creationId="{5A46F272-D8F6-412F-A773-99CB7BE2B2AC}"/>
          </ac:spMkLst>
        </pc:spChg>
        <pc:spChg chg="add mod ord">
          <ac:chgData name="Francesca MAINO - ESMO" userId="0e04cdf6-27b3-4e1e-8a38-161a3a714cd4" providerId="ADAL" clId="{168610F0-F618-4FA1-9D0C-51AB608E1099}" dt="2022-08-31T08:42:41.534" v="41" actId="700"/>
          <ac:spMkLst>
            <pc:docMk/>
            <pc:sldMk cId="427651307" sldId="272"/>
            <ac:spMk id="6" creationId="{6D1DAB5B-6199-4E9F-9625-659D94FD76E4}"/>
          </ac:spMkLst>
        </pc:spChg>
        <pc:spChg chg="add mod ord">
          <ac:chgData name="Francesca MAINO - ESMO" userId="0e04cdf6-27b3-4e1e-8a38-161a3a714cd4" providerId="ADAL" clId="{168610F0-F618-4FA1-9D0C-51AB608E1099}" dt="2022-08-31T08:42:41.534" v="41" actId="700"/>
          <ac:spMkLst>
            <pc:docMk/>
            <pc:sldMk cId="427651307" sldId="272"/>
            <ac:spMk id="7" creationId="{AB773B02-C2BD-41D2-A25C-23F9DE069350}"/>
          </ac:spMkLst>
        </pc:spChg>
        <pc:spChg chg="add mod ord">
          <ac:chgData name="Francesca MAINO - ESMO" userId="0e04cdf6-27b3-4e1e-8a38-161a3a714cd4" providerId="ADAL" clId="{168610F0-F618-4FA1-9D0C-51AB608E1099}" dt="2022-08-31T08:42:41.534" v="41" actId="700"/>
          <ac:spMkLst>
            <pc:docMk/>
            <pc:sldMk cId="427651307" sldId="272"/>
            <ac:spMk id="8" creationId="{28DE7D0E-446D-4B22-BFF0-58788906EA7C}"/>
          </ac:spMkLst>
        </pc:spChg>
      </pc:sldChg>
      <pc:sldChg chg="addSp delSp modSp mod chgLayout">
        <pc:chgData name="Francesca MAINO - ESMO" userId="0e04cdf6-27b3-4e1e-8a38-161a3a714cd4" providerId="ADAL" clId="{168610F0-F618-4FA1-9D0C-51AB608E1099}" dt="2022-08-31T08:42:45.718" v="42" actId="700"/>
        <pc:sldMkLst>
          <pc:docMk/>
          <pc:sldMk cId="3271639059" sldId="273"/>
        </pc:sldMkLst>
        <pc:spChg chg="del">
          <ac:chgData name="Francesca MAINO - ESMO" userId="0e04cdf6-27b3-4e1e-8a38-161a3a714cd4" providerId="ADAL" clId="{168610F0-F618-4FA1-9D0C-51AB608E1099}" dt="2022-08-31T08:42:45.718" v="42" actId="700"/>
          <ac:spMkLst>
            <pc:docMk/>
            <pc:sldMk cId="3271639059" sldId="273"/>
            <ac:spMk id="2" creationId="{8C14F806-7431-614F-9A02-5312C0C80423}"/>
          </ac:spMkLst>
        </pc:spChg>
        <pc:spChg chg="del">
          <ac:chgData name="Francesca MAINO - ESMO" userId="0e04cdf6-27b3-4e1e-8a38-161a3a714cd4" providerId="ADAL" clId="{168610F0-F618-4FA1-9D0C-51AB608E1099}" dt="2022-08-31T08:42:45.718" v="42" actId="700"/>
          <ac:spMkLst>
            <pc:docMk/>
            <pc:sldMk cId="3271639059" sldId="273"/>
            <ac:spMk id="3" creationId="{CBE9B60B-8A29-D040-8808-CC574A05A0EF}"/>
          </ac:spMkLst>
        </pc:spChg>
        <pc:spChg chg="del">
          <ac:chgData name="Francesca MAINO - ESMO" userId="0e04cdf6-27b3-4e1e-8a38-161a3a714cd4" providerId="ADAL" clId="{168610F0-F618-4FA1-9D0C-51AB608E1099}" dt="2022-08-31T08:42:45.718" v="42" actId="700"/>
          <ac:spMkLst>
            <pc:docMk/>
            <pc:sldMk cId="3271639059" sldId="273"/>
            <ac:spMk id="4" creationId="{C651A880-A463-CE40-A4D6-A7949CC72FCC}"/>
          </ac:spMkLst>
        </pc:spChg>
        <pc:spChg chg="del">
          <ac:chgData name="Francesca MAINO - ESMO" userId="0e04cdf6-27b3-4e1e-8a38-161a3a714cd4" providerId="ADAL" clId="{168610F0-F618-4FA1-9D0C-51AB608E1099}" dt="2022-08-31T08:42:45.718" v="42" actId="700"/>
          <ac:spMkLst>
            <pc:docMk/>
            <pc:sldMk cId="3271639059" sldId="273"/>
            <ac:spMk id="5" creationId="{81A1F862-683B-6A4F-9908-8AAB377D023B}"/>
          </ac:spMkLst>
        </pc:spChg>
        <pc:spChg chg="add mod ord">
          <ac:chgData name="Francesca MAINO - ESMO" userId="0e04cdf6-27b3-4e1e-8a38-161a3a714cd4" providerId="ADAL" clId="{168610F0-F618-4FA1-9D0C-51AB608E1099}" dt="2022-08-31T08:42:45.718" v="42" actId="700"/>
          <ac:spMkLst>
            <pc:docMk/>
            <pc:sldMk cId="3271639059" sldId="273"/>
            <ac:spMk id="6" creationId="{900AA6BA-D8D5-4091-86CF-4BBC1EE57E9B}"/>
          </ac:spMkLst>
        </pc:spChg>
        <pc:spChg chg="add mod ord">
          <ac:chgData name="Francesca MAINO - ESMO" userId="0e04cdf6-27b3-4e1e-8a38-161a3a714cd4" providerId="ADAL" clId="{168610F0-F618-4FA1-9D0C-51AB608E1099}" dt="2022-08-31T08:42:45.718" v="42" actId="700"/>
          <ac:spMkLst>
            <pc:docMk/>
            <pc:sldMk cId="3271639059" sldId="273"/>
            <ac:spMk id="7" creationId="{82502F83-3FA9-445E-B304-BF89E35525A6}"/>
          </ac:spMkLst>
        </pc:spChg>
        <pc:spChg chg="add mod ord">
          <ac:chgData name="Francesca MAINO - ESMO" userId="0e04cdf6-27b3-4e1e-8a38-161a3a714cd4" providerId="ADAL" clId="{168610F0-F618-4FA1-9D0C-51AB608E1099}" dt="2022-08-31T08:42:45.718" v="42" actId="700"/>
          <ac:spMkLst>
            <pc:docMk/>
            <pc:sldMk cId="3271639059" sldId="273"/>
            <ac:spMk id="8" creationId="{5BB95385-2C82-4C60-BF54-AB1CB736A4DD}"/>
          </ac:spMkLst>
        </pc:spChg>
        <pc:spChg chg="add mod ord">
          <ac:chgData name="Francesca MAINO - ESMO" userId="0e04cdf6-27b3-4e1e-8a38-161a3a714cd4" providerId="ADAL" clId="{168610F0-F618-4FA1-9D0C-51AB608E1099}" dt="2022-08-31T08:42:45.718" v="42" actId="700"/>
          <ac:spMkLst>
            <pc:docMk/>
            <pc:sldMk cId="3271639059" sldId="273"/>
            <ac:spMk id="9" creationId="{8AF55B09-B0FA-4DE9-A5D2-B12B9FC74864}"/>
          </ac:spMkLst>
        </pc:spChg>
        <pc:spChg chg="add mod ord">
          <ac:chgData name="Francesca MAINO - ESMO" userId="0e04cdf6-27b3-4e1e-8a38-161a3a714cd4" providerId="ADAL" clId="{168610F0-F618-4FA1-9D0C-51AB608E1099}" dt="2022-08-31T08:42:45.718" v="42" actId="700"/>
          <ac:spMkLst>
            <pc:docMk/>
            <pc:sldMk cId="3271639059" sldId="273"/>
            <ac:spMk id="10" creationId="{3F024F74-13E0-4708-89C4-59AE450F1DCB}"/>
          </ac:spMkLst>
        </pc:spChg>
      </pc:sldChg>
      <pc:sldChg chg="addSp delSp modSp mod modClrScheme chgLayout">
        <pc:chgData name="Francesca MAINO - ESMO" userId="0e04cdf6-27b3-4e1e-8a38-161a3a714cd4" providerId="ADAL" clId="{168610F0-F618-4FA1-9D0C-51AB608E1099}" dt="2022-08-31T08:42:57.519" v="43" actId="700"/>
        <pc:sldMkLst>
          <pc:docMk/>
          <pc:sldMk cId="2716391758" sldId="274"/>
        </pc:sldMkLst>
        <pc:spChg chg="del mod ord">
          <ac:chgData name="Francesca MAINO - ESMO" userId="0e04cdf6-27b3-4e1e-8a38-161a3a714cd4" providerId="ADAL" clId="{168610F0-F618-4FA1-9D0C-51AB608E1099}" dt="2022-08-31T08:42:57.519" v="43" actId="700"/>
          <ac:spMkLst>
            <pc:docMk/>
            <pc:sldMk cId="2716391758" sldId="274"/>
            <ac:spMk id="2" creationId="{58D1FEB3-E0FE-3642-8AF8-94FDCD9E4BC7}"/>
          </ac:spMkLst>
        </pc:spChg>
        <pc:spChg chg="del mod ord">
          <ac:chgData name="Francesca MAINO - ESMO" userId="0e04cdf6-27b3-4e1e-8a38-161a3a714cd4" providerId="ADAL" clId="{168610F0-F618-4FA1-9D0C-51AB608E1099}" dt="2022-08-31T08:42:57.519" v="43" actId="700"/>
          <ac:spMkLst>
            <pc:docMk/>
            <pc:sldMk cId="2716391758" sldId="274"/>
            <ac:spMk id="3" creationId="{D39B8D44-A6A5-D548-BA0D-A16AABE71CA4}"/>
          </ac:spMkLst>
        </pc:spChg>
        <pc:spChg chg="del mod ord">
          <ac:chgData name="Francesca MAINO - ESMO" userId="0e04cdf6-27b3-4e1e-8a38-161a3a714cd4" providerId="ADAL" clId="{168610F0-F618-4FA1-9D0C-51AB608E1099}" dt="2022-08-31T08:42:57.519" v="43" actId="700"/>
          <ac:spMkLst>
            <pc:docMk/>
            <pc:sldMk cId="2716391758" sldId="274"/>
            <ac:spMk id="4" creationId="{C129EDFA-ED0E-8F48-A230-08ACB41FD4D6}"/>
          </ac:spMkLst>
        </pc:spChg>
        <pc:spChg chg="del mod ord">
          <ac:chgData name="Francesca MAINO - ESMO" userId="0e04cdf6-27b3-4e1e-8a38-161a3a714cd4" providerId="ADAL" clId="{168610F0-F618-4FA1-9D0C-51AB608E1099}" dt="2022-08-31T08:42:57.519" v="43" actId="700"/>
          <ac:spMkLst>
            <pc:docMk/>
            <pc:sldMk cId="2716391758" sldId="274"/>
            <ac:spMk id="5" creationId="{9A155525-8C96-AD45-8426-F6670126C7D5}"/>
          </ac:spMkLst>
        </pc:spChg>
        <pc:spChg chg="add mod ord">
          <ac:chgData name="Francesca MAINO - ESMO" userId="0e04cdf6-27b3-4e1e-8a38-161a3a714cd4" providerId="ADAL" clId="{168610F0-F618-4FA1-9D0C-51AB608E1099}" dt="2022-08-31T08:42:57.519" v="43" actId="700"/>
          <ac:spMkLst>
            <pc:docMk/>
            <pc:sldMk cId="2716391758" sldId="274"/>
            <ac:spMk id="6" creationId="{D5F173AA-44BB-4E3F-BE96-79F47AA2289E}"/>
          </ac:spMkLst>
        </pc:spChg>
        <pc:spChg chg="add mod ord">
          <ac:chgData name="Francesca MAINO - ESMO" userId="0e04cdf6-27b3-4e1e-8a38-161a3a714cd4" providerId="ADAL" clId="{168610F0-F618-4FA1-9D0C-51AB608E1099}" dt="2022-08-31T08:42:57.519" v="43" actId="700"/>
          <ac:spMkLst>
            <pc:docMk/>
            <pc:sldMk cId="2716391758" sldId="274"/>
            <ac:spMk id="7" creationId="{2D901FE3-B30E-4C5E-9326-84D00844FF15}"/>
          </ac:spMkLst>
        </pc:spChg>
        <pc:spChg chg="add mod ord">
          <ac:chgData name="Francesca MAINO - ESMO" userId="0e04cdf6-27b3-4e1e-8a38-161a3a714cd4" providerId="ADAL" clId="{168610F0-F618-4FA1-9D0C-51AB608E1099}" dt="2022-08-31T08:42:57.519" v="43" actId="700"/>
          <ac:spMkLst>
            <pc:docMk/>
            <pc:sldMk cId="2716391758" sldId="274"/>
            <ac:spMk id="8" creationId="{B684661F-435B-4783-BC29-CF249A6F86B8}"/>
          </ac:spMkLst>
        </pc:spChg>
        <pc:spChg chg="add mod ord">
          <ac:chgData name="Francesca MAINO - ESMO" userId="0e04cdf6-27b3-4e1e-8a38-161a3a714cd4" providerId="ADAL" clId="{168610F0-F618-4FA1-9D0C-51AB608E1099}" dt="2022-08-31T08:42:57.519" v="43" actId="700"/>
          <ac:spMkLst>
            <pc:docMk/>
            <pc:sldMk cId="2716391758" sldId="274"/>
            <ac:spMk id="9" creationId="{0D0C74F1-031A-46DC-BEBC-8F3B7F8559E9}"/>
          </ac:spMkLst>
        </pc:spChg>
        <pc:spChg chg="add mod ord">
          <ac:chgData name="Francesca MAINO - ESMO" userId="0e04cdf6-27b3-4e1e-8a38-161a3a714cd4" providerId="ADAL" clId="{168610F0-F618-4FA1-9D0C-51AB608E1099}" dt="2022-08-31T08:42:57.519" v="43" actId="700"/>
          <ac:spMkLst>
            <pc:docMk/>
            <pc:sldMk cId="2716391758" sldId="274"/>
            <ac:spMk id="10" creationId="{D0F657C7-794D-43FA-A7DE-2EA898164032}"/>
          </ac:spMkLst>
        </pc:spChg>
      </pc:sldChg>
      <pc:sldChg chg="addSp delSp modSp mod chgLayout">
        <pc:chgData name="Francesca MAINO - ESMO" userId="0e04cdf6-27b3-4e1e-8a38-161a3a714cd4" providerId="ADAL" clId="{168610F0-F618-4FA1-9D0C-51AB608E1099}" dt="2022-08-31T08:43:02.171" v="44" actId="700"/>
        <pc:sldMkLst>
          <pc:docMk/>
          <pc:sldMk cId="3385921794" sldId="275"/>
        </pc:sldMkLst>
        <pc:spChg chg="del">
          <ac:chgData name="Francesca MAINO - ESMO" userId="0e04cdf6-27b3-4e1e-8a38-161a3a714cd4" providerId="ADAL" clId="{168610F0-F618-4FA1-9D0C-51AB608E1099}" dt="2022-08-31T08:43:02.171" v="44" actId="700"/>
          <ac:spMkLst>
            <pc:docMk/>
            <pc:sldMk cId="3385921794" sldId="275"/>
            <ac:spMk id="2" creationId="{87131F08-1B3E-194B-87D8-B2E72B4B582D}"/>
          </ac:spMkLst>
        </pc:spChg>
        <pc:spChg chg="del">
          <ac:chgData name="Francesca MAINO - ESMO" userId="0e04cdf6-27b3-4e1e-8a38-161a3a714cd4" providerId="ADAL" clId="{168610F0-F618-4FA1-9D0C-51AB608E1099}" dt="2022-08-31T08:43:02.171" v="44" actId="700"/>
          <ac:spMkLst>
            <pc:docMk/>
            <pc:sldMk cId="3385921794" sldId="275"/>
            <ac:spMk id="3" creationId="{9537F187-ADEC-9644-B461-D281BD911C72}"/>
          </ac:spMkLst>
        </pc:spChg>
        <pc:spChg chg="del">
          <ac:chgData name="Francesca MAINO - ESMO" userId="0e04cdf6-27b3-4e1e-8a38-161a3a714cd4" providerId="ADAL" clId="{168610F0-F618-4FA1-9D0C-51AB608E1099}" dt="2022-08-31T08:43:02.171" v="44" actId="700"/>
          <ac:spMkLst>
            <pc:docMk/>
            <pc:sldMk cId="3385921794" sldId="275"/>
            <ac:spMk id="4" creationId="{C3DB10FC-A707-F44B-8609-AE45C7B11D5D}"/>
          </ac:spMkLst>
        </pc:spChg>
        <pc:spChg chg="add mod ord">
          <ac:chgData name="Francesca MAINO - ESMO" userId="0e04cdf6-27b3-4e1e-8a38-161a3a714cd4" providerId="ADAL" clId="{168610F0-F618-4FA1-9D0C-51AB608E1099}" dt="2022-08-31T08:43:02.171" v="44" actId="700"/>
          <ac:spMkLst>
            <pc:docMk/>
            <pc:sldMk cId="3385921794" sldId="275"/>
            <ac:spMk id="5" creationId="{2585B73E-C86E-4AA3-824B-19D7BD71266E}"/>
          </ac:spMkLst>
        </pc:spChg>
        <pc:spChg chg="add mod ord">
          <ac:chgData name="Francesca MAINO - ESMO" userId="0e04cdf6-27b3-4e1e-8a38-161a3a714cd4" providerId="ADAL" clId="{168610F0-F618-4FA1-9D0C-51AB608E1099}" dt="2022-08-31T08:43:02.171" v="44" actId="700"/>
          <ac:spMkLst>
            <pc:docMk/>
            <pc:sldMk cId="3385921794" sldId="275"/>
            <ac:spMk id="6" creationId="{8B4357B8-4EBA-46FB-AC9B-3167F570762C}"/>
          </ac:spMkLst>
        </pc:spChg>
        <pc:spChg chg="add mod ord">
          <ac:chgData name="Francesca MAINO - ESMO" userId="0e04cdf6-27b3-4e1e-8a38-161a3a714cd4" providerId="ADAL" clId="{168610F0-F618-4FA1-9D0C-51AB608E1099}" dt="2022-08-31T08:43:02.171" v="44" actId="700"/>
          <ac:spMkLst>
            <pc:docMk/>
            <pc:sldMk cId="3385921794" sldId="275"/>
            <ac:spMk id="7" creationId="{C150663D-4156-4BEF-B7D1-8BDFA2A1D772}"/>
          </ac:spMkLst>
        </pc:spChg>
        <pc:spChg chg="add mod ord">
          <ac:chgData name="Francesca MAINO - ESMO" userId="0e04cdf6-27b3-4e1e-8a38-161a3a714cd4" providerId="ADAL" clId="{168610F0-F618-4FA1-9D0C-51AB608E1099}" dt="2022-08-31T08:43:02.171" v="44" actId="700"/>
          <ac:spMkLst>
            <pc:docMk/>
            <pc:sldMk cId="3385921794" sldId="275"/>
            <ac:spMk id="8" creationId="{7932FB69-AFE4-4A0E-BA28-D766ABDF3297}"/>
          </ac:spMkLst>
        </pc:spChg>
      </pc:sldChg>
      <pc:sldChg chg="mod chgLayout">
        <pc:chgData name="Francesca MAINO - ESMO" userId="0e04cdf6-27b3-4e1e-8a38-161a3a714cd4" providerId="ADAL" clId="{168610F0-F618-4FA1-9D0C-51AB608E1099}" dt="2022-08-31T08:43:11.446" v="45" actId="700"/>
        <pc:sldMkLst>
          <pc:docMk/>
          <pc:sldMk cId="519070962" sldId="276"/>
        </pc:sldMkLst>
      </pc:sldChg>
      <pc:sldChg chg="addSp modSp mod chgLayout">
        <pc:chgData name="Francesca MAINO - ESMO" userId="0e04cdf6-27b3-4e1e-8a38-161a3a714cd4" providerId="ADAL" clId="{168610F0-F618-4FA1-9D0C-51AB608E1099}" dt="2022-08-31T08:41:09.611" v="38" actId="700"/>
        <pc:sldMkLst>
          <pc:docMk/>
          <pc:sldMk cId="1058147871" sldId="278"/>
        </pc:sldMkLst>
        <pc:spChg chg="mod ord">
          <ac:chgData name="Francesca MAINO - ESMO" userId="0e04cdf6-27b3-4e1e-8a38-161a3a714cd4" providerId="ADAL" clId="{168610F0-F618-4FA1-9D0C-51AB608E1099}" dt="2022-08-31T08:41:09.611" v="38" actId="700"/>
          <ac:spMkLst>
            <pc:docMk/>
            <pc:sldMk cId="1058147871" sldId="278"/>
            <ac:spMk id="2" creationId="{F8FF8A95-2EA8-BC40-B221-25798D1A9889}"/>
          </ac:spMkLst>
        </pc:spChg>
        <pc:spChg chg="mod ord">
          <ac:chgData name="Francesca MAINO - ESMO" userId="0e04cdf6-27b3-4e1e-8a38-161a3a714cd4" providerId="ADAL" clId="{168610F0-F618-4FA1-9D0C-51AB608E1099}" dt="2022-08-31T08:41:09.611" v="38" actId="700"/>
          <ac:spMkLst>
            <pc:docMk/>
            <pc:sldMk cId="1058147871" sldId="278"/>
            <ac:spMk id="3" creationId="{3FB0B8B3-7D78-924A-A229-FA47A12D9B5C}"/>
          </ac:spMkLst>
        </pc:spChg>
        <pc:spChg chg="add mod ord">
          <ac:chgData name="Francesca MAINO - ESMO" userId="0e04cdf6-27b3-4e1e-8a38-161a3a714cd4" providerId="ADAL" clId="{168610F0-F618-4FA1-9D0C-51AB608E1099}" dt="2022-08-31T08:41:09.611" v="38" actId="700"/>
          <ac:spMkLst>
            <pc:docMk/>
            <pc:sldMk cId="1058147871" sldId="278"/>
            <ac:spMk id="4" creationId="{7D07FF6C-09F8-454F-B207-AA7FFBADFB35}"/>
          </ac:spMkLst>
        </pc:spChg>
        <pc:spChg chg="add mod ord">
          <ac:chgData name="Francesca MAINO - ESMO" userId="0e04cdf6-27b3-4e1e-8a38-161a3a714cd4" providerId="ADAL" clId="{168610F0-F618-4FA1-9D0C-51AB608E1099}" dt="2022-08-31T08:41:09.611" v="38" actId="700"/>
          <ac:spMkLst>
            <pc:docMk/>
            <pc:sldMk cId="1058147871" sldId="278"/>
            <ac:spMk id="5" creationId="{A42C99AB-0B92-42AD-A6E7-B382628250BF}"/>
          </ac:spMkLst>
        </pc:spChg>
      </pc:sldChg>
      <pc:sldChg chg="addSp delSp modSp mod chgLayout">
        <pc:chgData name="Francesca MAINO - ESMO" userId="0e04cdf6-27b3-4e1e-8a38-161a3a714cd4" providerId="ADAL" clId="{168610F0-F618-4FA1-9D0C-51AB608E1099}" dt="2022-08-31T08:41:04.831" v="37" actId="1035"/>
        <pc:sldMkLst>
          <pc:docMk/>
          <pc:sldMk cId="2684920857" sldId="280"/>
        </pc:sldMkLst>
        <pc:spChg chg="mod ord">
          <ac:chgData name="Francesca MAINO - ESMO" userId="0e04cdf6-27b3-4e1e-8a38-161a3a714cd4" providerId="ADAL" clId="{168610F0-F618-4FA1-9D0C-51AB608E1099}" dt="2022-08-31T08:41:04.831" v="37" actId="1035"/>
          <ac:spMkLst>
            <pc:docMk/>
            <pc:sldMk cId="2684920857" sldId="280"/>
            <ac:spMk id="2" creationId="{F8FF8A95-2EA8-BC40-B221-25798D1A9889}"/>
          </ac:spMkLst>
        </pc:spChg>
        <pc:spChg chg="add del mod ord">
          <ac:chgData name="Francesca MAINO - ESMO" userId="0e04cdf6-27b3-4e1e-8a38-161a3a714cd4" providerId="ADAL" clId="{168610F0-F618-4FA1-9D0C-51AB608E1099}" dt="2022-08-31T08:40:50.482" v="1" actId="700"/>
          <ac:spMkLst>
            <pc:docMk/>
            <pc:sldMk cId="2684920857" sldId="280"/>
            <ac:spMk id="3" creationId="{24C18D45-42E1-400B-A55E-724071988C91}"/>
          </ac:spMkLst>
        </pc:spChg>
        <pc:spChg chg="add del mod ord">
          <ac:chgData name="Francesca MAINO - ESMO" userId="0e04cdf6-27b3-4e1e-8a38-161a3a714cd4" providerId="ADAL" clId="{168610F0-F618-4FA1-9D0C-51AB608E1099}" dt="2022-08-31T08:40:50.482" v="1" actId="700"/>
          <ac:spMkLst>
            <pc:docMk/>
            <pc:sldMk cId="2684920857" sldId="280"/>
            <ac:spMk id="4" creationId="{EB30AA76-C17D-4F15-9178-6974296422A8}"/>
          </ac:spMkLst>
        </pc:spChg>
        <pc:spChg chg="add del mod ord">
          <ac:chgData name="Francesca MAINO - ESMO" userId="0e04cdf6-27b3-4e1e-8a38-161a3a714cd4" providerId="ADAL" clId="{168610F0-F618-4FA1-9D0C-51AB608E1099}" dt="2022-08-31T08:40:50.482" v="1" actId="700"/>
          <ac:spMkLst>
            <pc:docMk/>
            <pc:sldMk cId="2684920857" sldId="280"/>
            <ac:spMk id="5" creationId="{EAE26041-00A6-4FD4-80EE-55EADBC4F346}"/>
          </ac:spMkLst>
        </pc:spChg>
        <pc:spChg chg="add del mod ord">
          <ac:chgData name="Francesca MAINO - ESMO" userId="0e04cdf6-27b3-4e1e-8a38-161a3a714cd4" providerId="ADAL" clId="{168610F0-F618-4FA1-9D0C-51AB608E1099}" dt="2022-08-31T08:41:00.160" v="4" actId="478"/>
          <ac:spMkLst>
            <pc:docMk/>
            <pc:sldMk cId="2684920857" sldId="280"/>
            <ac:spMk id="6" creationId="{021E9FEC-E41D-416D-9D77-28A30C105A5E}"/>
          </ac:spMkLst>
        </pc:spChg>
        <pc:spChg chg="add del mod ord">
          <ac:chgData name="Francesca MAINO - ESMO" userId="0e04cdf6-27b3-4e1e-8a38-161a3a714cd4" providerId="ADAL" clId="{168610F0-F618-4FA1-9D0C-51AB608E1099}" dt="2022-08-31T08:40:59.002" v="3" actId="478"/>
          <ac:spMkLst>
            <pc:docMk/>
            <pc:sldMk cId="2684920857" sldId="280"/>
            <ac:spMk id="7" creationId="{E67FD07B-D360-4C2B-8640-0F9F6ADABD8F}"/>
          </ac:spMkLst>
        </pc:spChg>
        <pc:spChg chg="add mod ord">
          <ac:chgData name="Francesca MAINO - ESMO" userId="0e04cdf6-27b3-4e1e-8a38-161a3a714cd4" providerId="ADAL" clId="{168610F0-F618-4FA1-9D0C-51AB608E1099}" dt="2022-08-31T08:40:55.745" v="2" actId="700"/>
          <ac:spMkLst>
            <pc:docMk/>
            <pc:sldMk cId="2684920857" sldId="280"/>
            <ac:spMk id="8" creationId="{AF512ECE-FCFC-4CBF-B9AC-21D5C329EA73}"/>
          </ac:spMkLst>
        </pc:spChg>
      </pc:sldChg>
    </pc:docChg>
  </pc:docChgLst>
  <pc:docChgLst>
    <pc:chgData name="Roberta FERRANDINO - ESMO" userId="f3ee550b-2eb4-4329-988e-6df4d84fbf3e" providerId="ADAL" clId="{8CE32E3E-667F-4F28-A7AC-1DB509DAC65C}"/>
    <pc:docChg chg="custSel modMainMaster">
      <pc:chgData name="Roberta FERRANDINO - ESMO" userId="f3ee550b-2eb4-4329-988e-6df4d84fbf3e" providerId="ADAL" clId="{8CE32E3E-667F-4F28-A7AC-1DB509DAC65C}" dt="2023-03-20T16:27:17.377" v="49"/>
      <pc:docMkLst>
        <pc:docMk/>
      </pc:docMkLst>
      <pc:sldMasterChg chg="modSldLayout">
        <pc:chgData name="Roberta FERRANDINO - ESMO" userId="f3ee550b-2eb4-4329-988e-6df4d84fbf3e" providerId="ADAL" clId="{8CE32E3E-667F-4F28-A7AC-1DB509DAC65C}" dt="2023-03-20T16:27:17.377" v="49"/>
        <pc:sldMasterMkLst>
          <pc:docMk/>
          <pc:sldMasterMk cId="0" sldId="2147493455"/>
        </pc:sldMasterMkLst>
        <pc:sldLayoutChg chg="addSp delSp modSp mod">
          <pc:chgData name="Roberta FERRANDINO - ESMO" userId="f3ee550b-2eb4-4329-988e-6df4d84fbf3e" providerId="ADAL" clId="{8CE32E3E-667F-4F28-A7AC-1DB509DAC65C}" dt="2023-03-20T16:26:09.262" v="29" actId="478"/>
          <pc:sldLayoutMkLst>
            <pc:docMk/>
            <pc:sldMasterMk cId="0" sldId="2147493455"/>
            <pc:sldLayoutMk cId="1522699082" sldId="2147493640"/>
          </pc:sldLayoutMkLst>
          <pc:picChg chg="add mod ord">
            <ac:chgData name="Roberta FERRANDINO - ESMO" userId="f3ee550b-2eb4-4329-988e-6df4d84fbf3e" providerId="ADAL" clId="{8CE32E3E-667F-4F28-A7AC-1DB509DAC65C}" dt="2023-03-20T16:26:00.389" v="23" actId="167"/>
            <ac:picMkLst>
              <pc:docMk/>
              <pc:sldMasterMk cId="0" sldId="2147493455"/>
              <pc:sldLayoutMk cId="1522699082" sldId="2147493640"/>
              <ac:picMk id="7" creationId="{98B591A2-F209-369D-C99F-52441682EC82}"/>
            </ac:picMkLst>
          </pc:picChg>
          <pc:picChg chg="del mod">
            <ac:chgData name="Roberta FERRANDINO - ESMO" userId="f3ee550b-2eb4-4329-988e-6df4d84fbf3e" providerId="ADAL" clId="{8CE32E3E-667F-4F28-A7AC-1DB509DAC65C}" dt="2023-03-20T16:26:09.262" v="29" actId="478"/>
            <ac:picMkLst>
              <pc:docMk/>
              <pc:sldMasterMk cId="0" sldId="2147493455"/>
              <pc:sldLayoutMk cId="1522699082" sldId="2147493640"/>
              <ac:picMk id="9" creationId="{550FEB4D-F966-0D44-B1F6-026CDC4E6925}"/>
            </ac:picMkLst>
          </pc:picChg>
        </pc:sldLayoutChg>
        <pc:sldLayoutChg chg="addSp delSp modSp mod">
          <pc:chgData name="Roberta FERRANDINO - ESMO" userId="f3ee550b-2eb4-4329-988e-6df4d84fbf3e" providerId="ADAL" clId="{8CE32E3E-667F-4F28-A7AC-1DB509DAC65C}" dt="2023-03-20T16:26:55.932" v="37" actId="478"/>
          <pc:sldLayoutMkLst>
            <pc:docMk/>
            <pc:sldMasterMk cId="0" sldId="2147493455"/>
            <pc:sldLayoutMk cId="115419589" sldId="2147493641"/>
          </pc:sldLayoutMkLst>
          <pc:picChg chg="add mod ord">
            <ac:chgData name="Roberta FERRANDINO - ESMO" userId="f3ee550b-2eb4-4329-988e-6df4d84fbf3e" providerId="ADAL" clId="{8CE32E3E-667F-4F28-A7AC-1DB509DAC65C}" dt="2023-03-20T16:26:53.927" v="36" actId="167"/>
            <ac:picMkLst>
              <pc:docMk/>
              <pc:sldMasterMk cId="0" sldId="2147493455"/>
              <pc:sldLayoutMk cId="115419589" sldId="2147493641"/>
              <ac:picMk id="2" creationId="{4B601D41-1E68-1044-3C73-9CFF5BF60E35}"/>
            </ac:picMkLst>
          </pc:picChg>
          <pc:picChg chg="del">
            <ac:chgData name="Roberta FERRANDINO - ESMO" userId="f3ee550b-2eb4-4329-988e-6df4d84fbf3e" providerId="ADAL" clId="{8CE32E3E-667F-4F28-A7AC-1DB509DAC65C}" dt="2023-03-20T16:26:55.932" v="37" actId="478"/>
            <ac:picMkLst>
              <pc:docMk/>
              <pc:sldMasterMk cId="0" sldId="2147493455"/>
              <pc:sldLayoutMk cId="115419589" sldId="2147493641"/>
              <ac:picMk id="7" creationId="{C21E22F1-77C3-B440-ACF8-98AD21A8F5F7}"/>
            </ac:picMkLst>
          </pc:picChg>
        </pc:sldLayoutChg>
        <pc:sldLayoutChg chg="addSp delSp modSp mod">
          <pc:chgData name="Roberta FERRANDINO - ESMO" userId="f3ee550b-2eb4-4329-988e-6df4d84fbf3e" providerId="ADAL" clId="{8CE32E3E-667F-4F28-A7AC-1DB509DAC65C}" dt="2023-03-20T16:27:04.140" v="41"/>
          <pc:sldLayoutMkLst>
            <pc:docMk/>
            <pc:sldMasterMk cId="0" sldId="2147493455"/>
            <pc:sldLayoutMk cId="309067468" sldId="2147493642"/>
          </pc:sldLayoutMkLst>
          <pc:picChg chg="del">
            <ac:chgData name="Roberta FERRANDINO - ESMO" userId="f3ee550b-2eb4-4329-988e-6df4d84fbf3e" providerId="ADAL" clId="{8CE32E3E-667F-4F28-A7AC-1DB509DAC65C}" dt="2023-03-20T16:27:03.919" v="40" actId="478"/>
            <ac:picMkLst>
              <pc:docMk/>
              <pc:sldMasterMk cId="0" sldId="2147493455"/>
              <pc:sldLayoutMk cId="309067468" sldId="2147493642"/>
              <ac:picMk id="4" creationId="{46C6DB59-1B5C-F297-D743-BDE3E7676FEF}"/>
            </ac:picMkLst>
          </pc:picChg>
          <pc:picChg chg="add mod">
            <ac:chgData name="Roberta FERRANDINO - ESMO" userId="f3ee550b-2eb4-4329-988e-6df4d84fbf3e" providerId="ADAL" clId="{8CE32E3E-667F-4F28-A7AC-1DB509DAC65C}" dt="2023-03-20T16:27:04.140" v="41"/>
            <ac:picMkLst>
              <pc:docMk/>
              <pc:sldMasterMk cId="0" sldId="2147493455"/>
              <pc:sldLayoutMk cId="309067468" sldId="2147493642"/>
              <ac:picMk id="5" creationId="{154309C7-66A0-13C8-51D1-83E3102964DC}"/>
            </ac:picMkLst>
          </pc:picChg>
        </pc:sldLayoutChg>
        <pc:sldLayoutChg chg="addSp delSp modSp mod">
          <pc:chgData name="Roberta FERRANDINO - ESMO" userId="f3ee550b-2eb4-4329-988e-6df4d84fbf3e" providerId="ADAL" clId="{8CE32E3E-667F-4F28-A7AC-1DB509DAC65C}" dt="2023-03-20T16:27:06.925" v="43"/>
          <pc:sldLayoutMkLst>
            <pc:docMk/>
            <pc:sldMasterMk cId="0" sldId="2147493455"/>
            <pc:sldLayoutMk cId="1840261251" sldId="2147493643"/>
          </pc:sldLayoutMkLst>
          <pc:picChg chg="del">
            <ac:chgData name="Roberta FERRANDINO - ESMO" userId="f3ee550b-2eb4-4329-988e-6df4d84fbf3e" providerId="ADAL" clId="{8CE32E3E-667F-4F28-A7AC-1DB509DAC65C}" dt="2023-03-20T16:27:06.390" v="42" actId="478"/>
            <ac:picMkLst>
              <pc:docMk/>
              <pc:sldMasterMk cId="0" sldId="2147493455"/>
              <pc:sldLayoutMk cId="1840261251" sldId="2147493643"/>
              <ac:picMk id="4" creationId="{B1BFFF39-1933-4F6D-0837-11DEAFBCD18F}"/>
            </ac:picMkLst>
          </pc:picChg>
          <pc:picChg chg="add mod">
            <ac:chgData name="Roberta FERRANDINO - ESMO" userId="f3ee550b-2eb4-4329-988e-6df4d84fbf3e" providerId="ADAL" clId="{8CE32E3E-667F-4F28-A7AC-1DB509DAC65C}" dt="2023-03-20T16:27:06.925" v="43"/>
            <ac:picMkLst>
              <pc:docMk/>
              <pc:sldMasterMk cId="0" sldId="2147493455"/>
              <pc:sldLayoutMk cId="1840261251" sldId="2147493643"/>
              <ac:picMk id="6" creationId="{902F18EB-2289-E1E1-9D3A-B3E065ED2E10}"/>
            </ac:picMkLst>
          </pc:picChg>
        </pc:sldLayoutChg>
        <pc:sldLayoutChg chg="addSp delSp modSp mod">
          <pc:chgData name="Roberta FERRANDINO - ESMO" userId="f3ee550b-2eb4-4329-988e-6df4d84fbf3e" providerId="ADAL" clId="{8CE32E3E-667F-4F28-A7AC-1DB509DAC65C}" dt="2023-03-20T16:27:09.968" v="45"/>
          <pc:sldLayoutMkLst>
            <pc:docMk/>
            <pc:sldMasterMk cId="0" sldId="2147493455"/>
            <pc:sldLayoutMk cId="2192703510" sldId="2147493644"/>
          </pc:sldLayoutMkLst>
          <pc:picChg chg="del">
            <ac:chgData name="Roberta FERRANDINO - ESMO" userId="f3ee550b-2eb4-4329-988e-6df4d84fbf3e" providerId="ADAL" clId="{8CE32E3E-667F-4F28-A7AC-1DB509DAC65C}" dt="2023-03-20T16:27:09.684" v="44" actId="478"/>
            <ac:picMkLst>
              <pc:docMk/>
              <pc:sldMasterMk cId="0" sldId="2147493455"/>
              <pc:sldLayoutMk cId="2192703510" sldId="2147493644"/>
              <ac:picMk id="4" creationId="{75E09803-A4F3-0BE1-1057-AC89F905BABF}"/>
            </ac:picMkLst>
          </pc:picChg>
          <pc:picChg chg="add mod">
            <ac:chgData name="Roberta FERRANDINO - ESMO" userId="f3ee550b-2eb4-4329-988e-6df4d84fbf3e" providerId="ADAL" clId="{8CE32E3E-667F-4F28-A7AC-1DB509DAC65C}" dt="2023-03-20T16:27:09.968" v="45"/>
            <ac:picMkLst>
              <pc:docMk/>
              <pc:sldMasterMk cId="0" sldId="2147493455"/>
              <pc:sldLayoutMk cId="2192703510" sldId="2147493644"/>
              <ac:picMk id="6" creationId="{ED3EE91A-8818-0B2B-B1F9-7475EE5CF25F}"/>
            </ac:picMkLst>
          </pc:picChg>
        </pc:sldLayoutChg>
        <pc:sldLayoutChg chg="addSp delSp modSp mod">
          <pc:chgData name="Roberta FERRANDINO - ESMO" userId="f3ee550b-2eb4-4329-988e-6df4d84fbf3e" providerId="ADAL" clId="{8CE32E3E-667F-4F28-A7AC-1DB509DAC65C}" dt="2023-03-20T16:27:12.481" v="47"/>
          <pc:sldLayoutMkLst>
            <pc:docMk/>
            <pc:sldMasterMk cId="0" sldId="2147493455"/>
            <pc:sldLayoutMk cId="3278467359" sldId="2147493645"/>
          </pc:sldLayoutMkLst>
          <pc:picChg chg="del">
            <ac:chgData name="Roberta FERRANDINO - ESMO" userId="f3ee550b-2eb4-4329-988e-6df4d84fbf3e" providerId="ADAL" clId="{8CE32E3E-667F-4F28-A7AC-1DB509DAC65C}" dt="2023-03-20T16:27:12.247" v="46" actId="478"/>
            <ac:picMkLst>
              <pc:docMk/>
              <pc:sldMasterMk cId="0" sldId="2147493455"/>
              <pc:sldLayoutMk cId="3278467359" sldId="2147493645"/>
              <ac:picMk id="5" creationId="{C9A763BE-E73A-83CF-37BD-70164995C553}"/>
            </ac:picMkLst>
          </pc:picChg>
          <pc:picChg chg="add mod">
            <ac:chgData name="Roberta FERRANDINO - ESMO" userId="f3ee550b-2eb4-4329-988e-6df4d84fbf3e" providerId="ADAL" clId="{8CE32E3E-667F-4F28-A7AC-1DB509DAC65C}" dt="2023-03-20T16:27:12.481" v="47"/>
            <ac:picMkLst>
              <pc:docMk/>
              <pc:sldMasterMk cId="0" sldId="2147493455"/>
              <pc:sldLayoutMk cId="3278467359" sldId="2147493645"/>
              <ac:picMk id="6" creationId="{C166A1F4-148D-19D4-6EFF-BF5FB3CE9D23}"/>
            </ac:picMkLst>
          </pc:picChg>
        </pc:sldLayoutChg>
        <pc:sldLayoutChg chg="addSp delSp modSp mod">
          <pc:chgData name="Roberta FERRANDINO - ESMO" userId="f3ee550b-2eb4-4329-988e-6df4d84fbf3e" providerId="ADAL" clId="{8CE32E3E-667F-4F28-A7AC-1DB509DAC65C}" dt="2023-03-20T16:27:17.377" v="49"/>
          <pc:sldLayoutMkLst>
            <pc:docMk/>
            <pc:sldMasterMk cId="0" sldId="2147493455"/>
            <pc:sldLayoutMk cId="2599831872" sldId="2147493646"/>
          </pc:sldLayoutMkLst>
          <pc:picChg chg="add mod">
            <ac:chgData name="Roberta FERRANDINO - ESMO" userId="f3ee550b-2eb4-4329-988e-6df4d84fbf3e" providerId="ADAL" clId="{8CE32E3E-667F-4F28-A7AC-1DB509DAC65C}" dt="2023-03-20T16:27:17.377" v="49"/>
            <ac:picMkLst>
              <pc:docMk/>
              <pc:sldMasterMk cId="0" sldId="2147493455"/>
              <pc:sldLayoutMk cId="2599831872" sldId="2147493646"/>
              <ac:picMk id="2" creationId="{D7074144-C965-3626-5F7F-B15013313446}"/>
            </ac:picMkLst>
          </pc:picChg>
          <pc:picChg chg="del">
            <ac:chgData name="Roberta FERRANDINO - ESMO" userId="f3ee550b-2eb4-4329-988e-6df4d84fbf3e" providerId="ADAL" clId="{8CE32E3E-667F-4F28-A7AC-1DB509DAC65C}" dt="2023-03-20T16:27:17.090" v="48" actId="478"/>
            <ac:picMkLst>
              <pc:docMk/>
              <pc:sldMasterMk cId="0" sldId="2147493455"/>
              <pc:sldLayoutMk cId="2599831872" sldId="2147493646"/>
              <ac:picMk id="6" creationId="{C59876DE-2C09-0324-46E2-6695BD8FB93D}"/>
            </ac:picMkLst>
          </pc:picChg>
        </pc:sldLayoutChg>
        <pc:sldLayoutChg chg="addSp delSp modSp mod">
          <pc:chgData name="Roberta FERRANDINO - ESMO" userId="f3ee550b-2eb4-4329-988e-6df4d84fbf3e" providerId="ADAL" clId="{8CE32E3E-667F-4F28-A7AC-1DB509DAC65C}" dt="2023-03-20T16:26:14.771" v="31"/>
          <pc:sldLayoutMkLst>
            <pc:docMk/>
            <pc:sldMasterMk cId="0" sldId="2147493455"/>
            <pc:sldLayoutMk cId="2229668312" sldId="2147493648"/>
          </pc:sldLayoutMkLst>
          <pc:picChg chg="add mod">
            <ac:chgData name="Roberta FERRANDINO - ESMO" userId="f3ee550b-2eb4-4329-988e-6df4d84fbf3e" providerId="ADAL" clId="{8CE32E3E-667F-4F28-A7AC-1DB509DAC65C}" dt="2023-03-20T16:26:14.771" v="31"/>
            <ac:picMkLst>
              <pc:docMk/>
              <pc:sldMasterMk cId="0" sldId="2147493455"/>
              <pc:sldLayoutMk cId="2229668312" sldId="2147493648"/>
              <ac:picMk id="2" creationId="{0CC33265-74EC-EF2A-97A0-7A357C9E5E19}"/>
            </ac:picMkLst>
          </pc:picChg>
          <pc:picChg chg="del">
            <ac:chgData name="Roberta FERRANDINO - ESMO" userId="f3ee550b-2eb4-4329-988e-6df4d84fbf3e" providerId="ADAL" clId="{8CE32E3E-667F-4F28-A7AC-1DB509DAC65C}" dt="2023-03-20T16:26:14.486" v="30" actId="478"/>
            <ac:picMkLst>
              <pc:docMk/>
              <pc:sldMasterMk cId="0" sldId="2147493455"/>
              <pc:sldLayoutMk cId="2229668312" sldId="2147493648"/>
              <ac:picMk id="8" creationId="{6345B4B6-71EC-3249-A3FA-2CAB9EECC69E}"/>
            </ac:picMkLst>
          </pc:picChg>
        </pc:sldLayoutChg>
        <pc:sldLayoutChg chg="addSp delSp modSp mod">
          <pc:chgData name="Roberta FERRANDINO - ESMO" userId="f3ee550b-2eb4-4329-988e-6df4d84fbf3e" providerId="ADAL" clId="{8CE32E3E-667F-4F28-A7AC-1DB509DAC65C}" dt="2023-03-20T16:27:00.968" v="39"/>
          <pc:sldLayoutMkLst>
            <pc:docMk/>
            <pc:sldMasterMk cId="0" sldId="2147493455"/>
            <pc:sldLayoutMk cId="3079577876" sldId="2147493649"/>
          </pc:sldLayoutMkLst>
          <pc:picChg chg="add mod">
            <ac:chgData name="Roberta FERRANDINO - ESMO" userId="f3ee550b-2eb4-4329-988e-6df4d84fbf3e" providerId="ADAL" clId="{8CE32E3E-667F-4F28-A7AC-1DB509DAC65C}" dt="2023-03-20T16:27:00.968" v="39"/>
            <ac:picMkLst>
              <pc:docMk/>
              <pc:sldMasterMk cId="0" sldId="2147493455"/>
              <pc:sldLayoutMk cId="3079577876" sldId="2147493649"/>
              <ac:picMk id="4" creationId="{03B3B505-34AA-F941-71C5-06C9D85B5938}"/>
            </ac:picMkLst>
          </pc:picChg>
          <pc:picChg chg="del">
            <ac:chgData name="Roberta FERRANDINO - ESMO" userId="f3ee550b-2eb4-4329-988e-6df4d84fbf3e" providerId="ADAL" clId="{8CE32E3E-667F-4F28-A7AC-1DB509DAC65C}" dt="2023-03-20T16:27:00.661" v="38" actId="478"/>
            <ac:picMkLst>
              <pc:docMk/>
              <pc:sldMasterMk cId="0" sldId="2147493455"/>
              <pc:sldLayoutMk cId="3079577876" sldId="2147493649"/>
              <ac:picMk id="5" creationId="{5A8EBC61-D44A-63EB-DC2E-443982976F15}"/>
            </ac:picMkLst>
          </pc:picChg>
        </pc:sldLayoutChg>
      </pc:sldMasterChg>
    </pc:docChg>
  </pc:docChgLst>
  <pc:docChgLst>
    <pc:chgData name="Andrea BORGHESI - ESMO" userId="3532204f-41d9-4b67-b8e3-3a4d041cc9b2" providerId="ADAL" clId="{4BCD5410-7A7C-42FC-98A6-E5CC7C1F623B}"/>
    <pc:docChg chg="modSld">
      <pc:chgData name="Andrea BORGHESI - ESMO" userId="3532204f-41d9-4b67-b8e3-3a4d041cc9b2" providerId="ADAL" clId="{4BCD5410-7A7C-42FC-98A6-E5CC7C1F623B}" dt="2022-07-15T08:18:36.173" v="3" actId="6549"/>
      <pc:docMkLst>
        <pc:docMk/>
      </pc:docMkLst>
      <pc:sldChg chg="modSp mod">
        <pc:chgData name="Andrea BORGHESI - ESMO" userId="3532204f-41d9-4b67-b8e3-3a4d041cc9b2" providerId="ADAL" clId="{4BCD5410-7A7C-42FC-98A6-E5CC7C1F623B}" dt="2022-07-15T08:18:36.173" v="3" actId="6549"/>
        <pc:sldMkLst>
          <pc:docMk/>
          <pc:sldMk cId="2948689610" sldId="270"/>
        </pc:sldMkLst>
        <pc:spChg chg="mod">
          <ac:chgData name="Andrea BORGHESI - ESMO" userId="3532204f-41d9-4b67-b8e3-3a4d041cc9b2" providerId="ADAL" clId="{4BCD5410-7A7C-42FC-98A6-E5CC7C1F623B}" dt="2022-07-15T08:18:36.173" v="3" actId="6549"/>
          <ac:spMkLst>
            <pc:docMk/>
            <pc:sldMk cId="2948689610" sldId="270"/>
            <ac:spMk id="2" creationId="{0A950904-5233-EF40-BD18-524477B4A2AA}"/>
          </ac:spMkLst>
        </pc:spChg>
      </pc:sldChg>
    </pc:docChg>
  </pc:docChgLst>
  <pc:docChgLst>
    <pc:chgData name="Alexandre SCHIFFER - ESMO" userId="8f28390f-5a5f-4efd-a760-7656bfa7277a" providerId="ADAL" clId="{A090A406-EAC5-C143-BAC9-62970E7438F9}"/>
    <pc:docChg chg="custSel modMainMaster">
      <pc:chgData name="Alexandre SCHIFFER - ESMO" userId="8f28390f-5a5f-4efd-a760-7656bfa7277a" providerId="ADAL" clId="{A090A406-EAC5-C143-BAC9-62970E7438F9}" dt="2022-07-15T10:04:22.666" v="37" actId="478"/>
      <pc:docMkLst>
        <pc:docMk/>
      </pc:docMkLst>
      <pc:sldMasterChg chg="modSldLayout">
        <pc:chgData name="Alexandre SCHIFFER - ESMO" userId="8f28390f-5a5f-4efd-a760-7656bfa7277a" providerId="ADAL" clId="{A090A406-EAC5-C143-BAC9-62970E7438F9}" dt="2022-07-15T10:04:22.666" v="37" actId="478"/>
        <pc:sldMasterMkLst>
          <pc:docMk/>
          <pc:sldMasterMk cId="0" sldId="2147493455"/>
        </pc:sldMasterMkLst>
        <pc:sldLayoutChg chg="addSp delSp modSp mod">
          <pc:chgData name="Alexandre SCHIFFER - ESMO" userId="8f28390f-5a5f-4efd-a760-7656bfa7277a" providerId="ADAL" clId="{A090A406-EAC5-C143-BAC9-62970E7438F9}" dt="2022-07-15T10:01:46.424" v="4" actId="478"/>
          <pc:sldLayoutMkLst>
            <pc:docMk/>
            <pc:sldMasterMk cId="0" sldId="2147493455"/>
            <pc:sldLayoutMk cId="1522699082" sldId="2147493640"/>
          </pc:sldLayoutMkLst>
          <pc:picChg chg="add mod">
            <ac:chgData name="Alexandre SCHIFFER - ESMO" userId="8f28390f-5a5f-4efd-a760-7656bfa7277a" providerId="ADAL" clId="{A090A406-EAC5-C143-BAC9-62970E7438F9}" dt="2022-07-15T10:01:44.361" v="3"/>
            <ac:picMkLst>
              <pc:docMk/>
              <pc:sldMasterMk cId="0" sldId="2147493455"/>
              <pc:sldLayoutMk cId="1522699082" sldId="2147493640"/>
              <ac:picMk id="4" creationId="{99974CDE-9D83-C41E-6F57-5F7E468A722B}"/>
            </ac:picMkLst>
          </pc:picChg>
          <pc:picChg chg="del">
            <ac:chgData name="Alexandre SCHIFFER - ESMO" userId="8f28390f-5a5f-4efd-a760-7656bfa7277a" providerId="ADAL" clId="{A090A406-EAC5-C143-BAC9-62970E7438F9}" dt="2022-07-15T10:01:46.424" v="4" actId="478"/>
            <ac:picMkLst>
              <pc:docMk/>
              <pc:sldMasterMk cId="0" sldId="2147493455"/>
              <pc:sldLayoutMk cId="1522699082" sldId="2147493640"/>
              <ac:picMk id="24" creationId="{F44BEA34-A7A7-2344-ADE6-B7D2E6E73641}"/>
            </ac:picMkLst>
          </pc:picChg>
        </pc:sldLayoutChg>
        <pc:sldLayoutChg chg="addSp delSp modSp mod">
          <pc:chgData name="Alexandre SCHIFFER - ESMO" userId="8f28390f-5a5f-4efd-a760-7656bfa7277a" providerId="ADAL" clId="{A090A406-EAC5-C143-BAC9-62970E7438F9}" dt="2022-07-15T10:02:14.956" v="8" actId="478"/>
          <pc:sldLayoutMkLst>
            <pc:docMk/>
            <pc:sldMasterMk cId="0" sldId="2147493455"/>
            <pc:sldLayoutMk cId="115419589" sldId="2147493641"/>
          </pc:sldLayoutMkLst>
          <pc:picChg chg="add del mod">
            <ac:chgData name="Alexandre SCHIFFER - ESMO" userId="8f28390f-5a5f-4efd-a760-7656bfa7277a" providerId="ADAL" clId="{A090A406-EAC5-C143-BAC9-62970E7438F9}" dt="2022-07-15T10:02:14.956" v="8" actId="478"/>
            <ac:picMkLst>
              <pc:docMk/>
              <pc:sldMasterMk cId="0" sldId="2147493455"/>
              <pc:sldLayoutMk cId="115419589" sldId="2147493641"/>
              <ac:picMk id="2" creationId="{4FCD278D-E14B-793C-FCAA-4BD266F35D1A}"/>
            </ac:picMkLst>
          </pc:picChg>
          <pc:picChg chg="mod">
            <ac:chgData name="Alexandre SCHIFFER - ESMO" userId="8f28390f-5a5f-4efd-a760-7656bfa7277a" providerId="ADAL" clId="{A090A406-EAC5-C143-BAC9-62970E7438F9}" dt="2022-07-15T10:02:13.498" v="7" actId="14100"/>
            <ac:picMkLst>
              <pc:docMk/>
              <pc:sldMasterMk cId="0" sldId="2147493455"/>
              <pc:sldLayoutMk cId="115419589" sldId="2147493641"/>
              <ac:picMk id="7" creationId="{C21E22F1-77C3-B440-ACF8-98AD21A8F5F7}"/>
            </ac:picMkLst>
          </pc:picChg>
        </pc:sldLayoutChg>
        <pc:sldLayoutChg chg="addSp delSp modSp mod">
          <pc:chgData name="Alexandre SCHIFFER - ESMO" userId="8f28390f-5a5f-4efd-a760-7656bfa7277a" providerId="ADAL" clId="{A090A406-EAC5-C143-BAC9-62970E7438F9}" dt="2022-07-15T10:04:05.092" v="27"/>
          <pc:sldLayoutMkLst>
            <pc:docMk/>
            <pc:sldMasterMk cId="0" sldId="2147493455"/>
            <pc:sldLayoutMk cId="309067468" sldId="2147493642"/>
          </pc:sldLayoutMkLst>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2" creationId="{DDFBDD90-5575-81A4-8150-131F7A54F283}"/>
            </ac:spMkLst>
          </pc:spChg>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3" creationId="{27EF4F99-46F9-ED3B-9206-DB7A4E147D0F}"/>
            </ac:spMkLst>
          </pc:spChg>
          <pc:picChg chg="add mod">
            <ac:chgData name="Alexandre SCHIFFER - ESMO" userId="8f28390f-5a5f-4efd-a760-7656bfa7277a" providerId="ADAL" clId="{A090A406-EAC5-C143-BAC9-62970E7438F9}" dt="2022-07-15T10:04:05.092" v="27"/>
            <ac:picMkLst>
              <pc:docMk/>
              <pc:sldMasterMk cId="0" sldId="2147493455"/>
              <pc:sldLayoutMk cId="309067468" sldId="2147493642"/>
              <ac:picMk id="4" creationId="{46C6DB59-1B5C-F297-D743-BDE3E7676FEF}"/>
            </ac:picMkLst>
          </pc:picChg>
          <pc:picChg chg="del">
            <ac:chgData name="Alexandre SCHIFFER - ESMO" userId="8f28390f-5a5f-4efd-a760-7656bfa7277a" providerId="ADAL" clId="{A090A406-EAC5-C143-BAC9-62970E7438F9}" dt="2022-07-15T10:04:04.713" v="26" actId="478"/>
            <ac:picMkLst>
              <pc:docMk/>
              <pc:sldMasterMk cId="0" sldId="2147493455"/>
              <pc:sldLayoutMk cId="309067468" sldId="2147493642"/>
              <ac:picMk id="7" creationId="{F63864CF-F467-094E-A8A4-FD8CBB396E9B}"/>
            </ac:picMkLst>
          </pc:picChg>
        </pc:sldLayoutChg>
        <pc:sldLayoutChg chg="addSp delSp modSp mod">
          <pc:chgData name="Alexandre SCHIFFER - ESMO" userId="8f28390f-5a5f-4efd-a760-7656bfa7277a" providerId="ADAL" clId="{A090A406-EAC5-C143-BAC9-62970E7438F9}" dt="2022-07-15T10:04:08.239" v="29"/>
          <pc:sldLayoutMkLst>
            <pc:docMk/>
            <pc:sldMasterMk cId="0" sldId="2147493455"/>
            <pc:sldLayoutMk cId="1840261251" sldId="2147493643"/>
          </pc:sldLayoutMkLst>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2" creationId="{38A2CC9D-D569-EE6F-4DBE-77646E8F3DAD}"/>
            </ac:spMkLst>
          </pc:spChg>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3" creationId="{BA7704D6-DDF9-A720-4517-D2D6B0FE9BC0}"/>
            </ac:spMkLst>
          </pc:spChg>
          <pc:picChg chg="add mod">
            <ac:chgData name="Alexandre SCHIFFER - ESMO" userId="8f28390f-5a5f-4efd-a760-7656bfa7277a" providerId="ADAL" clId="{A090A406-EAC5-C143-BAC9-62970E7438F9}" dt="2022-07-15T10:04:08.239" v="29"/>
            <ac:picMkLst>
              <pc:docMk/>
              <pc:sldMasterMk cId="0" sldId="2147493455"/>
              <pc:sldLayoutMk cId="1840261251" sldId="2147493643"/>
              <ac:picMk id="4" creationId="{B1BFFF39-1933-4F6D-0837-11DEAFBCD18F}"/>
            </ac:picMkLst>
          </pc:picChg>
          <pc:picChg chg="del">
            <ac:chgData name="Alexandre SCHIFFER - ESMO" userId="8f28390f-5a5f-4efd-a760-7656bfa7277a" providerId="ADAL" clId="{A090A406-EAC5-C143-BAC9-62970E7438F9}" dt="2022-07-15T10:04:08.109" v="28" actId="478"/>
            <ac:picMkLst>
              <pc:docMk/>
              <pc:sldMasterMk cId="0" sldId="2147493455"/>
              <pc:sldLayoutMk cId="1840261251" sldId="2147493643"/>
              <ac:picMk id="8" creationId="{480F15B4-CEC7-1C4C-BDCF-87F648A50D87}"/>
            </ac:picMkLst>
          </pc:picChg>
        </pc:sldLayoutChg>
        <pc:sldLayoutChg chg="addSp delSp modSp mod">
          <pc:chgData name="Alexandre SCHIFFER - ESMO" userId="8f28390f-5a5f-4efd-a760-7656bfa7277a" providerId="ADAL" clId="{A090A406-EAC5-C143-BAC9-62970E7438F9}" dt="2022-07-15T10:04:11.480" v="31"/>
          <pc:sldLayoutMkLst>
            <pc:docMk/>
            <pc:sldMasterMk cId="0" sldId="2147493455"/>
            <pc:sldLayoutMk cId="2192703510" sldId="2147493644"/>
          </pc:sldLayoutMkLst>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2" creationId="{8193DEE6-DE1A-70BD-41A0-CEE267FDD3EF}"/>
            </ac:spMkLst>
          </pc:spChg>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3" creationId="{8341D6D1-F673-9ED2-15AF-9A10714C6A88}"/>
            </ac:spMkLst>
          </pc:spChg>
          <pc:picChg chg="add mod">
            <ac:chgData name="Alexandre SCHIFFER - ESMO" userId="8f28390f-5a5f-4efd-a760-7656bfa7277a" providerId="ADAL" clId="{A090A406-EAC5-C143-BAC9-62970E7438F9}" dt="2022-07-15T10:04:11.480" v="31"/>
            <ac:picMkLst>
              <pc:docMk/>
              <pc:sldMasterMk cId="0" sldId="2147493455"/>
              <pc:sldLayoutMk cId="2192703510" sldId="2147493644"/>
              <ac:picMk id="4" creationId="{75E09803-A4F3-0BE1-1057-AC89F905BABF}"/>
            </ac:picMkLst>
          </pc:picChg>
          <pc:picChg chg="del">
            <ac:chgData name="Alexandre SCHIFFER - ESMO" userId="8f28390f-5a5f-4efd-a760-7656bfa7277a" providerId="ADAL" clId="{A090A406-EAC5-C143-BAC9-62970E7438F9}" dt="2022-07-15T10:04:11.351" v="30" actId="478"/>
            <ac:picMkLst>
              <pc:docMk/>
              <pc:sldMasterMk cId="0" sldId="2147493455"/>
              <pc:sldLayoutMk cId="2192703510" sldId="2147493644"/>
              <ac:picMk id="7" creationId="{B121CBE4-D194-A940-B013-93446F9A5617}"/>
            </ac:picMkLst>
          </pc:picChg>
        </pc:sldLayoutChg>
        <pc:sldLayoutChg chg="addSp delSp modSp mod">
          <pc:chgData name="Alexandre SCHIFFER - ESMO" userId="8f28390f-5a5f-4efd-a760-7656bfa7277a" providerId="ADAL" clId="{A090A406-EAC5-C143-BAC9-62970E7438F9}" dt="2022-07-15T10:04:15.552" v="33"/>
          <pc:sldLayoutMkLst>
            <pc:docMk/>
            <pc:sldMasterMk cId="0" sldId="2147493455"/>
            <pc:sldLayoutMk cId="3278467359" sldId="2147493645"/>
          </pc:sldLayoutMkLst>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2" creationId="{1F68B059-283A-C806-19B4-4E94A5CBC6A1}"/>
            </ac:spMkLst>
          </pc:spChg>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3" creationId="{AD6DFB00-B44E-FF9D-771A-1425637739E2}"/>
            </ac:spMkLst>
          </pc:spChg>
          <pc:picChg chg="add mod">
            <ac:chgData name="Alexandre SCHIFFER - ESMO" userId="8f28390f-5a5f-4efd-a760-7656bfa7277a" providerId="ADAL" clId="{A090A406-EAC5-C143-BAC9-62970E7438F9}" dt="2022-07-15T10:04:15.552" v="33"/>
            <ac:picMkLst>
              <pc:docMk/>
              <pc:sldMasterMk cId="0" sldId="2147493455"/>
              <pc:sldLayoutMk cId="3278467359" sldId="2147493645"/>
              <ac:picMk id="5" creationId="{C9A763BE-E73A-83CF-37BD-70164995C553}"/>
            </ac:picMkLst>
          </pc:picChg>
          <pc:picChg chg="del">
            <ac:chgData name="Alexandre SCHIFFER - ESMO" userId="8f28390f-5a5f-4efd-a760-7656bfa7277a" providerId="ADAL" clId="{A090A406-EAC5-C143-BAC9-62970E7438F9}" dt="2022-07-15T10:04:15.443" v="32" actId="478"/>
            <ac:picMkLst>
              <pc:docMk/>
              <pc:sldMasterMk cId="0" sldId="2147493455"/>
              <pc:sldLayoutMk cId="3278467359" sldId="2147493645"/>
              <ac:picMk id="6" creationId="{F30A6340-28EA-A243-B350-DD34B0EAFC8E}"/>
            </ac:picMkLst>
          </pc:picChg>
        </pc:sldLayoutChg>
        <pc:sldLayoutChg chg="addSp delSp modSp mod">
          <pc:chgData name="Alexandre SCHIFFER - ESMO" userId="8f28390f-5a5f-4efd-a760-7656bfa7277a" providerId="ADAL" clId="{A090A406-EAC5-C143-BAC9-62970E7438F9}" dt="2022-07-15T10:04:22.666" v="37" actId="478"/>
          <pc:sldLayoutMkLst>
            <pc:docMk/>
            <pc:sldMasterMk cId="0" sldId="2147493455"/>
            <pc:sldLayoutMk cId="2599831872" sldId="2147493646"/>
          </pc:sldLayoutMkLst>
          <pc:spChg chg="add del mod">
            <ac:chgData name="Alexandre SCHIFFER - ESMO" userId="8f28390f-5a5f-4efd-a760-7656bfa7277a" providerId="ADAL" clId="{A090A406-EAC5-C143-BAC9-62970E7438F9}" dt="2022-07-15T10:04:22.666" v="37" actId="478"/>
            <ac:spMkLst>
              <pc:docMk/>
              <pc:sldMasterMk cId="0" sldId="2147493455"/>
              <pc:sldLayoutMk cId="2599831872" sldId="2147493646"/>
              <ac:spMk id="2" creationId="{DBEA9A05-842A-402A-257E-D1D89D375055}"/>
            </ac:spMkLst>
          </pc:spChg>
          <pc:spChg chg="add del mod">
            <ac:chgData name="Alexandre SCHIFFER - ESMO" userId="8f28390f-5a5f-4efd-a760-7656bfa7277a" providerId="ADAL" clId="{A090A406-EAC5-C143-BAC9-62970E7438F9}" dt="2022-07-15T10:04:21.384" v="36" actId="478"/>
            <ac:spMkLst>
              <pc:docMk/>
              <pc:sldMasterMk cId="0" sldId="2147493455"/>
              <pc:sldLayoutMk cId="2599831872" sldId="2147493646"/>
              <ac:spMk id="3" creationId="{84915962-C944-DDEA-B817-09D5F7564EC3}"/>
            </ac:spMkLst>
          </pc:spChg>
          <pc:picChg chg="del">
            <ac:chgData name="Alexandre SCHIFFER - ESMO" userId="8f28390f-5a5f-4efd-a760-7656bfa7277a" providerId="ADAL" clId="{A090A406-EAC5-C143-BAC9-62970E7438F9}" dt="2022-07-15T10:04:19.043" v="34" actId="478"/>
            <ac:picMkLst>
              <pc:docMk/>
              <pc:sldMasterMk cId="0" sldId="2147493455"/>
              <pc:sldLayoutMk cId="2599831872" sldId="2147493646"/>
              <ac:picMk id="4" creationId="{92646EA3-2DD0-4F44-AC4B-11B1B56D2D78}"/>
            </ac:picMkLst>
          </pc:picChg>
          <pc:picChg chg="add mod">
            <ac:chgData name="Alexandre SCHIFFER - ESMO" userId="8f28390f-5a5f-4efd-a760-7656bfa7277a" providerId="ADAL" clId="{A090A406-EAC5-C143-BAC9-62970E7438F9}" dt="2022-07-15T10:04:19.150" v="35"/>
            <ac:picMkLst>
              <pc:docMk/>
              <pc:sldMasterMk cId="0" sldId="2147493455"/>
              <pc:sldLayoutMk cId="2599831872" sldId="2147493646"/>
              <ac:picMk id="6" creationId="{C59876DE-2C09-0324-46E2-6695BD8FB93D}"/>
            </ac:picMkLst>
          </pc:picChg>
        </pc:sldLayoutChg>
        <pc:sldLayoutChg chg="addSp delSp modSp mod">
          <pc:chgData name="Alexandre SCHIFFER - ESMO" userId="8f28390f-5a5f-4efd-a760-7656bfa7277a" providerId="ADAL" clId="{A090A406-EAC5-C143-BAC9-62970E7438F9}" dt="2022-07-15T10:03:49.455" v="25" actId="478"/>
          <pc:sldLayoutMkLst>
            <pc:docMk/>
            <pc:sldMasterMk cId="0" sldId="2147493455"/>
            <pc:sldLayoutMk cId="3079577876" sldId="2147493649"/>
          </pc:sldLayoutMkLst>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2" creationId="{1A50984D-F937-1A6C-E020-1FD05FEBD756}"/>
            </ac:spMkLst>
          </pc:spChg>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3" creationId="{0C02C8B8-3E78-9447-BF75-937232D7A8DD}"/>
            </ac:spMkLst>
          </pc:spChg>
          <pc:spChg chg="add">
            <ac:chgData name="Alexandre SCHIFFER - ESMO" userId="8f28390f-5a5f-4efd-a760-7656bfa7277a" providerId="ADAL" clId="{A090A406-EAC5-C143-BAC9-62970E7438F9}" dt="2022-07-15T10:03:03.528" v="13" actId="11529"/>
            <ac:spMkLst>
              <pc:docMk/>
              <pc:sldMasterMk cId="0" sldId="2147493455"/>
              <pc:sldLayoutMk cId="3079577876" sldId="2147493649"/>
              <ac:spMk id="6" creationId="{9CC3D367-9D1A-F2C4-7E69-7B31023710F6}"/>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9" creationId="{3D2A4737-2F41-3697-971F-5CFA3D4C85F8}"/>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12" creationId="{C87AE831-9482-5548-968C-F02B8D80CC7E}"/>
            </ac:spMkLst>
          </pc:spChg>
          <pc:picChg chg="add del mod">
            <ac:chgData name="Alexandre SCHIFFER - ESMO" userId="8f28390f-5a5f-4efd-a760-7656bfa7277a" providerId="ADAL" clId="{A090A406-EAC5-C143-BAC9-62970E7438F9}" dt="2022-07-15T10:02:28.410" v="11" actId="478"/>
            <ac:picMkLst>
              <pc:docMk/>
              <pc:sldMasterMk cId="0" sldId="2147493455"/>
              <pc:sldLayoutMk cId="3079577876" sldId="2147493649"/>
              <ac:picMk id="4" creationId="{679EA90C-A965-F40F-CE7D-889D3C9EE4B6}"/>
            </ac:picMkLst>
          </pc:picChg>
          <pc:picChg chg="add mod">
            <ac:chgData name="Alexandre SCHIFFER - ESMO" userId="8f28390f-5a5f-4efd-a760-7656bfa7277a" providerId="ADAL" clId="{A090A406-EAC5-C143-BAC9-62970E7438F9}" dt="2022-07-15T10:03:28.952" v="19" actId="1076"/>
            <ac:picMkLst>
              <pc:docMk/>
              <pc:sldMasterMk cId="0" sldId="2147493455"/>
              <pc:sldLayoutMk cId="3079577876" sldId="2147493649"/>
              <ac:picMk id="5" creationId="{5A8EBC61-D44A-63EB-DC2E-443982976F15}"/>
            </ac:picMkLst>
          </pc:picChg>
          <pc:picChg chg="del">
            <ac:chgData name="Alexandre SCHIFFER - ESMO" userId="8f28390f-5a5f-4efd-a760-7656bfa7277a" providerId="ADAL" clId="{A090A406-EAC5-C143-BAC9-62970E7438F9}" dt="2022-07-15T10:02:22.671" v="9" actId="478"/>
            <ac:picMkLst>
              <pc:docMk/>
              <pc:sldMasterMk cId="0" sldId="2147493455"/>
              <pc:sldLayoutMk cId="3079577876" sldId="2147493649"/>
              <ac:picMk id="7" creationId="{7002681D-CB00-ED4B-8761-325A010CB766}"/>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8/10/2023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10/08/2023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pic>
        <p:nvPicPr>
          <p:cNvPr id="7" name="Picture 6" descr="A picture containing text, sign&#10;&#10;Description automatically generated">
            <a:extLst>
              <a:ext uri="{FF2B5EF4-FFF2-40B4-BE49-F238E27FC236}">
                <a16:creationId xmlns:a16="http://schemas.microsoft.com/office/drawing/2014/main" id="{98B591A2-F209-369D-C99F-52441682EC82}"/>
              </a:ext>
            </a:extLst>
          </p:cNvPr>
          <p:cNvPicPr>
            <a:picLocks noChangeAspect="1"/>
          </p:cNvPicPr>
          <p:nvPr userDrawn="1"/>
        </p:nvPicPr>
        <p:blipFill>
          <a:blip r:embed="rId2"/>
          <a:stretch>
            <a:fillRect/>
          </a:stretch>
        </p:blipFill>
        <p:spPr>
          <a:xfrm>
            <a:off x="424160" y="447676"/>
            <a:ext cx="1726758" cy="468000"/>
          </a:xfrm>
          <a:prstGeom prst="rect">
            <a:avLst/>
          </a:prstGeom>
        </p:spPr>
      </p:pic>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endParaRPr lang="en-US" dirty="0"/>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0D4066"/>
                </a:solidFill>
                <a:latin typeface="+mn-lt"/>
                <a:cs typeface="Agency FB" panose="020F0502020204030204" pitchFamily="34" charset="0"/>
              </a:defRPr>
            </a:lvl1pPr>
          </a:lstStyle>
          <a:p>
            <a:pPr lvl="0"/>
            <a:endParaRPr lang="en-US" dirty="0"/>
          </a:p>
        </p:txBody>
      </p:sp>
      <p:pic>
        <p:nvPicPr>
          <p:cNvPr id="5" name="Picture 4" descr="A picture containing light&#10;&#10;Description automatically generated">
            <a:extLst>
              <a:ext uri="{FF2B5EF4-FFF2-40B4-BE49-F238E27FC236}">
                <a16:creationId xmlns:a16="http://schemas.microsoft.com/office/drawing/2014/main" id="{2E19EB1B-7AA9-464B-8B19-408E40B80D06}"/>
              </a:ext>
            </a:extLst>
          </p:cNvPr>
          <p:cNvPicPr>
            <a:picLocks noChangeAspect="1"/>
          </p:cNvPicPr>
          <p:nvPr userDrawn="1"/>
        </p:nvPicPr>
        <p:blipFill>
          <a:blip r:embed="rId3"/>
          <a:stretch>
            <a:fillRect/>
          </a:stretch>
        </p:blipFill>
        <p:spPr>
          <a:xfrm>
            <a:off x="7172325" y="0"/>
            <a:ext cx="1971675" cy="5143500"/>
          </a:xfrm>
          <a:prstGeom prst="rect">
            <a:avLst/>
          </a:prstGeom>
        </p:spPr>
      </p:pic>
      <p:pic>
        <p:nvPicPr>
          <p:cNvPr id="4" name="Picture 8" descr="A picture containing drawing&#10;&#10;Description automatically generated">
            <a:extLst>
              <a:ext uri="{FF2B5EF4-FFF2-40B4-BE49-F238E27FC236}">
                <a16:creationId xmlns:a16="http://schemas.microsoft.com/office/drawing/2014/main" id="{99974CDE-9D83-C41E-6F57-5F7E468A722B}"/>
              </a:ext>
            </a:extLst>
          </p:cNvPr>
          <p:cNvPicPr>
            <a:picLocks noChangeAspect="1"/>
          </p:cNvPicPr>
          <p:nvPr userDrawn="1"/>
        </p:nvPicPr>
        <p:blipFill>
          <a:blip r:embed="rId4"/>
          <a:stretch>
            <a:fillRect/>
          </a:stretch>
        </p:blipFill>
        <p:spPr>
          <a:xfrm>
            <a:off x="468591" y="4629485"/>
            <a:ext cx="1008000" cy="262015"/>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72" userDrawn="1">
          <p15:clr>
            <a:srgbClr val="FBAE40"/>
          </p15:clr>
        </p15:guide>
        <p15:guide id="3" orient="horz" pos="2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pic>
        <p:nvPicPr>
          <p:cNvPr id="2" name="Picture 1" descr="A picture containing text, sign&#10;&#10;Description automatically generated">
            <a:extLst>
              <a:ext uri="{FF2B5EF4-FFF2-40B4-BE49-F238E27FC236}">
                <a16:creationId xmlns:a16="http://schemas.microsoft.com/office/drawing/2014/main" id="{4B601D41-1E68-1044-3C73-9CFF5BF60E35}"/>
              </a:ext>
            </a:extLst>
          </p:cNvPr>
          <p:cNvPicPr>
            <a:picLocks noChangeAspect="1"/>
          </p:cNvPicPr>
          <p:nvPr userDrawn="1"/>
        </p:nvPicPr>
        <p:blipFill>
          <a:blip r:embed="rId2"/>
          <a:stretch>
            <a:fillRect/>
          </a:stretch>
        </p:blipFill>
        <p:spPr>
          <a:xfrm>
            <a:off x="360000" y="4720909"/>
            <a:ext cx="624289" cy="169200"/>
          </a:xfrm>
          <a:prstGeom prst="rect">
            <a:avLst/>
          </a:prstGeom>
        </p:spPr>
      </p:pic>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6928823"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6928823"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dirty="0">
              <a:latin typeface="+mn-lt"/>
            </a:endParaRPr>
          </a:p>
        </p:txBody>
      </p:sp>
      <p:pic>
        <p:nvPicPr>
          <p:cNvPr id="10" name="Picture 9" descr="A picture containing light&#10;&#10;Description automatically generated">
            <a:extLst>
              <a:ext uri="{FF2B5EF4-FFF2-40B4-BE49-F238E27FC236}">
                <a16:creationId xmlns:a16="http://schemas.microsoft.com/office/drawing/2014/main" id="{97A7EDA9-032B-D64C-980C-34EA21394068}"/>
              </a:ext>
            </a:extLst>
          </p:cNvPr>
          <p:cNvPicPr>
            <a:picLocks noChangeAspect="1"/>
          </p:cNvPicPr>
          <p:nvPr userDrawn="1"/>
        </p:nvPicPr>
        <p:blipFill>
          <a:blip r:embed="rId3"/>
          <a:stretch>
            <a:fillRect/>
          </a:stretch>
        </p:blipFill>
        <p:spPr>
          <a:xfrm>
            <a:off x="7172325" y="0"/>
            <a:ext cx="1971675" cy="5143500"/>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6928825"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A picture containing light&#10;&#10;Description automatically generated">
            <a:extLst>
              <a:ext uri="{FF2B5EF4-FFF2-40B4-BE49-F238E27FC236}">
                <a16:creationId xmlns:a16="http://schemas.microsoft.com/office/drawing/2014/main" id="{B181F01F-55B5-A647-A0E3-69CF024F7308}"/>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1A50984D-F937-1A6C-E020-1FD05FEBD756}"/>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0C02C8B8-3E78-9447-BF75-937232D7A8DD}"/>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sp>
        <p:nvSpPr>
          <p:cNvPr id="6" name="Rectangle 5">
            <a:extLst>
              <a:ext uri="{FF2B5EF4-FFF2-40B4-BE49-F238E27FC236}">
                <a16:creationId xmlns:a16="http://schemas.microsoft.com/office/drawing/2014/main" id="{9CC3D367-9D1A-F2C4-7E69-7B31023710F6}"/>
              </a:ext>
            </a:extLst>
          </p:cNvPr>
          <p:cNvSpPr/>
          <p:nvPr userDrawn="1"/>
        </p:nvSpPr>
        <p:spPr>
          <a:xfrm>
            <a:off x="0" y="2340864"/>
            <a:ext cx="367118" cy="1477670"/>
          </a:xfrm>
          <a:prstGeom prst="rect">
            <a:avLst/>
          </a:prstGeom>
        </p:spPr>
        <p:txBody>
          <a:bodyPr wrap="none" rtlCol="0" anchor="ctr">
            <a:spAutoFit/>
          </a:bodyPr>
          <a:lstStyle/>
          <a:p>
            <a:pPr algn="ctr"/>
            <a:endParaRPr lang="fr-FR" dirty="0">
              <a:latin typeface="+mn-lt"/>
            </a:endParaRPr>
          </a:p>
        </p:txBody>
      </p:sp>
      <p:pic>
        <p:nvPicPr>
          <p:cNvPr id="4" name="Picture 3" descr="A picture containing text, sign&#10;&#10;Description automatically generated">
            <a:extLst>
              <a:ext uri="{FF2B5EF4-FFF2-40B4-BE49-F238E27FC236}">
                <a16:creationId xmlns:a16="http://schemas.microsoft.com/office/drawing/2014/main" id="{03B3B505-34AA-F941-71C5-06C9D85B5938}"/>
              </a:ext>
            </a:extLst>
          </p:cNvPr>
          <p:cNvPicPr>
            <a:picLocks noChangeAspect="1"/>
          </p:cNvPicPr>
          <p:nvPr userDrawn="1"/>
        </p:nvPicPr>
        <p:blipFill>
          <a:blip r:embed="rId3"/>
          <a:stretch>
            <a:fillRect/>
          </a:stretch>
        </p:blipFill>
        <p:spPr>
          <a:xfrm>
            <a:off x="360000" y="4720909"/>
            <a:ext cx="624289" cy="169200"/>
          </a:xfrm>
          <a:prstGeom prst="rect">
            <a:avLst/>
          </a:prstGeom>
        </p:spPr>
      </p:pic>
    </p:spTree>
    <p:extLst>
      <p:ext uri="{BB962C8B-B14F-4D97-AF65-F5344CB8AC3E}">
        <p14:creationId xmlns:p14="http://schemas.microsoft.com/office/powerpoint/2010/main" val="3079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60000" y="917244"/>
            <a:ext cx="6928824"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5" descr="A picture containing light&#10;&#10;Description automatically generated">
            <a:extLst>
              <a:ext uri="{FF2B5EF4-FFF2-40B4-BE49-F238E27FC236}">
                <a16:creationId xmlns:a16="http://schemas.microsoft.com/office/drawing/2014/main" id="{7F5BC72B-D045-794C-86F2-5F3B53D1F2BE}"/>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DDFBDD90-5575-81A4-8150-131F7A54F283}"/>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27EF4F99-46F9-ED3B-9206-DB7A4E147D0F}"/>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5" name="Picture 4" descr="A picture containing text, sign&#10;&#10;Description automatically generated">
            <a:extLst>
              <a:ext uri="{FF2B5EF4-FFF2-40B4-BE49-F238E27FC236}">
                <a16:creationId xmlns:a16="http://schemas.microsoft.com/office/drawing/2014/main" id="{154309C7-66A0-13C8-51D1-83E3102964DC}"/>
              </a:ext>
            </a:extLst>
          </p:cNvPr>
          <p:cNvPicPr>
            <a:picLocks noChangeAspect="1"/>
          </p:cNvPicPr>
          <p:nvPr userDrawn="1"/>
        </p:nvPicPr>
        <p:blipFill>
          <a:blip r:embed="rId3"/>
          <a:stretch>
            <a:fillRect/>
          </a:stretch>
        </p:blipFill>
        <p:spPr>
          <a:xfrm>
            <a:off x="360000" y="4720909"/>
            <a:ext cx="624289" cy="169200"/>
          </a:xfrm>
          <a:prstGeom prst="rect">
            <a:avLst/>
          </a:prstGeom>
        </p:spPr>
      </p:pic>
    </p:spTree>
    <p:extLst>
      <p:ext uri="{BB962C8B-B14F-4D97-AF65-F5344CB8AC3E}">
        <p14:creationId xmlns:p14="http://schemas.microsoft.com/office/powerpoint/2010/main" val="30906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extBox 4">
            <a:extLst>
              <a:ext uri="{FF2B5EF4-FFF2-40B4-BE49-F238E27FC236}">
                <a16:creationId xmlns:a16="http://schemas.microsoft.com/office/drawing/2014/main" id="{38A2CC9D-D569-EE6F-4DBE-77646E8F3DAD}"/>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BA7704D6-DDF9-A720-4517-D2D6B0FE9BC0}"/>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6" name="Picture 5" descr="A picture containing text, sign&#10;&#10;Description automatically generated">
            <a:extLst>
              <a:ext uri="{FF2B5EF4-FFF2-40B4-BE49-F238E27FC236}">
                <a16:creationId xmlns:a16="http://schemas.microsoft.com/office/drawing/2014/main" id="{902F18EB-2289-E1E1-9D3A-B3E065ED2E10}"/>
              </a:ext>
            </a:extLst>
          </p:cNvPr>
          <p:cNvPicPr>
            <a:picLocks noChangeAspect="1"/>
          </p:cNvPicPr>
          <p:nvPr userDrawn="1"/>
        </p:nvPicPr>
        <p:blipFill>
          <a:blip r:embed="rId2"/>
          <a:stretch>
            <a:fillRect/>
          </a:stretch>
        </p:blipFill>
        <p:spPr>
          <a:xfrm>
            <a:off x="360000" y="4720909"/>
            <a:ext cx="624289" cy="169200"/>
          </a:xfrm>
          <a:prstGeom prst="rect">
            <a:avLst/>
          </a:prstGeom>
        </p:spPr>
      </p:pic>
    </p:spTree>
    <p:extLst>
      <p:ext uri="{BB962C8B-B14F-4D97-AF65-F5344CB8AC3E}">
        <p14:creationId xmlns:p14="http://schemas.microsoft.com/office/powerpoint/2010/main" val="18402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0D4066"/>
                </a:solidFill>
              </a:defRPr>
            </a:lvl1pPr>
          </a:lstStyle>
          <a:p>
            <a:pPr lvl="0"/>
            <a:r>
              <a:rPr lang="en-US" dirty="0"/>
              <a:t>Click to edit Master text styles</a:t>
            </a:r>
          </a:p>
        </p:txBody>
      </p:sp>
      <p:sp>
        <p:nvSpPr>
          <p:cNvPr id="2" name="TextBox 4">
            <a:extLst>
              <a:ext uri="{FF2B5EF4-FFF2-40B4-BE49-F238E27FC236}">
                <a16:creationId xmlns:a16="http://schemas.microsoft.com/office/drawing/2014/main" id="{8193DEE6-DE1A-70BD-41A0-CEE267FDD3EF}"/>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8341D6D1-F673-9ED2-15AF-9A10714C6A88}"/>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6" name="Picture 5" descr="A picture containing text, sign&#10;&#10;Description automatically generated">
            <a:extLst>
              <a:ext uri="{FF2B5EF4-FFF2-40B4-BE49-F238E27FC236}">
                <a16:creationId xmlns:a16="http://schemas.microsoft.com/office/drawing/2014/main" id="{ED3EE91A-8818-0B2B-B1F9-7475EE5CF25F}"/>
              </a:ext>
            </a:extLst>
          </p:cNvPr>
          <p:cNvPicPr>
            <a:picLocks noChangeAspect="1"/>
          </p:cNvPicPr>
          <p:nvPr userDrawn="1"/>
        </p:nvPicPr>
        <p:blipFill>
          <a:blip r:embed="rId2"/>
          <a:stretch>
            <a:fillRect/>
          </a:stretch>
        </p:blipFill>
        <p:spPr>
          <a:xfrm>
            <a:off x="360000" y="4720909"/>
            <a:ext cx="624289" cy="169200"/>
          </a:xfrm>
          <a:prstGeom prst="rect">
            <a:avLst/>
          </a:prstGeom>
        </p:spPr>
      </p:pic>
    </p:spTree>
    <p:extLst>
      <p:ext uri="{BB962C8B-B14F-4D97-AF65-F5344CB8AC3E}">
        <p14:creationId xmlns:p14="http://schemas.microsoft.com/office/powerpoint/2010/main" val="21927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marL="342900" indent="-342900">
              <a:buClr>
                <a:srgbClr val="3F466D"/>
              </a:buClr>
              <a:buFont typeface="Wingdings" panose="05000000000000000000" pitchFamily="2" charset="2"/>
              <a:buChar char="u"/>
              <a:defRPr>
                <a:solidFill>
                  <a:srgbClr val="0D4066"/>
                </a:solidFill>
              </a:defRPr>
            </a:lvl1pPr>
            <a:lvl2pPr marL="742950" indent="-285750">
              <a:buClr>
                <a:srgbClr val="3F466D"/>
              </a:buClr>
              <a:buFont typeface="Wingdings" panose="05000000000000000000" pitchFamily="2" charset="2"/>
              <a:buChar char="u"/>
              <a:defRPr>
                <a:solidFill>
                  <a:srgbClr val="0D4066"/>
                </a:solidFill>
              </a:defRPr>
            </a:lvl2pPr>
            <a:lvl3pPr marL="1143000" indent="-228600">
              <a:buClr>
                <a:srgbClr val="3F466D"/>
              </a:buClr>
              <a:buFont typeface="Wingdings" panose="05000000000000000000" pitchFamily="2" charset="2"/>
              <a:buChar char="u"/>
              <a:defRPr>
                <a:solidFill>
                  <a:srgbClr val="0D4066"/>
                </a:solidFill>
              </a:defRPr>
            </a:lvl3pPr>
          </a:lstStyle>
          <a:p>
            <a:pPr lvl="0"/>
            <a:r>
              <a:rPr lang="en-US" dirty="0"/>
              <a:t>Click to edit Master text styles</a:t>
            </a:r>
          </a:p>
          <a:p>
            <a:pPr lvl="1"/>
            <a:r>
              <a:rPr lang="en-US" dirty="0"/>
              <a:t>Second level</a:t>
            </a:r>
          </a:p>
          <a:p>
            <a:pPr lvl="2"/>
            <a:r>
              <a:rPr lang="en-US" dirty="0"/>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extBox 4">
            <a:extLst>
              <a:ext uri="{FF2B5EF4-FFF2-40B4-BE49-F238E27FC236}">
                <a16:creationId xmlns:a16="http://schemas.microsoft.com/office/drawing/2014/main" id="{1F68B059-283A-C806-19B4-4E94A5CBC6A1}"/>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E95710"/>
                </a:solidFill>
                <a:effectLst/>
                <a:latin typeface="Arial Narrow" panose="020B0606020202030204" pitchFamily="34" charset="0"/>
              </a:rPr>
              <a:t>Content of this presentation is copyright</a:t>
            </a:r>
            <a:r>
              <a:rPr lang="en-CH" sz="900" b="0" i="0" dirty="0">
                <a:solidFill>
                  <a:srgbClr val="E95710"/>
                </a:solidFill>
                <a:effectLst/>
                <a:latin typeface="Arial Narrow" panose="020B0606020202030204" pitchFamily="34" charset="0"/>
              </a:rPr>
              <a:t> </a:t>
            </a:r>
            <a:r>
              <a:rPr lang="en-US" sz="900" b="0" i="0" dirty="0">
                <a:solidFill>
                  <a:srgbClr val="E95710"/>
                </a:solidFill>
                <a:effectLst/>
                <a:latin typeface="Arial Narrow" panose="020B0606020202030204" pitchFamily="34" charset="0"/>
              </a:rPr>
              <a:t>and responsibility of the author. Permission is required for re-use</a:t>
            </a:r>
            <a:r>
              <a:rPr lang="en-CH" sz="900" b="0" i="0" dirty="0">
                <a:solidFill>
                  <a:srgbClr val="E95710"/>
                </a:solidFill>
                <a:effectLst/>
                <a:latin typeface="Arial Narrow" panose="020B0606020202030204" pitchFamily="34" charset="0"/>
              </a:rPr>
              <a:t>.</a:t>
            </a:r>
            <a:endParaRPr lang="en-US" sz="900" b="0" i="0" dirty="0">
              <a:solidFill>
                <a:srgbClr val="E95710"/>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AD6DFB00-B44E-FF9D-771A-1425637739E2}"/>
              </a:ext>
            </a:extLst>
          </p:cNvPr>
          <p:cNvSpPr txBox="1">
            <a:spLocks noGrp="1"/>
          </p:cNvSpPr>
          <p:nvPr>
            <p:ph type="body" idx="14"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95710"/>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dirty="0" err="1"/>
              <a:t>Add</a:t>
            </a:r>
            <a:r>
              <a:rPr lang="fr-CH" dirty="0"/>
              <a:t> </a:t>
            </a:r>
            <a:r>
              <a:rPr lang="fr-CH" dirty="0" err="1"/>
              <a:t>name</a:t>
            </a:r>
            <a:r>
              <a:rPr lang="fr-CH" dirty="0"/>
              <a:t> of </a:t>
            </a:r>
            <a:r>
              <a:rPr lang="fr-CH" dirty="0" err="1"/>
              <a:t>presenter</a:t>
            </a:r>
            <a:r>
              <a:rPr lang="fr-CH" dirty="0"/>
              <a:t> </a:t>
            </a:r>
            <a:r>
              <a:rPr lang="fr-CH" dirty="0" err="1"/>
              <a:t>here</a:t>
            </a:r>
            <a:endParaRPr dirty="0"/>
          </a:p>
        </p:txBody>
      </p:sp>
      <p:pic>
        <p:nvPicPr>
          <p:cNvPr id="6" name="Picture 5" descr="A picture containing text, sign&#10;&#10;Description automatically generated">
            <a:extLst>
              <a:ext uri="{FF2B5EF4-FFF2-40B4-BE49-F238E27FC236}">
                <a16:creationId xmlns:a16="http://schemas.microsoft.com/office/drawing/2014/main" id="{C166A1F4-148D-19D4-6EFF-BF5FB3CE9D23}"/>
              </a:ext>
            </a:extLst>
          </p:cNvPr>
          <p:cNvPicPr>
            <a:picLocks noChangeAspect="1"/>
          </p:cNvPicPr>
          <p:nvPr userDrawn="1"/>
        </p:nvPicPr>
        <p:blipFill>
          <a:blip r:embed="rId2"/>
          <a:stretch>
            <a:fillRect/>
          </a:stretch>
        </p:blipFill>
        <p:spPr>
          <a:xfrm>
            <a:off x="360000" y="4720909"/>
            <a:ext cx="624289" cy="169200"/>
          </a:xfrm>
          <a:prstGeom prst="rect">
            <a:avLst/>
          </a:prstGeom>
        </p:spPr>
      </p:pic>
    </p:spTree>
    <p:extLst>
      <p:ext uri="{BB962C8B-B14F-4D97-AF65-F5344CB8AC3E}">
        <p14:creationId xmlns:p14="http://schemas.microsoft.com/office/powerpoint/2010/main" val="32784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5" name="Picture 4" descr="A picture containing light&#10;&#10;Description automatically generated">
            <a:extLst>
              <a:ext uri="{FF2B5EF4-FFF2-40B4-BE49-F238E27FC236}">
                <a16:creationId xmlns:a16="http://schemas.microsoft.com/office/drawing/2014/main" id="{B562222C-1573-D64D-9839-931BD3B032C2}"/>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2" name="Picture 1" descr="A picture containing text, sign&#10;&#10;Description automatically generated">
            <a:extLst>
              <a:ext uri="{FF2B5EF4-FFF2-40B4-BE49-F238E27FC236}">
                <a16:creationId xmlns:a16="http://schemas.microsoft.com/office/drawing/2014/main" id="{D7074144-C965-3626-5F7F-B15013313446}"/>
              </a:ext>
            </a:extLst>
          </p:cNvPr>
          <p:cNvPicPr>
            <a:picLocks noChangeAspect="1"/>
          </p:cNvPicPr>
          <p:nvPr userDrawn="1"/>
        </p:nvPicPr>
        <p:blipFill>
          <a:blip r:embed="rId3"/>
          <a:stretch>
            <a:fillRect/>
          </a:stretch>
        </p:blipFill>
        <p:spPr>
          <a:xfrm>
            <a:off x="360000" y="4720909"/>
            <a:ext cx="624289" cy="169200"/>
          </a:xfrm>
          <a:prstGeom prst="rect">
            <a:avLst/>
          </a:prstGeom>
        </p:spPr>
      </p:pic>
    </p:spTree>
    <p:extLst>
      <p:ext uri="{BB962C8B-B14F-4D97-AF65-F5344CB8AC3E}">
        <p14:creationId xmlns:p14="http://schemas.microsoft.com/office/powerpoint/2010/main" val="25998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dirty="0">
                <a:solidFill>
                  <a:srgbClr val="0D4066"/>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dirty="0">
                <a:solidFill>
                  <a:srgbClr val="0D4066"/>
                </a:solidFill>
                <a:latin typeface="+mj-lt"/>
                <a:ea typeface="MS PGothic" pitchFamily="34" charset="-128"/>
                <a:cs typeface="+mn-cs"/>
              </a:rPr>
              <a:t>Via Ginevra 4, CH-6900 Lugano</a:t>
            </a:r>
            <a:br>
              <a:rPr lang="en-US" altLang="en-US" sz="1200" kern="1200" baseline="0" dirty="0">
                <a:solidFill>
                  <a:srgbClr val="0D4066"/>
                </a:solidFill>
                <a:latin typeface="+mj-lt"/>
                <a:ea typeface="MS PGothic" pitchFamily="34" charset="-128"/>
                <a:cs typeface="+mn-cs"/>
              </a:rPr>
            </a:br>
            <a:r>
              <a:rPr lang="en-US" altLang="en-US" sz="1200" kern="1200" baseline="0" dirty="0">
                <a:solidFill>
                  <a:srgbClr val="0D4066"/>
                </a:solidFill>
                <a:latin typeface="+mj-lt"/>
                <a:ea typeface="MS PGothic" pitchFamily="34" charset="-128"/>
                <a:cs typeface="+mn-cs"/>
              </a:rPr>
              <a:t>T. +41 (0)91 973 19 00</a:t>
            </a:r>
            <a:br>
              <a:rPr lang="en-US" altLang="en-US" sz="1200" kern="1200" baseline="0" dirty="0">
                <a:solidFill>
                  <a:srgbClr val="0D4066"/>
                </a:solidFill>
                <a:latin typeface="+mj-lt"/>
                <a:ea typeface="MS PGothic" pitchFamily="34" charset="-128"/>
                <a:cs typeface="+mn-cs"/>
              </a:rPr>
            </a:br>
            <a:r>
              <a:rPr lang="en-US" altLang="en-US" sz="1200" kern="1200" baseline="0" dirty="0" err="1">
                <a:solidFill>
                  <a:srgbClr val="0D4066"/>
                </a:solidFill>
                <a:latin typeface="+mj-lt"/>
                <a:ea typeface="MS PGothic" pitchFamily="34" charset="-128"/>
                <a:cs typeface="+mn-cs"/>
              </a:rPr>
              <a:t>esmo@esmo.org</a:t>
            </a:r>
            <a:br>
              <a:rPr lang="en-US" altLang="en-US" sz="1200" kern="1200" baseline="0" dirty="0">
                <a:solidFill>
                  <a:srgbClr val="0D4066"/>
                </a:solidFill>
                <a:latin typeface="+mj-lt"/>
                <a:ea typeface="MS PGothic" pitchFamily="34" charset="-128"/>
                <a:cs typeface="+mn-cs"/>
              </a:rPr>
            </a:br>
            <a:endParaRPr lang="en-US" altLang="en-US" sz="1200" kern="1200" baseline="0" dirty="0">
              <a:solidFill>
                <a:srgbClr val="0D4066"/>
              </a:solidFill>
              <a:latin typeface="+mj-lt"/>
              <a:ea typeface="MS PGothic" pitchFamily="34" charset="-128"/>
              <a:cs typeface="+mn-cs"/>
            </a:endParaRPr>
          </a:p>
          <a:p>
            <a:pPr eaLnBrk="1" hangingPunct="1">
              <a:lnSpc>
                <a:spcPct val="100000"/>
              </a:lnSpc>
              <a:defRPr/>
            </a:pPr>
            <a:r>
              <a:rPr lang="en-US" altLang="en-US" sz="1200" b="1" kern="1200" baseline="0" dirty="0" err="1">
                <a:solidFill>
                  <a:srgbClr val="0D4066"/>
                </a:solidFill>
                <a:latin typeface="+mj-lt"/>
                <a:ea typeface="MS PGothic" pitchFamily="34" charset="-128"/>
                <a:cs typeface="+mn-cs"/>
              </a:rPr>
              <a:t>esmo.org</a:t>
            </a:r>
            <a:endParaRPr lang="en-US" altLang="en-US" sz="1200" b="1" kern="1200" baseline="0" dirty="0">
              <a:solidFill>
                <a:srgbClr val="0D4066"/>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r>
              <a:rPr lang="en-US" dirty="0"/>
              <a:t>Click to edit Master text styles</a:t>
            </a:r>
          </a:p>
        </p:txBody>
      </p:sp>
      <p:pic>
        <p:nvPicPr>
          <p:cNvPr id="7" name="Picture 6" descr="A picture containing light&#10;&#10;Description automatically generated">
            <a:extLst>
              <a:ext uri="{FF2B5EF4-FFF2-40B4-BE49-F238E27FC236}">
                <a16:creationId xmlns:a16="http://schemas.microsoft.com/office/drawing/2014/main" id="{E479037E-BE1E-C240-95AE-0B4E8A3296B7}"/>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2" name="Picture 1" descr="A picture containing text, sign&#10;&#10;Description automatically generated">
            <a:extLst>
              <a:ext uri="{FF2B5EF4-FFF2-40B4-BE49-F238E27FC236}">
                <a16:creationId xmlns:a16="http://schemas.microsoft.com/office/drawing/2014/main" id="{0CC33265-74EC-EF2A-97A0-7A357C9E5E19}"/>
              </a:ext>
            </a:extLst>
          </p:cNvPr>
          <p:cNvPicPr>
            <a:picLocks noChangeAspect="1"/>
          </p:cNvPicPr>
          <p:nvPr userDrawn="1"/>
        </p:nvPicPr>
        <p:blipFill>
          <a:blip r:embed="rId3"/>
          <a:stretch>
            <a:fillRect/>
          </a:stretch>
        </p:blipFill>
        <p:spPr>
          <a:xfrm>
            <a:off x="424160" y="447676"/>
            <a:ext cx="1726758" cy="468000"/>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43" r:id="rId5"/>
    <p:sldLayoutId id="2147493644" r:id="rId6"/>
    <p:sldLayoutId id="2147493645" r:id="rId7"/>
    <p:sldLayoutId id="2147493646" r:id="rId8"/>
    <p:sldLayoutId id="2147493648" r:id="rId9"/>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a:xfrm>
            <a:off x="360000" y="1870902"/>
            <a:ext cx="5188393" cy="900000"/>
          </a:xfrm>
        </p:spPr>
        <p:txBody>
          <a:bodyPr/>
          <a:lstStyle/>
          <a:p>
            <a:r>
              <a:rPr lang="fr-FR" dirty="0"/>
              <a:t>Click to </a:t>
            </a:r>
            <a:r>
              <a:rPr lang="fr-FR" dirty="0" err="1"/>
              <a:t>add</a:t>
            </a:r>
            <a:r>
              <a:rPr lang="fr-FR"/>
              <a:t> A </a:t>
            </a:r>
            <a:r>
              <a:rPr lang="fr-FR" dirty="0" err="1"/>
              <a:t>title</a:t>
            </a:r>
            <a:endParaRPr lang="fr-FR" dirty="0"/>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dirty="0"/>
              <a:t>Click to </a:t>
            </a:r>
            <a:r>
              <a:rPr lang="fr-FR" dirty="0" err="1"/>
              <a:t>add</a:t>
            </a:r>
            <a:r>
              <a:rPr lang="fr-FR" dirty="0"/>
              <a:t> a </a:t>
            </a:r>
            <a:r>
              <a:rPr lang="fr-FR" dirty="0" err="1"/>
              <a:t>subtitle</a:t>
            </a:r>
            <a:endParaRPr lang="fr-FR" dirty="0"/>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dirty="0"/>
              <a:t>Click to </a:t>
            </a:r>
            <a:r>
              <a:rPr lang="fr-FR" dirty="0" err="1"/>
              <a:t>add</a:t>
            </a:r>
            <a:r>
              <a:rPr lang="fr-FR" dirty="0"/>
              <a:t> </a:t>
            </a:r>
            <a:r>
              <a:rPr lang="fr-FR" dirty="0" err="1"/>
              <a:t>text</a:t>
            </a:r>
            <a:endParaRPr lang="fr-FR" dirty="0"/>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dirty="0"/>
              <a:t>Click to </a:t>
            </a:r>
            <a:r>
              <a:rPr lang="fr-FR" dirty="0" err="1"/>
              <a:t>add</a:t>
            </a:r>
            <a:r>
              <a:rPr lang="fr-FR" dirty="0"/>
              <a:t> </a:t>
            </a:r>
            <a:r>
              <a:rPr lang="fr-FR" dirty="0" err="1"/>
              <a:t>text</a:t>
            </a:r>
            <a:endParaRPr lang="fr-FR" dirty="0"/>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dirty="0"/>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7216596" cy="2700000"/>
          </a:xfrm>
        </p:spPr>
        <p:txBody>
          <a:bodyPr/>
          <a:lstStyle/>
          <a:p>
            <a:pPr algn="just"/>
            <a:r>
              <a:rPr lang="en-US" dirty="0">
                <a:latin typeface="+mn-lt"/>
              </a:rPr>
              <a:t>Please declare all interests arising from your work or expertise which may be perceived to conflict with the integrity of ESMO and/or your work within the Society.</a:t>
            </a:r>
          </a:p>
          <a:p>
            <a:pPr algn="just"/>
            <a:endParaRPr lang="en-US" dirty="0">
              <a:latin typeface="+mn-lt"/>
            </a:endParaRPr>
          </a:p>
          <a:p>
            <a:pPr algn="just"/>
            <a:r>
              <a:rPr lang="en-US" dirty="0">
                <a:latin typeface="+mn-lt"/>
              </a:rPr>
              <a:t>The Declaration of Interests included in your slide presentation(s) must specify all financial / non-financial interests you have in relation to the following </a:t>
            </a:r>
            <a:r>
              <a:rPr lang="en-US" b="1" dirty="0">
                <a:latin typeface="+mn-lt"/>
              </a:rPr>
              <a:t>relevant </a:t>
            </a:r>
            <a:r>
              <a:rPr lang="en-US" b="1" dirty="0" err="1">
                <a:latin typeface="+mn-lt"/>
              </a:rPr>
              <a:t>organisations</a:t>
            </a:r>
            <a:r>
              <a:rPr lang="en-US" b="1" dirty="0">
                <a:latin typeface="+mn-lt"/>
              </a:rPr>
              <a:t> </a:t>
            </a:r>
            <a:r>
              <a:rPr lang="en-US" dirty="0">
                <a:latin typeface="+mn-lt"/>
              </a:rPr>
              <a:t>and should cover the last two calendar years:</a:t>
            </a:r>
          </a:p>
          <a:p>
            <a:pPr algn="just"/>
            <a:endParaRPr lang="en-US" dirty="0">
              <a:latin typeface="+mn-lt"/>
            </a:endParaRPr>
          </a:p>
          <a:p>
            <a:pPr algn="just"/>
            <a:r>
              <a:rPr lang="en-US" b="1" dirty="0">
                <a:latin typeface="+mn-lt"/>
              </a:rPr>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389687"/>
            <a:ext cx="6928824" cy="2700000"/>
          </a:xfrm>
        </p:spPr>
        <p:txBody>
          <a:bodyPr/>
          <a:lstStyle/>
          <a:p>
            <a:pPr algn="just"/>
            <a:r>
              <a:rPr lang="en-US" sz="950" dirty="0"/>
              <a:t>You should provide details about any financial / non-financial interests you may have in the above-mentioned </a:t>
            </a:r>
            <a:r>
              <a:rPr lang="en-US" sz="950" dirty="0" err="1"/>
              <a:t>organisations</a:t>
            </a:r>
            <a:r>
              <a:rPr lang="en-US" sz="950" dirty="0"/>
              <a:t>, including, but not limited to:</a:t>
            </a:r>
          </a:p>
          <a:p>
            <a:pPr algn="just"/>
            <a:endParaRPr lang="en-US" sz="950" dirty="0"/>
          </a:p>
          <a:p>
            <a:pPr algn="just">
              <a:spcBef>
                <a:spcPts val="0"/>
              </a:spcBef>
            </a:pPr>
            <a:r>
              <a:rPr lang="en-US" sz="950" dirty="0"/>
              <a:t>Compensation you have received for any speaker, consultancy or advisory role or similar activity (e.g. public speaking, writing engagements, expert testimony). </a:t>
            </a:r>
          </a:p>
          <a:p>
            <a:pPr algn="just">
              <a:spcBef>
                <a:spcPts val="0"/>
              </a:spcBef>
            </a:pPr>
            <a:endParaRPr lang="en-US" sz="950" dirty="0"/>
          </a:p>
          <a:p>
            <a:pPr algn="just">
              <a:spcBef>
                <a:spcPts val="0"/>
              </a:spcBef>
            </a:pPr>
            <a:r>
              <a:rPr lang="en-US" sz="950" dirty="0"/>
              <a:t>Any role in a relevant </a:t>
            </a:r>
            <a:r>
              <a:rPr lang="en-US" sz="950" dirty="0" err="1"/>
              <a:t>organisation</a:t>
            </a:r>
            <a:r>
              <a:rPr lang="en-US" sz="950" dirty="0"/>
              <a:t> for which you are financially compensated (e.g. as an employee, officer or member of the Board of Directors).</a:t>
            </a:r>
          </a:p>
          <a:p>
            <a:pPr algn="just">
              <a:spcBef>
                <a:spcPts val="0"/>
              </a:spcBef>
            </a:pPr>
            <a:endParaRPr lang="en-US" sz="950" dirty="0"/>
          </a:p>
          <a:p>
            <a:pPr algn="just">
              <a:spcBef>
                <a:spcPts val="0"/>
              </a:spcBef>
            </a:pPr>
            <a:r>
              <a:rPr lang="en-US" sz="950" dirty="0"/>
              <a:t>Details of any stocks or ownership interests that you have in a relevant </a:t>
            </a:r>
            <a:r>
              <a:rPr lang="en-US" sz="950" dirty="0" err="1"/>
              <a:t>organisation</a:t>
            </a:r>
            <a:r>
              <a:rPr lang="en-US" sz="950" dirty="0"/>
              <a:t> (as defined on the previous slide).</a:t>
            </a:r>
          </a:p>
          <a:p>
            <a:pPr algn="just">
              <a:spcBef>
                <a:spcPts val="0"/>
              </a:spcBef>
            </a:pPr>
            <a:endParaRPr lang="en-US" sz="950" dirty="0"/>
          </a:p>
          <a:p>
            <a:pPr algn="just">
              <a:spcBef>
                <a:spcPts val="0"/>
              </a:spcBef>
            </a:pPr>
            <a:r>
              <a:rPr lang="en-US" sz="950" dirty="0" err="1"/>
              <a:t>Licencing</a:t>
            </a:r>
            <a:r>
              <a:rPr lang="en-US" sz="950" dirty="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50" dirty="0" err="1"/>
              <a:t>licence</a:t>
            </a:r>
            <a:r>
              <a:rPr lang="en-US" sz="950" dirty="0"/>
              <a:t> that has been granted).</a:t>
            </a:r>
          </a:p>
          <a:p>
            <a:pPr algn="just">
              <a:spcBef>
                <a:spcPts val="0"/>
              </a:spcBef>
            </a:pPr>
            <a:endParaRPr lang="en-US" sz="950" dirty="0"/>
          </a:p>
          <a:p>
            <a:pPr algn="just">
              <a:spcBef>
                <a:spcPts val="0"/>
              </a:spcBef>
            </a:pPr>
            <a:r>
              <a:rPr lang="en-US" sz="950" dirty="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50" dirty="0"/>
          </a:p>
          <a:p>
            <a:pPr algn="just">
              <a:spcBef>
                <a:spcPts val="0"/>
              </a:spcBef>
            </a:pPr>
            <a:r>
              <a:rPr lang="en-US" sz="950" dirty="0"/>
              <a:t>Details of any non-remunerated activities you have performed for any relevant </a:t>
            </a:r>
            <a:r>
              <a:rPr lang="en-US" sz="950" dirty="0" err="1"/>
              <a:t>organisation</a:t>
            </a:r>
            <a:r>
              <a:rPr lang="en-US" sz="950" dirty="0"/>
              <a:t> (e.g. a leadership position, advisory role, principal investigator or project lead).</a:t>
            </a:r>
          </a:p>
          <a:p>
            <a:pPr algn="just">
              <a:spcBef>
                <a:spcPts val="0"/>
              </a:spcBef>
            </a:pPr>
            <a:r>
              <a:rPr lang="en-US" sz="950" dirty="0"/>
              <a:t> </a:t>
            </a:r>
          </a:p>
          <a:p>
            <a:pPr algn="just">
              <a:spcBef>
                <a:spcPts val="0"/>
              </a:spcBef>
            </a:pPr>
            <a:r>
              <a:rPr lang="en-US" sz="950" dirty="0"/>
              <a:t>Details of any non-financial benefits received from a relevant </a:t>
            </a:r>
            <a:r>
              <a:rPr lang="en-US" sz="950" dirty="0" err="1"/>
              <a:t>organisation</a:t>
            </a:r>
            <a:r>
              <a:rPr lang="en-US" sz="950" dirty="0"/>
              <a:t> (as defined on the previous slide).For example, access to proprietary information or samples of medical products that are used in your research </a:t>
            </a:r>
            <a:r>
              <a:rPr lang="en-US" sz="950" dirty="0" err="1"/>
              <a:t>programme</a:t>
            </a:r>
            <a:r>
              <a:rPr lang="en-US" sz="950" dirty="0"/>
              <a:t>.</a:t>
            </a:r>
          </a:p>
          <a:p>
            <a:pPr algn="just">
              <a:spcBef>
                <a:spcPts val="0"/>
              </a:spcBef>
            </a:pPr>
            <a:endParaRPr lang="en-US" sz="950" dirty="0"/>
          </a:p>
          <a:p>
            <a:pPr algn="just">
              <a:spcBef>
                <a:spcPts val="0"/>
              </a:spcBef>
            </a:pPr>
            <a:r>
              <a:rPr lang="en-US" sz="950" dirty="0"/>
              <a:t>Details of membership or affiliation with any political </a:t>
            </a:r>
            <a:r>
              <a:rPr lang="en-US" sz="950" dirty="0" err="1"/>
              <a:t>organisation</a:t>
            </a:r>
            <a:r>
              <a:rPr lang="en-US" sz="950" dirty="0"/>
              <a:t>, pressure group, lobbying </a:t>
            </a:r>
            <a:r>
              <a:rPr lang="en-US" sz="950" dirty="0" err="1"/>
              <a:t>organisation</a:t>
            </a:r>
            <a:r>
              <a:rPr lang="en-US" sz="950" dirty="0"/>
              <a:t> or similar association operating in similar areas as ESMO or with relevance to cancer medicine.</a:t>
            </a:r>
          </a:p>
          <a:p>
            <a:pPr algn="just">
              <a:spcBef>
                <a:spcPts val="0"/>
              </a:spcBef>
            </a:pPr>
            <a:endParaRPr lang="en-US" sz="950" dirty="0"/>
          </a:p>
          <a:p>
            <a:pPr algn="just">
              <a:spcBef>
                <a:spcPts val="0"/>
              </a:spcBef>
            </a:pPr>
            <a:r>
              <a:rPr lang="en-US" sz="950" b="1" dirty="0"/>
              <a:t>If you have nothing to declare then please also state this.</a:t>
            </a:r>
          </a:p>
        </p:txBody>
      </p:sp>
      <p:sp>
        <p:nvSpPr>
          <p:cNvPr id="8" name="Text Placeholder 7">
            <a:extLst>
              <a:ext uri="{FF2B5EF4-FFF2-40B4-BE49-F238E27FC236}">
                <a16:creationId xmlns:a16="http://schemas.microsoft.com/office/drawing/2014/main" id="{AF512ECE-FCFC-4CBF-B9AC-21D5C329EA73}"/>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p:txBody>
          <a:bodyPr/>
          <a:lstStyle/>
          <a:p>
            <a:pPr algn="just"/>
            <a:r>
              <a:rPr lang="en-US" dirty="0"/>
              <a:t>First name Last name</a:t>
            </a:r>
          </a:p>
          <a:p>
            <a:pPr algn="just"/>
            <a:endParaRPr lang="en-GB" dirty="0"/>
          </a:p>
          <a:p>
            <a:pPr algn="just"/>
            <a:r>
              <a:rPr lang="en-US" dirty="0"/>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
        <p:nvSpPr>
          <p:cNvPr id="4" name="Subtitle 3">
            <a:extLst>
              <a:ext uri="{FF2B5EF4-FFF2-40B4-BE49-F238E27FC236}">
                <a16:creationId xmlns:a16="http://schemas.microsoft.com/office/drawing/2014/main" id="{7D07FF6C-09F8-454F-B207-AA7FFBADFB35}"/>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A42C99AB-0B92-42AD-A6E7-B382628250BF}"/>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CB4C8E-D5A2-449D-A715-C2054217232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A1B18757-BB19-4201-BDAE-B701C5D05C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B773B02-C2BD-41D2-A25C-23F9DE069350}"/>
              </a:ext>
            </a:extLst>
          </p:cNvPr>
          <p:cNvSpPr>
            <a:spLocks noGrp="1"/>
          </p:cNvSpPr>
          <p:nvPr>
            <p:ph type="body" sz="quarter" idx="12"/>
          </p:nvPr>
        </p:nvSpPr>
        <p:spPr/>
        <p:txBody>
          <a:bodyPr/>
          <a:lstStyle/>
          <a:p>
            <a:endParaRPr lang="en-US"/>
          </a:p>
        </p:txBody>
      </p:sp>
      <p:sp>
        <p:nvSpPr>
          <p:cNvPr id="5" name="Title 4">
            <a:extLst>
              <a:ext uri="{FF2B5EF4-FFF2-40B4-BE49-F238E27FC236}">
                <a16:creationId xmlns:a16="http://schemas.microsoft.com/office/drawing/2014/main" id="{5A46F272-D8F6-412F-A773-99CB7BE2B2AC}"/>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id="{6D1DAB5B-6199-4E9F-9625-659D94FD76E4}"/>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28DE7D0E-446D-4B22-BFF0-58788906EA7C}"/>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BB95385-2C82-4C60-BF54-AB1CB736A4DD}"/>
              </a:ext>
            </a:extLst>
          </p:cNvPr>
          <p:cNvSpPr>
            <a:spLocks noGrp="1"/>
          </p:cNvSpPr>
          <p:nvPr>
            <p:ph sz="quarter" idx="11"/>
          </p:nvPr>
        </p:nvSpPr>
        <p:spPr/>
        <p:txBody>
          <a:bodyPr/>
          <a:lstStyle/>
          <a:p>
            <a:endParaRPr lang="en-US"/>
          </a:p>
        </p:txBody>
      </p:sp>
      <p:sp>
        <p:nvSpPr>
          <p:cNvPr id="9" name="Text Placeholder 8">
            <a:extLst>
              <a:ext uri="{FF2B5EF4-FFF2-40B4-BE49-F238E27FC236}">
                <a16:creationId xmlns:a16="http://schemas.microsoft.com/office/drawing/2014/main" id="{8AF55B09-B0FA-4DE9-A5D2-B12B9FC74864}"/>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900AA6BA-D8D5-4091-86CF-4BBC1EE57E9B}"/>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82502F83-3FA9-445E-B304-BF89E35525A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F024F74-13E0-4708-89C4-59AE450F1DCB}"/>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684661F-435B-4783-BC29-CF249A6F86B8}"/>
              </a:ext>
            </a:extLst>
          </p:cNvPr>
          <p:cNvSpPr>
            <a:spLocks noGrp="1"/>
          </p:cNvSpPr>
          <p:nvPr>
            <p:ph sz="quarter" idx="11"/>
          </p:nvPr>
        </p:nvSpPr>
        <p:spPr/>
        <p:txBody>
          <a:bodyPr/>
          <a:lstStyle/>
          <a:p>
            <a:endParaRPr lang="en-US"/>
          </a:p>
        </p:txBody>
      </p:sp>
      <p:sp>
        <p:nvSpPr>
          <p:cNvPr id="9" name="Text Placeholder 8">
            <a:extLst>
              <a:ext uri="{FF2B5EF4-FFF2-40B4-BE49-F238E27FC236}">
                <a16:creationId xmlns:a16="http://schemas.microsoft.com/office/drawing/2014/main" id="{0D0C74F1-031A-46DC-BEBC-8F3B7F8559E9}"/>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D5F173AA-44BB-4E3F-BE96-79F47AA2289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2D901FE3-B30E-4C5E-9326-84D00844FF1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0F657C7-794D-43FA-A7DE-2EA898164032}"/>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150663D-4156-4BEF-B7D1-8BDFA2A1D772}"/>
              </a:ext>
            </a:extLst>
          </p:cNvPr>
          <p:cNvSpPr>
            <a:spLocks noGrp="1"/>
          </p:cNvSpPr>
          <p:nvPr>
            <p:ph type="body" sz="quarter" idx="13"/>
          </p:nvPr>
        </p:nvSpPr>
        <p:spPr/>
        <p:txBody>
          <a:bodyPr/>
          <a:lstStyle/>
          <a:p>
            <a:endParaRPr lang="en-US"/>
          </a:p>
        </p:txBody>
      </p:sp>
      <p:sp>
        <p:nvSpPr>
          <p:cNvPr id="5" name="Title 4">
            <a:extLst>
              <a:ext uri="{FF2B5EF4-FFF2-40B4-BE49-F238E27FC236}">
                <a16:creationId xmlns:a16="http://schemas.microsoft.com/office/drawing/2014/main" id="{2585B73E-C86E-4AA3-824B-19D7BD71266E}"/>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id="{8B4357B8-4EBA-46FB-AC9B-3167F570762C}"/>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7932FB69-AFE4-4A0E-BA28-D766ABDF3297}"/>
              </a:ext>
            </a:extLst>
          </p:cNvPr>
          <p:cNvSpPr>
            <a:spLocks noGrp="1"/>
          </p:cNvSpPr>
          <p:nvPr>
            <p:ph type="body" idx="14"/>
          </p:nvPr>
        </p:nvSpPr>
        <p:spPr/>
        <p:txBody>
          <a:bodyPr/>
          <a:lstStyle/>
          <a:p>
            <a:endParaRPr lang="en-US"/>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6" ma:contentTypeDescription="Create a new document." ma:contentTypeScope="" ma:versionID="509486c168ebcca5a757803c696e0579">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53c502ad0237e42c8d53071e3df8f19e"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DA2DDA-4E94-49B3-BE48-28E9F156685D}">
  <ds:schemaRefs>
    <ds:schemaRef ds:uri="http://schemas.microsoft.com/office/2006/metadata/properties"/>
    <ds:schemaRef ds:uri="http://schemas.microsoft.com/office/2006/documentManagement/types"/>
    <ds:schemaRef ds:uri="235ff43d-26a7-42ea-a8c4-18be9aacb69b"/>
    <ds:schemaRef ds:uri="http://purl.org/dc/terms/"/>
    <ds:schemaRef ds:uri="http://purl.org/dc/dcmitype/"/>
    <ds:schemaRef ds:uri="f2483e31-e864-4e71-94e2-cc286e69fb61"/>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048F313-EF2A-45FD-A246-D214253282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376612-D2A7-4E10-8A37-2C1D7883A0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500</Words>
  <Application>Microsoft Office PowerPoint</Application>
  <PresentationFormat>On-screen Show (16:9)</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Noto Sans Symbols</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2023 PPTX Template</dc:title>
  <dc:creator>Daura MELLA - ESMO</dc:creator>
  <cp:keywords>European Society for Medical Oncology, MAP, 2023, PPTX, Template</cp:keywords>
  <cp:lastModifiedBy>Ricard USTRELL - ESMO</cp:lastModifiedBy>
  <cp:revision>17</cp:revision>
  <dcterms:created xsi:type="dcterms:W3CDTF">2016-02-17T10:07:52Z</dcterms:created>
  <dcterms:modified xsi:type="dcterms:W3CDTF">2023-08-10T11:55:29Z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15ed6bab-a6e9-43ba-95a5-3a035ef1a59f</vt:lpwstr>
  </property>
  <property fmtid="{D5CDD505-2E9C-101B-9397-08002B2CF9AE}" pid="13" name="MediaServiceImageTags">
    <vt:lpwstr/>
  </property>
</Properties>
</file>