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55" r:id="rId4"/>
  </p:sldMasterIdLst>
  <p:notesMasterIdLst>
    <p:notesMasterId r:id="rId16"/>
  </p:notesMasterIdLst>
  <p:handoutMasterIdLst>
    <p:handoutMasterId r:id="rId17"/>
  </p:handoutMasterIdLst>
  <p:sldIdLst>
    <p:sldId id="270" r:id="rId5"/>
    <p:sldId id="279" r:id="rId6"/>
    <p:sldId id="280" r:id="rId7"/>
    <p:sldId id="278" r:id="rId8"/>
    <p:sldId id="271" r:id="rId9"/>
    <p:sldId id="272" r:id="rId10"/>
    <p:sldId id="273" r:id="rId11"/>
    <p:sldId id="274" r:id="rId12"/>
    <p:sldId id="275" r:id="rId13"/>
    <p:sldId id="276" r:id="rId14"/>
    <p:sldId id="277" r:id="rId15"/>
  </p:sldIdLst>
  <p:sldSz cx="9144000" cy="5143500" type="screen16x9"/>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4247" userDrawn="1">
          <p15:clr>
            <a:srgbClr val="A4A3A4"/>
          </p15:clr>
        </p15:guide>
        <p15:guide id="2" pos="272" userDrawn="1">
          <p15:clr>
            <a:srgbClr val="A4A3A4"/>
          </p15:clr>
        </p15:guide>
        <p15:guide id="4" pos="5475" userDrawn="1">
          <p15:clr>
            <a:srgbClr val="A4A3A4"/>
          </p15:clr>
        </p15:guide>
        <p15:guide id="5" pos="2880" userDrawn="1">
          <p15:clr>
            <a:srgbClr val="A4A3A4"/>
          </p15:clr>
        </p15:guide>
        <p15:guide id="6" orient="horz" pos="1329" userDrawn="1">
          <p15:clr>
            <a:srgbClr val="A4A3A4"/>
          </p15:clr>
        </p15:guide>
        <p15:guide id="7" orient="horz" pos="3707">
          <p15:clr>
            <a:srgbClr val="A4A3A4"/>
          </p15:clr>
        </p15:guide>
        <p15:guide id="8" orient="horz" pos="78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5710"/>
    <a:srgbClr val="E4107E"/>
    <a:srgbClr val="0D4066"/>
    <a:srgbClr val="3F466D"/>
    <a:srgbClr val="358596"/>
    <a:srgbClr val="E784AF"/>
    <a:srgbClr val="3BCEFF"/>
    <a:srgbClr val="9C4997"/>
    <a:srgbClr val="01426A"/>
    <a:srgbClr val="0341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CE32E3E-667F-4F28-A7AC-1DB509DAC65C}" v="9" dt="2023-03-20T16:27:17.377"/>
  </p1510:revLst>
</p1510:revInfo>
</file>

<file path=ppt/tableStyles.xml><?xml version="1.0" encoding="utf-8"?>
<a:tblStyleLst xmlns:a="http://schemas.openxmlformats.org/drawingml/2006/main" def="{B301B821-A1FF-4177-AEE7-76D212191A09}">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7586" autoAdjust="0"/>
    <p:restoredTop sz="96327" autoAdjust="0"/>
  </p:normalViewPr>
  <p:slideViewPr>
    <p:cSldViewPr snapToGrid="0" snapToObjects="1" showGuides="1">
      <p:cViewPr varScale="1">
        <p:scale>
          <a:sx n="151" d="100"/>
          <a:sy n="151" d="100"/>
        </p:scale>
        <p:origin x="936" y="144"/>
      </p:cViewPr>
      <p:guideLst>
        <p:guide orient="horz" pos="4247"/>
        <p:guide pos="272"/>
        <p:guide pos="5475"/>
        <p:guide pos="2880"/>
        <p:guide orient="horz" pos="1329"/>
        <p:guide orient="horz" pos="3707"/>
        <p:guide orient="horz" pos="789"/>
      </p:guideLst>
    </p:cSldViewPr>
  </p:slideViewPr>
  <p:outlineViewPr>
    <p:cViewPr>
      <p:scale>
        <a:sx n="33" d="100"/>
        <a:sy n="33" d="100"/>
      </p:scale>
      <p:origin x="0" y="-27322"/>
    </p:cViewPr>
  </p:outlin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rancesca MAINO - ESMO" userId="0e04cdf6-27b3-4e1e-8a38-161a3a714cd4" providerId="ADAL" clId="{168610F0-F618-4FA1-9D0C-51AB608E1099}"/>
    <pc:docChg chg="undo custSel modSld">
      <pc:chgData name="Francesca MAINO - ESMO" userId="0e04cdf6-27b3-4e1e-8a38-161a3a714cd4" providerId="ADAL" clId="{168610F0-F618-4FA1-9D0C-51AB608E1099}" dt="2022-08-31T08:43:11.446" v="45" actId="700"/>
      <pc:docMkLst>
        <pc:docMk/>
      </pc:docMkLst>
      <pc:sldChg chg="addSp delSp modSp mod chgLayout">
        <pc:chgData name="Francesca MAINO - ESMO" userId="0e04cdf6-27b3-4e1e-8a38-161a3a714cd4" providerId="ADAL" clId="{168610F0-F618-4FA1-9D0C-51AB608E1099}" dt="2022-08-31T08:42:32.649" v="40" actId="700"/>
        <pc:sldMkLst>
          <pc:docMk/>
          <pc:sldMk cId="4279849403" sldId="271"/>
        </pc:sldMkLst>
        <pc:spChg chg="del">
          <ac:chgData name="Francesca MAINO - ESMO" userId="0e04cdf6-27b3-4e1e-8a38-161a3a714cd4" providerId="ADAL" clId="{168610F0-F618-4FA1-9D0C-51AB608E1099}" dt="2022-08-31T08:41:13.865" v="39" actId="700"/>
          <ac:spMkLst>
            <pc:docMk/>
            <pc:sldMk cId="4279849403" sldId="271"/>
            <ac:spMk id="2" creationId="{1F3AC457-223E-3548-81BD-DDC171C92683}"/>
          </ac:spMkLst>
        </pc:spChg>
        <pc:spChg chg="del">
          <ac:chgData name="Francesca MAINO - ESMO" userId="0e04cdf6-27b3-4e1e-8a38-161a3a714cd4" providerId="ADAL" clId="{168610F0-F618-4FA1-9D0C-51AB608E1099}" dt="2022-08-31T08:41:13.865" v="39" actId="700"/>
          <ac:spMkLst>
            <pc:docMk/>
            <pc:sldMk cId="4279849403" sldId="271"/>
            <ac:spMk id="3" creationId="{7A8C315D-B54D-B14C-A4AA-C793F1CB00B6}"/>
          </ac:spMkLst>
        </pc:spChg>
        <pc:spChg chg="add del mod ord">
          <ac:chgData name="Francesca MAINO - ESMO" userId="0e04cdf6-27b3-4e1e-8a38-161a3a714cd4" providerId="ADAL" clId="{168610F0-F618-4FA1-9D0C-51AB608E1099}" dt="2022-08-31T08:42:32.649" v="40" actId="700"/>
          <ac:spMkLst>
            <pc:docMk/>
            <pc:sldMk cId="4279849403" sldId="271"/>
            <ac:spMk id="4" creationId="{AEDDC5F6-6E35-4BAD-83EF-4DF5C4C481A8}"/>
          </ac:spMkLst>
        </pc:spChg>
        <pc:spChg chg="add del mod ord">
          <ac:chgData name="Francesca MAINO - ESMO" userId="0e04cdf6-27b3-4e1e-8a38-161a3a714cd4" providerId="ADAL" clId="{168610F0-F618-4FA1-9D0C-51AB608E1099}" dt="2022-08-31T08:42:32.649" v="40" actId="700"/>
          <ac:spMkLst>
            <pc:docMk/>
            <pc:sldMk cId="4279849403" sldId="271"/>
            <ac:spMk id="5" creationId="{A71B1691-CCB1-4A38-8574-B6831BAF6655}"/>
          </ac:spMkLst>
        </pc:spChg>
        <pc:spChg chg="add mod ord">
          <ac:chgData name="Francesca MAINO - ESMO" userId="0e04cdf6-27b3-4e1e-8a38-161a3a714cd4" providerId="ADAL" clId="{168610F0-F618-4FA1-9D0C-51AB608E1099}" dt="2022-08-31T08:42:32.649" v="40" actId="700"/>
          <ac:spMkLst>
            <pc:docMk/>
            <pc:sldMk cId="4279849403" sldId="271"/>
            <ac:spMk id="6" creationId="{A6CB4C8E-D5A2-449D-A715-C2054217232E}"/>
          </ac:spMkLst>
        </pc:spChg>
        <pc:spChg chg="add mod ord">
          <ac:chgData name="Francesca MAINO - ESMO" userId="0e04cdf6-27b3-4e1e-8a38-161a3a714cd4" providerId="ADAL" clId="{168610F0-F618-4FA1-9D0C-51AB608E1099}" dt="2022-08-31T08:42:32.649" v="40" actId="700"/>
          <ac:spMkLst>
            <pc:docMk/>
            <pc:sldMk cId="4279849403" sldId="271"/>
            <ac:spMk id="7" creationId="{A1B18757-BB19-4201-BDAE-B701C5D05C85}"/>
          </ac:spMkLst>
        </pc:spChg>
      </pc:sldChg>
      <pc:sldChg chg="addSp delSp modSp mod chgLayout">
        <pc:chgData name="Francesca MAINO - ESMO" userId="0e04cdf6-27b3-4e1e-8a38-161a3a714cd4" providerId="ADAL" clId="{168610F0-F618-4FA1-9D0C-51AB608E1099}" dt="2022-08-31T08:42:41.534" v="41" actId="700"/>
        <pc:sldMkLst>
          <pc:docMk/>
          <pc:sldMk cId="427651307" sldId="272"/>
        </pc:sldMkLst>
        <pc:spChg chg="del">
          <ac:chgData name="Francesca MAINO - ESMO" userId="0e04cdf6-27b3-4e1e-8a38-161a3a714cd4" providerId="ADAL" clId="{168610F0-F618-4FA1-9D0C-51AB608E1099}" dt="2022-08-31T08:42:41.534" v="41" actId="700"/>
          <ac:spMkLst>
            <pc:docMk/>
            <pc:sldMk cId="427651307" sldId="272"/>
            <ac:spMk id="2" creationId="{6148EE18-136F-F442-A7CC-476A3BEFE2F2}"/>
          </ac:spMkLst>
        </pc:spChg>
        <pc:spChg chg="del">
          <ac:chgData name="Francesca MAINO - ESMO" userId="0e04cdf6-27b3-4e1e-8a38-161a3a714cd4" providerId="ADAL" clId="{168610F0-F618-4FA1-9D0C-51AB608E1099}" dt="2022-08-31T08:42:41.534" v="41" actId="700"/>
          <ac:spMkLst>
            <pc:docMk/>
            <pc:sldMk cId="427651307" sldId="272"/>
            <ac:spMk id="3" creationId="{7702FA82-1BBD-9A4D-9645-9913B237AC4B}"/>
          </ac:spMkLst>
        </pc:spChg>
        <pc:spChg chg="del">
          <ac:chgData name="Francesca MAINO - ESMO" userId="0e04cdf6-27b3-4e1e-8a38-161a3a714cd4" providerId="ADAL" clId="{168610F0-F618-4FA1-9D0C-51AB608E1099}" dt="2022-08-31T08:42:41.534" v="41" actId="700"/>
          <ac:spMkLst>
            <pc:docMk/>
            <pc:sldMk cId="427651307" sldId="272"/>
            <ac:spMk id="4" creationId="{9888315F-FD72-3249-BA2E-FCB07E31B19C}"/>
          </ac:spMkLst>
        </pc:spChg>
        <pc:spChg chg="add mod ord">
          <ac:chgData name="Francesca MAINO - ESMO" userId="0e04cdf6-27b3-4e1e-8a38-161a3a714cd4" providerId="ADAL" clId="{168610F0-F618-4FA1-9D0C-51AB608E1099}" dt="2022-08-31T08:42:41.534" v="41" actId="700"/>
          <ac:spMkLst>
            <pc:docMk/>
            <pc:sldMk cId="427651307" sldId="272"/>
            <ac:spMk id="5" creationId="{5A46F272-D8F6-412F-A773-99CB7BE2B2AC}"/>
          </ac:spMkLst>
        </pc:spChg>
        <pc:spChg chg="add mod ord">
          <ac:chgData name="Francesca MAINO - ESMO" userId="0e04cdf6-27b3-4e1e-8a38-161a3a714cd4" providerId="ADAL" clId="{168610F0-F618-4FA1-9D0C-51AB608E1099}" dt="2022-08-31T08:42:41.534" v="41" actId="700"/>
          <ac:spMkLst>
            <pc:docMk/>
            <pc:sldMk cId="427651307" sldId="272"/>
            <ac:spMk id="6" creationId="{6D1DAB5B-6199-4E9F-9625-659D94FD76E4}"/>
          </ac:spMkLst>
        </pc:spChg>
        <pc:spChg chg="add mod ord">
          <ac:chgData name="Francesca MAINO - ESMO" userId="0e04cdf6-27b3-4e1e-8a38-161a3a714cd4" providerId="ADAL" clId="{168610F0-F618-4FA1-9D0C-51AB608E1099}" dt="2022-08-31T08:42:41.534" v="41" actId="700"/>
          <ac:spMkLst>
            <pc:docMk/>
            <pc:sldMk cId="427651307" sldId="272"/>
            <ac:spMk id="7" creationId="{AB773B02-C2BD-41D2-A25C-23F9DE069350}"/>
          </ac:spMkLst>
        </pc:spChg>
        <pc:spChg chg="add mod ord">
          <ac:chgData name="Francesca MAINO - ESMO" userId="0e04cdf6-27b3-4e1e-8a38-161a3a714cd4" providerId="ADAL" clId="{168610F0-F618-4FA1-9D0C-51AB608E1099}" dt="2022-08-31T08:42:41.534" v="41" actId="700"/>
          <ac:spMkLst>
            <pc:docMk/>
            <pc:sldMk cId="427651307" sldId="272"/>
            <ac:spMk id="8" creationId="{28DE7D0E-446D-4B22-BFF0-58788906EA7C}"/>
          </ac:spMkLst>
        </pc:spChg>
      </pc:sldChg>
      <pc:sldChg chg="addSp delSp modSp mod chgLayout">
        <pc:chgData name="Francesca MAINO - ESMO" userId="0e04cdf6-27b3-4e1e-8a38-161a3a714cd4" providerId="ADAL" clId="{168610F0-F618-4FA1-9D0C-51AB608E1099}" dt="2022-08-31T08:42:45.718" v="42" actId="700"/>
        <pc:sldMkLst>
          <pc:docMk/>
          <pc:sldMk cId="3271639059" sldId="273"/>
        </pc:sldMkLst>
        <pc:spChg chg="del">
          <ac:chgData name="Francesca MAINO - ESMO" userId="0e04cdf6-27b3-4e1e-8a38-161a3a714cd4" providerId="ADAL" clId="{168610F0-F618-4FA1-9D0C-51AB608E1099}" dt="2022-08-31T08:42:45.718" v="42" actId="700"/>
          <ac:spMkLst>
            <pc:docMk/>
            <pc:sldMk cId="3271639059" sldId="273"/>
            <ac:spMk id="2" creationId="{8C14F806-7431-614F-9A02-5312C0C80423}"/>
          </ac:spMkLst>
        </pc:spChg>
        <pc:spChg chg="del">
          <ac:chgData name="Francesca MAINO - ESMO" userId="0e04cdf6-27b3-4e1e-8a38-161a3a714cd4" providerId="ADAL" clId="{168610F0-F618-4FA1-9D0C-51AB608E1099}" dt="2022-08-31T08:42:45.718" v="42" actId="700"/>
          <ac:spMkLst>
            <pc:docMk/>
            <pc:sldMk cId="3271639059" sldId="273"/>
            <ac:spMk id="3" creationId="{CBE9B60B-8A29-D040-8808-CC574A05A0EF}"/>
          </ac:spMkLst>
        </pc:spChg>
        <pc:spChg chg="del">
          <ac:chgData name="Francesca MAINO - ESMO" userId="0e04cdf6-27b3-4e1e-8a38-161a3a714cd4" providerId="ADAL" clId="{168610F0-F618-4FA1-9D0C-51AB608E1099}" dt="2022-08-31T08:42:45.718" v="42" actId="700"/>
          <ac:spMkLst>
            <pc:docMk/>
            <pc:sldMk cId="3271639059" sldId="273"/>
            <ac:spMk id="4" creationId="{C651A880-A463-CE40-A4D6-A7949CC72FCC}"/>
          </ac:spMkLst>
        </pc:spChg>
        <pc:spChg chg="del">
          <ac:chgData name="Francesca MAINO - ESMO" userId="0e04cdf6-27b3-4e1e-8a38-161a3a714cd4" providerId="ADAL" clId="{168610F0-F618-4FA1-9D0C-51AB608E1099}" dt="2022-08-31T08:42:45.718" v="42" actId="700"/>
          <ac:spMkLst>
            <pc:docMk/>
            <pc:sldMk cId="3271639059" sldId="273"/>
            <ac:spMk id="5" creationId="{81A1F862-683B-6A4F-9908-8AAB377D023B}"/>
          </ac:spMkLst>
        </pc:spChg>
        <pc:spChg chg="add mod ord">
          <ac:chgData name="Francesca MAINO - ESMO" userId="0e04cdf6-27b3-4e1e-8a38-161a3a714cd4" providerId="ADAL" clId="{168610F0-F618-4FA1-9D0C-51AB608E1099}" dt="2022-08-31T08:42:45.718" v="42" actId="700"/>
          <ac:spMkLst>
            <pc:docMk/>
            <pc:sldMk cId="3271639059" sldId="273"/>
            <ac:spMk id="6" creationId="{900AA6BA-D8D5-4091-86CF-4BBC1EE57E9B}"/>
          </ac:spMkLst>
        </pc:spChg>
        <pc:spChg chg="add mod ord">
          <ac:chgData name="Francesca MAINO - ESMO" userId="0e04cdf6-27b3-4e1e-8a38-161a3a714cd4" providerId="ADAL" clId="{168610F0-F618-4FA1-9D0C-51AB608E1099}" dt="2022-08-31T08:42:45.718" v="42" actId="700"/>
          <ac:spMkLst>
            <pc:docMk/>
            <pc:sldMk cId="3271639059" sldId="273"/>
            <ac:spMk id="7" creationId="{82502F83-3FA9-445E-B304-BF89E35525A6}"/>
          </ac:spMkLst>
        </pc:spChg>
        <pc:spChg chg="add mod ord">
          <ac:chgData name="Francesca MAINO - ESMO" userId="0e04cdf6-27b3-4e1e-8a38-161a3a714cd4" providerId="ADAL" clId="{168610F0-F618-4FA1-9D0C-51AB608E1099}" dt="2022-08-31T08:42:45.718" v="42" actId="700"/>
          <ac:spMkLst>
            <pc:docMk/>
            <pc:sldMk cId="3271639059" sldId="273"/>
            <ac:spMk id="8" creationId="{5BB95385-2C82-4C60-BF54-AB1CB736A4DD}"/>
          </ac:spMkLst>
        </pc:spChg>
        <pc:spChg chg="add mod ord">
          <ac:chgData name="Francesca MAINO - ESMO" userId="0e04cdf6-27b3-4e1e-8a38-161a3a714cd4" providerId="ADAL" clId="{168610F0-F618-4FA1-9D0C-51AB608E1099}" dt="2022-08-31T08:42:45.718" v="42" actId="700"/>
          <ac:spMkLst>
            <pc:docMk/>
            <pc:sldMk cId="3271639059" sldId="273"/>
            <ac:spMk id="9" creationId="{8AF55B09-B0FA-4DE9-A5D2-B12B9FC74864}"/>
          </ac:spMkLst>
        </pc:spChg>
        <pc:spChg chg="add mod ord">
          <ac:chgData name="Francesca MAINO - ESMO" userId="0e04cdf6-27b3-4e1e-8a38-161a3a714cd4" providerId="ADAL" clId="{168610F0-F618-4FA1-9D0C-51AB608E1099}" dt="2022-08-31T08:42:45.718" v="42" actId="700"/>
          <ac:spMkLst>
            <pc:docMk/>
            <pc:sldMk cId="3271639059" sldId="273"/>
            <ac:spMk id="10" creationId="{3F024F74-13E0-4708-89C4-59AE450F1DCB}"/>
          </ac:spMkLst>
        </pc:spChg>
      </pc:sldChg>
      <pc:sldChg chg="addSp delSp modSp mod modClrScheme chgLayout">
        <pc:chgData name="Francesca MAINO - ESMO" userId="0e04cdf6-27b3-4e1e-8a38-161a3a714cd4" providerId="ADAL" clId="{168610F0-F618-4FA1-9D0C-51AB608E1099}" dt="2022-08-31T08:42:57.519" v="43" actId="700"/>
        <pc:sldMkLst>
          <pc:docMk/>
          <pc:sldMk cId="2716391758" sldId="274"/>
        </pc:sldMkLst>
        <pc:spChg chg="del mod ord">
          <ac:chgData name="Francesca MAINO - ESMO" userId="0e04cdf6-27b3-4e1e-8a38-161a3a714cd4" providerId="ADAL" clId="{168610F0-F618-4FA1-9D0C-51AB608E1099}" dt="2022-08-31T08:42:57.519" v="43" actId="700"/>
          <ac:spMkLst>
            <pc:docMk/>
            <pc:sldMk cId="2716391758" sldId="274"/>
            <ac:spMk id="2" creationId="{58D1FEB3-E0FE-3642-8AF8-94FDCD9E4BC7}"/>
          </ac:spMkLst>
        </pc:spChg>
        <pc:spChg chg="del mod ord">
          <ac:chgData name="Francesca MAINO - ESMO" userId="0e04cdf6-27b3-4e1e-8a38-161a3a714cd4" providerId="ADAL" clId="{168610F0-F618-4FA1-9D0C-51AB608E1099}" dt="2022-08-31T08:42:57.519" v="43" actId="700"/>
          <ac:spMkLst>
            <pc:docMk/>
            <pc:sldMk cId="2716391758" sldId="274"/>
            <ac:spMk id="3" creationId="{D39B8D44-A6A5-D548-BA0D-A16AABE71CA4}"/>
          </ac:spMkLst>
        </pc:spChg>
        <pc:spChg chg="del mod ord">
          <ac:chgData name="Francesca MAINO - ESMO" userId="0e04cdf6-27b3-4e1e-8a38-161a3a714cd4" providerId="ADAL" clId="{168610F0-F618-4FA1-9D0C-51AB608E1099}" dt="2022-08-31T08:42:57.519" v="43" actId="700"/>
          <ac:spMkLst>
            <pc:docMk/>
            <pc:sldMk cId="2716391758" sldId="274"/>
            <ac:spMk id="4" creationId="{C129EDFA-ED0E-8F48-A230-08ACB41FD4D6}"/>
          </ac:spMkLst>
        </pc:spChg>
        <pc:spChg chg="del mod ord">
          <ac:chgData name="Francesca MAINO - ESMO" userId="0e04cdf6-27b3-4e1e-8a38-161a3a714cd4" providerId="ADAL" clId="{168610F0-F618-4FA1-9D0C-51AB608E1099}" dt="2022-08-31T08:42:57.519" v="43" actId="700"/>
          <ac:spMkLst>
            <pc:docMk/>
            <pc:sldMk cId="2716391758" sldId="274"/>
            <ac:spMk id="5" creationId="{9A155525-8C96-AD45-8426-F6670126C7D5}"/>
          </ac:spMkLst>
        </pc:spChg>
        <pc:spChg chg="add mod ord">
          <ac:chgData name="Francesca MAINO - ESMO" userId="0e04cdf6-27b3-4e1e-8a38-161a3a714cd4" providerId="ADAL" clId="{168610F0-F618-4FA1-9D0C-51AB608E1099}" dt="2022-08-31T08:42:57.519" v="43" actId="700"/>
          <ac:spMkLst>
            <pc:docMk/>
            <pc:sldMk cId="2716391758" sldId="274"/>
            <ac:spMk id="6" creationId="{D5F173AA-44BB-4E3F-BE96-79F47AA2289E}"/>
          </ac:spMkLst>
        </pc:spChg>
        <pc:spChg chg="add mod ord">
          <ac:chgData name="Francesca MAINO - ESMO" userId="0e04cdf6-27b3-4e1e-8a38-161a3a714cd4" providerId="ADAL" clId="{168610F0-F618-4FA1-9D0C-51AB608E1099}" dt="2022-08-31T08:42:57.519" v="43" actId="700"/>
          <ac:spMkLst>
            <pc:docMk/>
            <pc:sldMk cId="2716391758" sldId="274"/>
            <ac:spMk id="7" creationId="{2D901FE3-B30E-4C5E-9326-84D00844FF15}"/>
          </ac:spMkLst>
        </pc:spChg>
        <pc:spChg chg="add mod ord">
          <ac:chgData name="Francesca MAINO - ESMO" userId="0e04cdf6-27b3-4e1e-8a38-161a3a714cd4" providerId="ADAL" clId="{168610F0-F618-4FA1-9D0C-51AB608E1099}" dt="2022-08-31T08:42:57.519" v="43" actId="700"/>
          <ac:spMkLst>
            <pc:docMk/>
            <pc:sldMk cId="2716391758" sldId="274"/>
            <ac:spMk id="8" creationId="{B684661F-435B-4783-BC29-CF249A6F86B8}"/>
          </ac:spMkLst>
        </pc:spChg>
        <pc:spChg chg="add mod ord">
          <ac:chgData name="Francesca MAINO - ESMO" userId="0e04cdf6-27b3-4e1e-8a38-161a3a714cd4" providerId="ADAL" clId="{168610F0-F618-4FA1-9D0C-51AB608E1099}" dt="2022-08-31T08:42:57.519" v="43" actId="700"/>
          <ac:spMkLst>
            <pc:docMk/>
            <pc:sldMk cId="2716391758" sldId="274"/>
            <ac:spMk id="9" creationId="{0D0C74F1-031A-46DC-BEBC-8F3B7F8559E9}"/>
          </ac:spMkLst>
        </pc:spChg>
        <pc:spChg chg="add mod ord">
          <ac:chgData name="Francesca MAINO - ESMO" userId="0e04cdf6-27b3-4e1e-8a38-161a3a714cd4" providerId="ADAL" clId="{168610F0-F618-4FA1-9D0C-51AB608E1099}" dt="2022-08-31T08:42:57.519" v="43" actId="700"/>
          <ac:spMkLst>
            <pc:docMk/>
            <pc:sldMk cId="2716391758" sldId="274"/>
            <ac:spMk id="10" creationId="{D0F657C7-794D-43FA-A7DE-2EA898164032}"/>
          </ac:spMkLst>
        </pc:spChg>
      </pc:sldChg>
      <pc:sldChg chg="addSp delSp modSp mod chgLayout">
        <pc:chgData name="Francesca MAINO - ESMO" userId="0e04cdf6-27b3-4e1e-8a38-161a3a714cd4" providerId="ADAL" clId="{168610F0-F618-4FA1-9D0C-51AB608E1099}" dt="2022-08-31T08:43:02.171" v="44" actId="700"/>
        <pc:sldMkLst>
          <pc:docMk/>
          <pc:sldMk cId="3385921794" sldId="275"/>
        </pc:sldMkLst>
        <pc:spChg chg="del">
          <ac:chgData name="Francesca MAINO - ESMO" userId="0e04cdf6-27b3-4e1e-8a38-161a3a714cd4" providerId="ADAL" clId="{168610F0-F618-4FA1-9D0C-51AB608E1099}" dt="2022-08-31T08:43:02.171" v="44" actId="700"/>
          <ac:spMkLst>
            <pc:docMk/>
            <pc:sldMk cId="3385921794" sldId="275"/>
            <ac:spMk id="2" creationId="{87131F08-1B3E-194B-87D8-B2E72B4B582D}"/>
          </ac:spMkLst>
        </pc:spChg>
        <pc:spChg chg="del">
          <ac:chgData name="Francesca MAINO - ESMO" userId="0e04cdf6-27b3-4e1e-8a38-161a3a714cd4" providerId="ADAL" clId="{168610F0-F618-4FA1-9D0C-51AB608E1099}" dt="2022-08-31T08:43:02.171" v="44" actId="700"/>
          <ac:spMkLst>
            <pc:docMk/>
            <pc:sldMk cId="3385921794" sldId="275"/>
            <ac:spMk id="3" creationId="{9537F187-ADEC-9644-B461-D281BD911C72}"/>
          </ac:spMkLst>
        </pc:spChg>
        <pc:spChg chg="del">
          <ac:chgData name="Francesca MAINO - ESMO" userId="0e04cdf6-27b3-4e1e-8a38-161a3a714cd4" providerId="ADAL" clId="{168610F0-F618-4FA1-9D0C-51AB608E1099}" dt="2022-08-31T08:43:02.171" v="44" actId="700"/>
          <ac:spMkLst>
            <pc:docMk/>
            <pc:sldMk cId="3385921794" sldId="275"/>
            <ac:spMk id="4" creationId="{C3DB10FC-A707-F44B-8609-AE45C7B11D5D}"/>
          </ac:spMkLst>
        </pc:spChg>
        <pc:spChg chg="add mod ord">
          <ac:chgData name="Francesca MAINO - ESMO" userId="0e04cdf6-27b3-4e1e-8a38-161a3a714cd4" providerId="ADAL" clId="{168610F0-F618-4FA1-9D0C-51AB608E1099}" dt="2022-08-31T08:43:02.171" v="44" actId="700"/>
          <ac:spMkLst>
            <pc:docMk/>
            <pc:sldMk cId="3385921794" sldId="275"/>
            <ac:spMk id="5" creationId="{2585B73E-C86E-4AA3-824B-19D7BD71266E}"/>
          </ac:spMkLst>
        </pc:spChg>
        <pc:spChg chg="add mod ord">
          <ac:chgData name="Francesca MAINO - ESMO" userId="0e04cdf6-27b3-4e1e-8a38-161a3a714cd4" providerId="ADAL" clId="{168610F0-F618-4FA1-9D0C-51AB608E1099}" dt="2022-08-31T08:43:02.171" v="44" actId="700"/>
          <ac:spMkLst>
            <pc:docMk/>
            <pc:sldMk cId="3385921794" sldId="275"/>
            <ac:spMk id="6" creationId="{8B4357B8-4EBA-46FB-AC9B-3167F570762C}"/>
          </ac:spMkLst>
        </pc:spChg>
        <pc:spChg chg="add mod ord">
          <ac:chgData name="Francesca MAINO - ESMO" userId="0e04cdf6-27b3-4e1e-8a38-161a3a714cd4" providerId="ADAL" clId="{168610F0-F618-4FA1-9D0C-51AB608E1099}" dt="2022-08-31T08:43:02.171" v="44" actId="700"/>
          <ac:spMkLst>
            <pc:docMk/>
            <pc:sldMk cId="3385921794" sldId="275"/>
            <ac:spMk id="7" creationId="{C150663D-4156-4BEF-B7D1-8BDFA2A1D772}"/>
          </ac:spMkLst>
        </pc:spChg>
        <pc:spChg chg="add mod ord">
          <ac:chgData name="Francesca MAINO - ESMO" userId="0e04cdf6-27b3-4e1e-8a38-161a3a714cd4" providerId="ADAL" clId="{168610F0-F618-4FA1-9D0C-51AB608E1099}" dt="2022-08-31T08:43:02.171" v="44" actId="700"/>
          <ac:spMkLst>
            <pc:docMk/>
            <pc:sldMk cId="3385921794" sldId="275"/>
            <ac:spMk id="8" creationId="{7932FB69-AFE4-4A0E-BA28-D766ABDF3297}"/>
          </ac:spMkLst>
        </pc:spChg>
      </pc:sldChg>
      <pc:sldChg chg="mod chgLayout">
        <pc:chgData name="Francesca MAINO - ESMO" userId="0e04cdf6-27b3-4e1e-8a38-161a3a714cd4" providerId="ADAL" clId="{168610F0-F618-4FA1-9D0C-51AB608E1099}" dt="2022-08-31T08:43:11.446" v="45" actId="700"/>
        <pc:sldMkLst>
          <pc:docMk/>
          <pc:sldMk cId="519070962" sldId="276"/>
        </pc:sldMkLst>
      </pc:sldChg>
      <pc:sldChg chg="addSp modSp mod chgLayout">
        <pc:chgData name="Francesca MAINO - ESMO" userId="0e04cdf6-27b3-4e1e-8a38-161a3a714cd4" providerId="ADAL" clId="{168610F0-F618-4FA1-9D0C-51AB608E1099}" dt="2022-08-31T08:41:09.611" v="38" actId="700"/>
        <pc:sldMkLst>
          <pc:docMk/>
          <pc:sldMk cId="1058147871" sldId="278"/>
        </pc:sldMkLst>
        <pc:spChg chg="mod ord">
          <ac:chgData name="Francesca MAINO - ESMO" userId="0e04cdf6-27b3-4e1e-8a38-161a3a714cd4" providerId="ADAL" clId="{168610F0-F618-4FA1-9D0C-51AB608E1099}" dt="2022-08-31T08:41:09.611" v="38" actId="700"/>
          <ac:spMkLst>
            <pc:docMk/>
            <pc:sldMk cId="1058147871" sldId="278"/>
            <ac:spMk id="2" creationId="{F8FF8A95-2EA8-BC40-B221-25798D1A9889}"/>
          </ac:spMkLst>
        </pc:spChg>
        <pc:spChg chg="mod ord">
          <ac:chgData name="Francesca MAINO - ESMO" userId="0e04cdf6-27b3-4e1e-8a38-161a3a714cd4" providerId="ADAL" clId="{168610F0-F618-4FA1-9D0C-51AB608E1099}" dt="2022-08-31T08:41:09.611" v="38" actId="700"/>
          <ac:spMkLst>
            <pc:docMk/>
            <pc:sldMk cId="1058147871" sldId="278"/>
            <ac:spMk id="3" creationId="{3FB0B8B3-7D78-924A-A229-FA47A12D9B5C}"/>
          </ac:spMkLst>
        </pc:spChg>
        <pc:spChg chg="add mod ord">
          <ac:chgData name="Francesca MAINO - ESMO" userId="0e04cdf6-27b3-4e1e-8a38-161a3a714cd4" providerId="ADAL" clId="{168610F0-F618-4FA1-9D0C-51AB608E1099}" dt="2022-08-31T08:41:09.611" v="38" actId="700"/>
          <ac:spMkLst>
            <pc:docMk/>
            <pc:sldMk cId="1058147871" sldId="278"/>
            <ac:spMk id="4" creationId="{7D07FF6C-09F8-454F-B207-AA7FFBADFB35}"/>
          </ac:spMkLst>
        </pc:spChg>
        <pc:spChg chg="add mod ord">
          <ac:chgData name="Francesca MAINO - ESMO" userId="0e04cdf6-27b3-4e1e-8a38-161a3a714cd4" providerId="ADAL" clId="{168610F0-F618-4FA1-9D0C-51AB608E1099}" dt="2022-08-31T08:41:09.611" v="38" actId="700"/>
          <ac:spMkLst>
            <pc:docMk/>
            <pc:sldMk cId="1058147871" sldId="278"/>
            <ac:spMk id="5" creationId="{A42C99AB-0B92-42AD-A6E7-B382628250BF}"/>
          </ac:spMkLst>
        </pc:spChg>
      </pc:sldChg>
      <pc:sldChg chg="addSp delSp modSp mod chgLayout">
        <pc:chgData name="Francesca MAINO - ESMO" userId="0e04cdf6-27b3-4e1e-8a38-161a3a714cd4" providerId="ADAL" clId="{168610F0-F618-4FA1-9D0C-51AB608E1099}" dt="2022-08-31T08:41:04.831" v="37" actId="1035"/>
        <pc:sldMkLst>
          <pc:docMk/>
          <pc:sldMk cId="2684920857" sldId="280"/>
        </pc:sldMkLst>
        <pc:spChg chg="mod ord">
          <ac:chgData name="Francesca MAINO - ESMO" userId="0e04cdf6-27b3-4e1e-8a38-161a3a714cd4" providerId="ADAL" clId="{168610F0-F618-4FA1-9D0C-51AB608E1099}" dt="2022-08-31T08:41:04.831" v="37" actId="1035"/>
          <ac:spMkLst>
            <pc:docMk/>
            <pc:sldMk cId="2684920857" sldId="280"/>
            <ac:spMk id="2" creationId="{F8FF8A95-2EA8-BC40-B221-25798D1A9889}"/>
          </ac:spMkLst>
        </pc:spChg>
        <pc:spChg chg="add del mod ord">
          <ac:chgData name="Francesca MAINO - ESMO" userId="0e04cdf6-27b3-4e1e-8a38-161a3a714cd4" providerId="ADAL" clId="{168610F0-F618-4FA1-9D0C-51AB608E1099}" dt="2022-08-31T08:40:50.482" v="1" actId="700"/>
          <ac:spMkLst>
            <pc:docMk/>
            <pc:sldMk cId="2684920857" sldId="280"/>
            <ac:spMk id="3" creationId="{24C18D45-42E1-400B-A55E-724071988C91}"/>
          </ac:spMkLst>
        </pc:spChg>
        <pc:spChg chg="add del mod ord">
          <ac:chgData name="Francesca MAINO - ESMO" userId="0e04cdf6-27b3-4e1e-8a38-161a3a714cd4" providerId="ADAL" clId="{168610F0-F618-4FA1-9D0C-51AB608E1099}" dt="2022-08-31T08:40:50.482" v="1" actId="700"/>
          <ac:spMkLst>
            <pc:docMk/>
            <pc:sldMk cId="2684920857" sldId="280"/>
            <ac:spMk id="4" creationId="{EB30AA76-C17D-4F15-9178-6974296422A8}"/>
          </ac:spMkLst>
        </pc:spChg>
        <pc:spChg chg="add del mod ord">
          <ac:chgData name="Francesca MAINO - ESMO" userId="0e04cdf6-27b3-4e1e-8a38-161a3a714cd4" providerId="ADAL" clId="{168610F0-F618-4FA1-9D0C-51AB608E1099}" dt="2022-08-31T08:40:50.482" v="1" actId="700"/>
          <ac:spMkLst>
            <pc:docMk/>
            <pc:sldMk cId="2684920857" sldId="280"/>
            <ac:spMk id="5" creationId="{EAE26041-00A6-4FD4-80EE-55EADBC4F346}"/>
          </ac:spMkLst>
        </pc:spChg>
        <pc:spChg chg="add del mod ord">
          <ac:chgData name="Francesca MAINO - ESMO" userId="0e04cdf6-27b3-4e1e-8a38-161a3a714cd4" providerId="ADAL" clId="{168610F0-F618-4FA1-9D0C-51AB608E1099}" dt="2022-08-31T08:41:00.160" v="4" actId="478"/>
          <ac:spMkLst>
            <pc:docMk/>
            <pc:sldMk cId="2684920857" sldId="280"/>
            <ac:spMk id="6" creationId="{021E9FEC-E41D-416D-9D77-28A30C105A5E}"/>
          </ac:spMkLst>
        </pc:spChg>
        <pc:spChg chg="add del mod ord">
          <ac:chgData name="Francesca MAINO - ESMO" userId="0e04cdf6-27b3-4e1e-8a38-161a3a714cd4" providerId="ADAL" clId="{168610F0-F618-4FA1-9D0C-51AB608E1099}" dt="2022-08-31T08:40:59.002" v="3" actId="478"/>
          <ac:spMkLst>
            <pc:docMk/>
            <pc:sldMk cId="2684920857" sldId="280"/>
            <ac:spMk id="7" creationId="{E67FD07B-D360-4C2B-8640-0F9F6ADABD8F}"/>
          </ac:spMkLst>
        </pc:spChg>
        <pc:spChg chg="add mod ord">
          <ac:chgData name="Francesca MAINO - ESMO" userId="0e04cdf6-27b3-4e1e-8a38-161a3a714cd4" providerId="ADAL" clId="{168610F0-F618-4FA1-9D0C-51AB608E1099}" dt="2022-08-31T08:40:55.745" v="2" actId="700"/>
          <ac:spMkLst>
            <pc:docMk/>
            <pc:sldMk cId="2684920857" sldId="280"/>
            <ac:spMk id="8" creationId="{AF512ECE-FCFC-4CBF-B9AC-21D5C329EA73}"/>
          </ac:spMkLst>
        </pc:spChg>
      </pc:sldChg>
    </pc:docChg>
  </pc:docChgLst>
  <pc:docChgLst>
    <pc:chgData name="Roberta FERRANDINO - ESMO" userId="f3ee550b-2eb4-4329-988e-6df4d84fbf3e" providerId="ADAL" clId="{8CE32E3E-667F-4F28-A7AC-1DB509DAC65C}"/>
    <pc:docChg chg="custSel modMainMaster">
      <pc:chgData name="Roberta FERRANDINO - ESMO" userId="f3ee550b-2eb4-4329-988e-6df4d84fbf3e" providerId="ADAL" clId="{8CE32E3E-667F-4F28-A7AC-1DB509DAC65C}" dt="2023-03-20T16:27:17.377" v="49"/>
      <pc:docMkLst>
        <pc:docMk/>
      </pc:docMkLst>
      <pc:sldMasterChg chg="modSldLayout">
        <pc:chgData name="Roberta FERRANDINO - ESMO" userId="f3ee550b-2eb4-4329-988e-6df4d84fbf3e" providerId="ADAL" clId="{8CE32E3E-667F-4F28-A7AC-1DB509DAC65C}" dt="2023-03-20T16:27:17.377" v="49"/>
        <pc:sldMasterMkLst>
          <pc:docMk/>
          <pc:sldMasterMk cId="0" sldId="2147493455"/>
        </pc:sldMasterMkLst>
        <pc:sldLayoutChg chg="addSp delSp modSp mod">
          <pc:chgData name="Roberta FERRANDINO - ESMO" userId="f3ee550b-2eb4-4329-988e-6df4d84fbf3e" providerId="ADAL" clId="{8CE32E3E-667F-4F28-A7AC-1DB509DAC65C}" dt="2023-03-20T16:26:09.262" v="29" actId="478"/>
          <pc:sldLayoutMkLst>
            <pc:docMk/>
            <pc:sldMasterMk cId="0" sldId="2147493455"/>
            <pc:sldLayoutMk cId="1522699082" sldId="2147493640"/>
          </pc:sldLayoutMkLst>
          <pc:picChg chg="add mod ord">
            <ac:chgData name="Roberta FERRANDINO - ESMO" userId="f3ee550b-2eb4-4329-988e-6df4d84fbf3e" providerId="ADAL" clId="{8CE32E3E-667F-4F28-A7AC-1DB509DAC65C}" dt="2023-03-20T16:26:00.389" v="23" actId="167"/>
            <ac:picMkLst>
              <pc:docMk/>
              <pc:sldMasterMk cId="0" sldId="2147493455"/>
              <pc:sldLayoutMk cId="1522699082" sldId="2147493640"/>
              <ac:picMk id="7" creationId="{98B591A2-F209-369D-C99F-52441682EC82}"/>
            </ac:picMkLst>
          </pc:picChg>
          <pc:picChg chg="del mod">
            <ac:chgData name="Roberta FERRANDINO - ESMO" userId="f3ee550b-2eb4-4329-988e-6df4d84fbf3e" providerId="ADAL" clId="{8CE32E3E-667F-4F28-A7AC-1DB509DAC65C}" dt="2023-03-20T16:26:09.262" v="29" actId="478"/>
            <ac:picMkLst>
              <pc:docMk/>
              <pc:sldMasterMk cId="0" sldId="2147493455"/>
              <pc:sldLayoutMk cId="1522699082" sldId="2147493640"/>
              <ac:picMk id="9" creationId="{550FEB4D-F966-0D44-B1F6-026CDC4E6925}"/>
            </ac:picMkLst>
          </pc:picChg>
        </pc:sldLayoutChg>
        <pc:sldLayoutChg chg="addSp delSp modSp mod">
          <pc:chgData name="Roberta FERRANDINO - ESMO" userId="f3ee550b-2eb4-4329-988e-6df4d84fbf3e" providerId="ADAL" clId="{8CE32E3E-667F-4F28-A7AC-1DB509DAC65C}" dt="2023-03-20T16:26:55.932" v="37" actId="478"/>
          <pc:sldLayoutMkLst>
            <pc:docMk/>
            <pc:sldMasterMk cId="0" sldId="2147493455"/>
            <pc:sldLayoutMk cId="115419589" sldId="2147493641"/>
          </pc:sldLayoutMkLst>
          <pc:picChg chg="add mod ord">
            <ac:chgData name="Roberta FERRANDINO - ESMO" userId="f3ee550b-2eb4-4329-988e-6df4d84fbf3e" providerId="ADAL" clId="{8CE32E3E-667F-4F28-A7AC-1DB509DAC65C}" dt="2023-03-20T16:26:53.927" v="36" actId="167"/>
            <ac:picMkLst>
              <pc:docMk/>
              <pc:sldMasterMk cId="0" sldId="2147493455"/>
              <pc:sldLayoutMk cId="115419589" sldId="2147493641"/>
              <ac:picMk id="2" creationId="{4B601D41-1E68-1044-3C73-9CFF5BF60E35}"/>
            </ac:picMkLst>
          </pc:picChg>
          <pc:picChg chg="del">
            <ac:chgData name="Roberta FERRANDINO - ESMO" userId="f3ee550b-2eb4-4329-988e-6df4d84fbf3e" providerId="ADAL" clId="{8CE32E3E-667F-4F28-A7AC-1DB509DAC65C}" dt="2023-03-20T16:26:55.932" v="37" actId="478"/>
            <ac:picMkLst>
              <pc:docMk/>
              <pc:sldMasterMk cId="0" sldId="2147493455"/>
              <pc:sldLayoutMk cId="115419589" sldId="2147493641"/>
              <ac:picMk id="7" creationId="{C21E22F1-77C3-B440-ACF8-98AD21A8F5F7}"/>
            </ac:picMkLst>
          </pc:picChg>
        </pc:sldLayoutChg>
        <pc:sldLayoutChg chg="addSp delSp modSp mod">
          <pc:chgData name="Roberta FERRANDINO - ESMO" userId="f3ee550b-2eb4-4329-988e-6df4d84fbf3e" providerId="ADAL" clId="{8CE32E3E-667F-4F28-A7AC-1DB509DAC65C}" dt="2023-03-20T16:27:04.140" v="41"/>
          <pc:sldLayoutMkLst>
            <pc:docMk/>
            <pc:sldMasterMk cId="0" sldId="2147493455"/>
            <pc:sldLayoutMk cId="309067468" sldId="2147493642"/>
          </pc:sldLayoutMkLst>
          <pc:picChg chg="del">
            <ac:chgData name="Roberta FERRANDINO - ESMO" userId="f3ee550b-2eb4-4329-988e-6df4d84fbf3e" providerId="ADAL" clId="{8CE32E3E-667F-4F28-A7AC-1DB509DAC65C}" dt="2023-03-20T16:27:03.919" v="40" actId="478"/>
            <ac:picMkLst>
              <pc:docMk/>
              <pc:sldMasterMk cId="0" sldId="2147493455"/>
              <pc:sldLayoutMk cId="309067468" sldId="2147493642"/>
              <ac:picMk id="4" creationId="{46C6DB59-1B5C-F297-D743-BDE3E7676FEF}"/>
            </ac:picMkLst>
          </pc:picChg>
          <pc:picChg chg="add mod">
            <ac:chgData name="Roberta FERRANDINO - ESMO" userId="f3ee550b-2eb4-4329-988e-6df4d84fbf3e" providerId="ADAL" clId="{8CE32E3E-667F-4F28-A7AC-1DB509DAC65C}" dt="2023-03-20T16:27:04.140" v="41"/>
            <ac:picMkLst>
              <pc:docMk/>
              <pc:sldMasterMk cId="0" sldId="2147493455"/>
              <pc:sldLayoutMk cId="309067468" sldId="2147493642"/>
              <ac:picMk id="5" creationId="{154309C7-66A0-13C8-51D1-83E3102964DC}"/>
            </ac:picMkLst>
          </pc:picChg>
        </pc:sldLayoutChg>
        <pc:sldLayoutChg chg="addSp delSp modSp mod">
          <pc:chgData name="Roberta FERRANDINO - ESMO" userId="f3ee550b-2eb4-4329-988e-6df4d84fbf3e" providerId="ADAL" clId="{8CE32E3E-667F-4F28-A7AC-1DB509DAC65C}" dt="2023-03-20T16:27:06.925" v="43"/>
          <pc:sldLayoutMkLst>
            <pc:docMk/>
            <pc:sldMasterMk cId="0" sldId="2147493455"/>
            <pc:sldLayoutMk cId="1840261251" sldId="2147493643"/>
          </pc:sldLayoutMkLst>
          <pc:picChg chg="del">
            <ac:chgData name="Roberta FERRANDINO - ESMO" userId="f3ee550b-2eb4-4329-988e-6df4d84fbf3e" providerId="ADAL" clId="{8CE32E3E-667F-4F28-A7AC-1DB509DAC65C}" dt="2023-03-20T16:27:06.390" v="42" actId="478"/>
            <ac:picMkLst>
              <pc:docMk/>
              <pc:sldMasterMk cId="0" sldId="2147493455"/>
              <pc:sldLayoutMk cId="1840261251" sldId="2147493643"/>
              <ac:picMk id="4" creationId="{B1BFFF39-1933-4F6D-0837-11DEAFBCD18F}"/>
            </ac:picMkLst>
          </pc:picChg>
          <pc:picChg chg="add mod">
            <ac:chgData name="Roberta FERRANDINO - ESMO" userId="f3ee550b-2eb4-4329-988e-6df4d84fbf3e" providerId="ADAL" clId="{8CE32E3E-667F-4F28-A7AC-1DB509DAC65C}" dt="2023-03-20T16:27:06.925" v="43"/>
            <ac:picMkLst>
              <pc:docMk/>
              <pc:sldMasterMk cId="0" sldId="2147493455"/>
              <pc:sldLayoutMk cId="1840261251" sldId="2147493643"/>
              <ac:picMk id="6" creationId="{902F18EB-2289-E1E1-9D3A-B3E065ED2E10}"/>
            </ac:picMkLst>
          </pc:picChg>
        </pc:sldLayoutChg>
        <pc:sldLayoutChg chg="addSp delSp modSp mod">
          <pc:chgData name="Roberta FERRANDINO - ESMO" userId="f3ee550b-2eb4-4329-988e-6df4d84fbf3e" providerId="ADAL" clId="{8CE32E3E-667F-4F28-A7AC-1DB509DAC65C}" dt="2023-03-20T16:27:09.968" v="45"/>
          <pc:sldLayoutMkLst>
            <pc:docMk/>
            <pc:sldMasterMk cId="0" sldId="2147493455"/>
            <pc:sldLayoutMk cId="2192703510" sldId="2147493644"/>
          </pc:sldLayoutMkLst>
          <pc:picChg chg="del">
            <ac:chgData name="Roberta FERRANDINO - ESMO" userId="f3ee550b-2eb4-4329-988e-6df4d84fbf3e" providerId="ADAL" clId="{8CE32E3E-667F-4F28-A7AC-1DB509DAC65C}" dt="2023-03-20T16:27:09.684" v="44" actId="478"/>
            <ac:picMkLst>
              <pc:docMk/>
              <pc:sldMasterMk cId="0" sldId="2147493455"/>
              <pc:sldLayoutMk cId="2192703510" sldId="2147493644"/>
              <ac:picMk id="4" creationId="{75E09803-A4F3-0BE1-1057-AC89F905BABF}"/>
            </ac:picMkLst>
          </pc:picChg>
          <pc:picChg chg="add mod">
            <ac:chgData name="Roberta FERRANDINO - ESMO" userId="f3ee550b-2eb4-4329-988e-6df4d84fbf3e" providerId="ADAL" clId="{8CE32E3E-667F-4F28-A7AC-1DB509DAC65C}" dt="2023-03-20T16:27:09.968" v="45"/>
            <ac:picMkLst>
              <pc:docMk/>
              <pc:sldMasterMk cId="0" sldId="2147493455"/>
              <pc:sldLayoutMk cId="2192703510" sldId="2147493644"/>
              <ac:picMk id="6" creationId="{ED3EE91A-8818-0B2B-B1F9-7475EE5CF25F}"/>
            </ac:picMkLst>
          </pc:picChg>
        </pc:sldLayoutChg>
        <pc:sldLayoutChg chg="addSp delSp modSp mod">
          <pc:chgData name="Roberta FERRANDINO - ESMO" userId="f3ee550b-2eb4-4329-988e-6df4d84fbf3e" providerId="ADAL" clId="{8CE32E3E-667F-4F28-A7AC-1DB509DAC65C}" dt="2023-03-20T16:27:12.481" v="47"/>
          <pc:sldLayoutMkLst>
            <pc:docMk/>
            <pc:sldMasterMk cId="0" sldId="2147493455"/>
            <pc:sldLayoutMk cId="3278467359" sldId="2147493645"/>
          </pc:sldLayoutMkLst>
          <pc:picChg chg="del">
            <ac:chgData name="Roberta FERRANDINO - ESMO" userId="f3ee550b-2eb4-4329-988e-6df4d84fbf3e" providerId="ADAL" clId="{8CE32E3E-667F-4F28-A7AC-1DB509DAC65C}" dt="2023-03-20T16:27:12.247" v="46" actId="478"/>
            <ac:picMkLst>
              <pc:docMk/>
              <pc:sldMasterMk cId="0" sldId="2147493455"/>
              <pc:sldLayoutMk cId="3278467359" sldId="2147493645"/>
              <ac:picMk id="5" creationId="{C9A763BE-E73A-83CF-37BD-70164995C553}"/>
            </ac:picMkLst>
          </pc:picChg>
          <pc:picChg chg="add mod">
            <ac:chgData name="Roberta FERRANDINO - ESMO" userId="f3ee550b-2eb4-4329-988e-6df4d84fbf3e" providerId="ADAL" clId="{8CE32E3E-667F-4F28-A7AC-1DB509DAC65C}" dt="2023-03-20T16:27:12.481" v="47"/>
            <ac:picMkLst>
              <pc:docMk/>
              <pc:sldMasterMk cId="0" sldId="2147493455"/>
              <pc:sldLayoutMk cId="3278467359" sldId="2147493645"/>
              <ac:picMk id="6" creationId="{C166A1F4-148D-19D4-6EFF-BF5FB3CE9D23}"/>
            </ac:picMkLst>
          </pc:picChg>
        </pc:sldLayoutChg>
        <pc:sldLayoutChg chg="addSp delSp modSp mod">
          <pc:chgData name="Roberta FERRANDINO - ESMO" userId="f3ee550b-2eb4-4329-988e-6df4d84fbf3e" providerId="ADAL" clId="{8CE32E3E-667F-4F28-A7AC-1DB509DAC65C}" dt="2023-03-20T16:27:17.377" v="49"/>
          <pc:sldLayoutMkLst>
            <pc:docMk/>
            <pc:sldMasterMk cId="0" sldId="2147493455"/>
            <pc:sldLayoutMk cId="2599831872" sldId="2147493646"/>
          </pc:sldLayoutMkLst>
          <pc:picChg chg="add mod">
            <ac:chgData name="Roberta FERRANDINO - ESMO" userId="f3ee550b-2eb4-4329-988e-6df4d84fbf3e" providerId="ADAL" clId="{8CE32E3E-667F-4F28-A7AC-1DB509DAC65C}" dt="2023-03-20T16:27:17.377" v="49"/>
            <ac:picMkLst>
              <pc:docMk/>
              <pc:sldMasterMk cId="0" sldId="2147493455"/>
              <pc:sldLayoutMk cId="2599831872" sldId="2147493646"/>
              <ac:picMk id="2" creationId="{D7074144-C965-3626-5F7F-B15013313446}"/>
            </ac:picMkLst>
          </pc:picChg>
          <pc:picChg chg="del">
            <ac:chgData name="Roberta FERRANDINO - ESMO" userId="f3ee550b-2eb4-4329-988e-6df4d84fbf3e" providerId="ADAL" clId="{8CE32E3E-667F-4F28-A7AC-1DB509DAC65C}" dt="2023-03-20T16:27:17.090" v="48" actId="478"/>
            <ac:picMkLst>
              <pc:docMk/>
              <pc:sldMasterMk cId="0" sldId="2147493455"/>
              <pc:sldLayoutMk cId="2599831872" sldId="2147493646"/>
              <ac:picMk id="6" creationId="{C59876DE-2C09-0324-46E2-6695BD8FB93D}"/>
            </ac:picMkLst>
          </pc:picChg>
        </pc:sldLayoutChg>
        <pc:sldLayoutChg chg="addSp delSp modSp mod">
          <pc:chgData name="Roberta FERRANDINO - ESMO" userId="f3ee550b-2eb4-4329-988e-6df4d84fbf3e" providerId="ADAL" clId="{8CE32E3E-667F-4F28-A7AC-1DB509DAC65C}" dt="2023-03-20T16:26:14.771" v="31"/>
          <pc:sldLayoutMkLst>
            <pc:docMk/>
            <pc:sldMasterMk cId="0" sldId="2147493455"/>
            <pc:sldLayoutMk cId="2229668312" sldId="2147493648"/>
          </pc:sldLayoutMkLst>
          <pc:picChg chg="add mod">
            <ac:chgData name="Roberta FERRANDINO - ESMO" userId="f3ee550b-2eb4-4329-988e-6df4d84fbf3e" providerId="ADAL" clId="{8CE32E3E-667F-4F28-A7AC-1DB509DAC65C}" dt="2023-03-20T16:26:14.771" v="31"/>
            <ac:picMkLst>
              <pc:docMk/>
              <pc:sldMasterMk cId="0" sldId="2147493455"/>
              <pc:sldLayoutMk cId="2229668312" sldId="2147493648"/>
              <ac:picMk id="2" creationId="{0CC33265-74EC-EF2A-97A0-7A357C9E5E19}"/>
            </ac:picMkLst>
          </pc:picChg>
          <pc:picChg chg="del">
            <ac:chgData name="Roberta FERRANDINO - ESMO" userId="f3ee550b-2eb4-4329-988e-6df4d84fbf3e" providerId="ADAL" clId="{8CE32E3E-667F-4F28-A7AC-1DB509DAC65C}" dt="2023-03-20T16:26:14.486" v="30" actId="478"/>
            <ac:picMkLst>
              <pc:docMk/>
              <pc:sldMasterMk cId="0" sldId="2147493455"/>
              <pc:sldLayoutMk cId="2229668312" sldId="2147493648"/>
              <ac:picMk id="8" creationId="{6345B4B6-71EC-3249-A3FA-2CAB9EECC69E}"/>
            </ac:picMkLst>
          </pc:picChg>
        </pc:sldLayoutChg>
        <pc:sldLayoutChg chg="addSp delSp modSp mod">
          <pc:chgData name="Roberta FERRANDINO - ESMO" userId="f3ee550b-2eb4-4329-988e-6df4d84fbf3e" providerId="ADAL" clId="{8CE32E3E-667F-4F28-A7AC-1DB509DAC65C}" dt="2023-03-20T16:27:00.968" v="39"/>
          <pc:sldLayoutMkLst>
            <pc:docMk/>
            <pc:sldMasterMk cId="0" sldId="2147493455"/>
            <pc:sldLayoutMk cId="3079577876" sldId="2147493649"/>
          </pc:sldLayoutMkLst>
          <pc:picChg chg="add mod">
            <ac:chgData name="Roberta FERRANDINO - ESMO" userId="f3ee550b-2eb4-4329-988e-6df4d84fbf3e" providerId="ADAL" clId="{8CE32E3E-667F-4F28-A7AC-1DB509DAC65C}" dt="2023-03-20T16:27:00.968" v="39"/>
            <ac:picMkLst>
              <pc:docMk/>
              <pc:sldMasterMk cId="0" sldId="2147493455"/>
              <pc:sldLayoutMk cId="3079577876" sldId="2147493649"/>
              <ac:picMk id="4" creationId="{03B3B505-34AA-F941-71C5-06C9D85B5938}"/>
            </ac:picMkLst>
          </pc:picChg>
          <pc:picChg chg="del">
            <ac:chgData name="Roberta FERRANDINO - ESMO" userId="f3ee550b-2eb4-4329-988e-6df4d84fbf3e" providerId="ADAL" clId="{8CE32E3E-667F-4F28-A7AC-1DB509DAC65C}" dt="2023-03-20T16:27:00.661" v="38" actId="478"/>
            <ac:picMkLst>
              <pc:docMk/>
              <pc:sldMasterMk cId="0" sldId="2147493455"/>
              <pc:sldLayoutMk cId="3079577876" sldId="2147493649"/>
              <ac:picMk id="5" creationId="{5A8EBC61-D44A-63EB-DC2E-443982976F15}"/>
            </ac:picMkLst>
          </pc:picChg>
        </pc:sldLayoutChg>
      </pc:sldMasterChg>
    </pc:docChg>
  </pc:docChgLst>
  <pc:docChgLst>
    <pc:chgData name="Andrea BORGHESI - ESMO" userId="3532204f-41d9-4b67-b8e3-3a4d041cc9b2" providerId="ADAL" clId="{4BCD5410-7A7C-42FC-98A6-E5CC7C1F623B}"/>
    <pc:docChg chg="modSld">
      <pc:chgData name="Andrea BORGHESI - ESMO" userId="3532204f-41d9-4b67-b8e3-3a4d041cc9b2" providerId="ADAL" clId="{4BCD5410-7A7C-42FC-98A6-E5CC7C1F623B}" dt="2022-07-15T08:18:36.173" v="3" actId="6549"/>
      <pc:docMkLst>
        <pc:docMk/>
      </pc:docMkLst>
      <pc:sldChg chg="modSp mod">
        <pc:chgData name="Andrea BORGHESI - ESMO" userId="3532204f-41d9-4b67-b8e3-3a4d041cc9b2" providerId="ADAL" clId="{4BCD5410-7A7C-42FC-98A6-E5CC7C1F623B}" dt="2022-07-15T08:18:36.173" v="3" actId="6549"/>
        <pc:sldMkLst>
          <pc:docMk/>
          <pc:sldMk cId="2948689610" sldId="270"/>
        </pc:sldMkLst>
        <pc:spChg chg="mod">
          <ac:chgData name="Andrea BORGHESI - ESMO" userId="3532204f-41d9-4b67-b8e3-3a4d041cc9b2" providerId="ADAL" clId="{4BCD5410-7A7C-42FC-98A6-E5CC7C1F623B}" dt="2022-07-15T08:18:36.173" v="3" actId="6549"/>
          <ac:spMkLst>
            <pc:docMk/>
            <pc:sldMk cId="2948689610" sldId="270"/>
            <ac:spMk id="2" creationId="{0A950904-5233-EF40-BD18-524477B4A2AA}"/>
          </ac:spMkLst>
        </pc:spChg>
      </pc:sldChg>
    </pc:docChg>
  </pc:docChgLst>
  <pc:docChgLst>
    <pc:chgData name="Alexandre SCHIFFER - ESMO" userId="8f28390f-5a5f-4efd-a760-7656bfa7277a" providerId="ADAL" clId="{A090A406-EAC5-C143-BAC9-62970E7438F9}"/>
    <pc:docChg chg="custSel modMainMaster">
      <pc:chgData name="Alexandre SCHIFFER - ESMO" userId="8f28390f-5a5f-4efd-a760-7656bfa7277a" providerId="ADAL" clId="{A090A406-EAC5-C143-BAC9-62970E7438F9}" dt="2022-07-15T10:04:22.666" v="37" actId="478"/>
      <pc:docMkLst>
        <pc:docMk/>
      </pc:docMkLst>
      <pc:sldMasterChg chg="modSldLayout">
        <pc:chgData name="Alexandre SCHIFFER - ESMO" userId="8f28390f-5a5f-4efd-a760-7656bfa7277a" providerId="ADAL" clId="{A090A406-EAC5-C143-BAC9-62970E7438F9}" dt="2022-07-15T10:04:22.666" v="37" actId="478"/>
        <pc:sldMasterMkLst>
          <pc:docMk/>
          <pc:sldMasterMk cId="0" sldId="2147493455"/>
        </pc:sldMasterMkLst>
        <pc:sldLayoutChg chg="addSp delSp modSp mod">
          <pc:chgData name="Alexandre SCHIFFER - ESMO" userId="8f28390f-5a5f-4efd-a760-7656bfa7277a" providerId="ADAL" clId="{A090A406-EAC5-C143-BAC9-62970E7438F9}" dt="2022-07-15T10:01:46.424" v="4" actId="478"/>
          <pc:sldLayoutMkLst>
            <pc:docMk/>
            <pc:sldMasterMk cId="0" sldId="2147493455"/>
            <pc:sldLayoutMk cId="1522699082" sldId="2147493640"/>
          </pc:sldLayoutMkLst>
          <pc:picChg chg="add mod">
            <ac:chgData name="Alexandre SCHIFFER - ESMO" userId="8f28390f-5a5f-4efd-a760-7656bfa7277a" providerId="ADAL" clId="{A090A406-EAC5-C143-BAC9-62970E7438F9}" dt="2022-07-15T10:01:44.361" v="3"/>
            <ac:picMkLst>
              <pc:docMk/>
              <pc:sldMasterMk cId="0" sldId="2147493455"/>
              <pc:sldLayoutMk cId="1522699082" sldId="2147493640"/>
              <ac:picMk id="4" creationId="{99974CDE-9D83-C41E-6F57-5F7E468A722B}"/>
            </ac:picMkLst>
          </pc:picChg>
          <pc:picChg chg="del">
            <ac:chgData name="Alexandre SCHIFFER - ESMO" userId="8f28390f-5a5f-4efd-a760-7656bfa7277a" providerId="ADAL" clId="{A090A406-EAC5-C143-BAC9-62970E7438F9}" dt="2022-07-15T10:01:46.424" v="4" actId="478"/>
            <ac:picMkLst>
              <pc:docMk/>
              <pc:sldMasterMk cId="0" sldId="2147493455"/>
              <pc:sldLayoutMk cId="1522699082" sldId="2147493640"/>
              <ac:picMk id="24" creationId="{F44BEA34-A7A7-2344-ADE6-B7D2E6E73641}"/>
            </ac:picMkLst>
          </pc:picChg>
        </pc:sldLayoutChg>
        <pc:sldLayoutChg chg="addSp delSp modSp mod">
          <pc:chgData name="Alexandre SCHIFFER - ESMO" userId="8f28390f-5a5f-4efd-a760-7656bfa7277a" providerId="ADAL" clId="{A090A406-EAC5-C143-BAC9-62970E7438F9}" dt="2022-07-15T10:02:14.956" v="8" actId="478"/>
          <pc:sldLayoutMkLst>
            <pc:docMk/>
            <pc:sldMasterMk cId="0" sldId="2147493455"/>
            <pc:sldLayoutMk cId="115419589" sldId="2147493641"/>
          </pc:sldLayoutMkLst>
          <pc:picChg chg="add del mod">
            <ac:chgData name="Alexandre SCHIFFER - ESMO" userId="8f28390f-5a5f-4efd-a760-7656bfa7277a" providerId="ADAL" clId="{A090A406-EAC5-C143-BAC9-62970E7438F9}" dt="2022-07-15T10:02:14.956" v="8" actId="478"/>
            <ac:picMkLst>
              <pc:docMk/>
              <pc:sldMasterMk cId="0" sldId="2147493455"/>
              <pc:sldLayoutMk cId="115419589" sldId="2147493641"/>
              <ac:picMk id="2" creationId="{4FCD278D-E14B-793C-FCAA-4BD266F35D1A}"/>
            </ac:picMkLst>
          </pc:picChg>
          <pc:picChg chg="mod">
            <ac:chgData name="Alexandre SCHIFFER - ESMO" userId="8f28390f-5a5f-4efd-a760-7656bfa7277a" providerId="ADAL" clId="{A090A406-EAC5-C143-BAC9-62970E7438F9}" dt="2022-07-15T10:02:13.498" v="7" actId="14100"/>
            <ac:picMkLst>
              <pc:docMk/>
              <pc:sldMasterMk cId="0" sldId="2147493455"/>
              <pc:sldLayoutMk cId="115419589" sldId="2147493641"/>
              <ac:picMk id="7" creationId="{C21E22F1-77C3-B440-ACF8-98AD21A8F5F7}"/>
            </ac:picMkLst>
          </pc:picChg>
        </pc:sldLayoutChg>
        <pc:sldLayoutChg chg="addSp delSp modSp mod">
          <pc:chgData name="Alexandre SCHIFFER - ESMO" userId="8f28390f-5a5f-4efd-a760-7656bfa7277a" providerId="ADAL" clId="{A090A406-EAC5-C143-BAC9-62970E7438F9}" dt="2022-07-15T10:04:05.092" v="27"/>
          <pc:sldLayoutMkLst>
            <pc:docMk/>
            <pc:sldMasterMk cId="0" sldId="2147493455"/>
            <pc:sldLayoutMk cId="309067468" sldId="2147493642"/>
          </pc:sldLayoutMkLst>
          <pc:spChg chg="add mod">
            <ac:chgData name="Alexandre SCHIFFER - ESMO" userId="8f28390f-5a5f-4efd-a760-7656bfa7277a" providerId="ADAL" clId="{A090A406-EAC5-C143-BAC9-62970E7438F9}" dt="2022-07-15T10:04:05.092" v="27"/>
            <ac:spMkLst>
              <pc:docMk/>
              <pc:sldMasterMk cId="0" sldId="2147493455"/>
              <pc:sldLayoutMk cId="309067468" sldId="2147493642"/>
              <ac:spMk id="2" creationId="{DDFBDD90-5575-81A4-8150-131F7A54F283}"/>
            </ac:spMkLst>
          </pc:spChg>
          <pc:spChg chg="add mod">
            <ac:chgData name="Alexandre SCHIFFER - ESMO" userId="8f28390f-5a5f-4efd-a760-7656bfa7277a" providerId="ADAL" clId="{A090A406-EAC5-C143-BAC9-62970E7438F9}" dt="2022-07-15T10:04:05.092" v="27"/>
            <ac:spMkLst>
              <pc:docMk/>
              <pc:sldMasterMk cId="0" sldId="2147493455"/>
              <pc:sldLayoutMk cId="309067468" sldId="2147493642"/>
              <ac:spMk id="3" creationId="{27EF4F99-46F9-ED3B-9206-DB7A4E147D0F}"/>
            </ac:spMkLst>
          </pc:spChg>
          <pc:picChg chg="add mod">
            <ac:chgData name="Alexandre SCHIFFER - ESMO" userId="8f28390f-5a5f-4efd-a760-7656bfa7277a" providerId="ADAL" clId="{A090A406-EAC5-C143-BAC9-62970E7438F9}" dt="2022-07-15T10:04:05.092" v="27"/>
            <ac:picMkLst>
              <pc:docMk/>
              <pc:sldMasterMk cId="0" sldId="2147493455"/>
              <pc:sldLayoutMk cId="309067468" sldId="2147493642"/>
              <ac:picMk id="4" creationId="{46C6DB59-1B5C-F297-D743-BDE3E7676FEF}"/>
            </ac:picMkLst>
          </pc:picChg>
          <pc:picChg chg="del">
            <ac:chgData name="Alexandre SCHIFFER - ESMO" userId="8f28390f-5a5f-4efd-a760-7656bfa7277a" providerId="ADAL" clId="{A090A406-EAC5-C143-BAC9-62970E7438F9}" dt="2022-07-15T10:04:04.713" v="26" actId="478"/>
            <ac:picMkLst>
              <pc:docMk/>
              <pc:sldMasterMk cId="0" sldId="2147493455"/>
              <pc:sldLayoutMk cId="309067468" sldId="2147493642"/>
              <ac:picMk id="7" creationId="{F63864CF-F467-094E-A8A4-FD8CBB396E9B}"/>
            </ac:picMkLst>
          </pc:picChg>
        </pc:sldLayoutChg>
        <pc:sldLayoutChg chg="addSp delSp modSp mod">
          <pc:chgData name="Alexandre SCHIFFER - ESMO" userId="8f28390f-5a5f-4efd-a760-7656bfa7277a" providerId="ADAL" clId="{A090A406-EAC5-C143-BAC9-62970E7438F9}" dt="2022-07-15T10:04:08.239" v="29"/>
          <pc:sldLayoutMkLst>
            <pc:docMk/>
            <pc:sldMasterMk cId="0" sldId="2147493455"/>
            <pc:sldLayoutMk cId="1840261251" sldId="2147493643"/>
          </pc:sldLayoutMkLst>
          <pc:spChg chg="add mod">
            <ac:chgData name="Alexandre SCHIFFER - ESMO" userId="8f28390f-5a5f-4efd-a760-7656bfa7277a" providerId="ADAL" clId="{A090A406-EAC5-C143-BAC9-62970E7438F9}" dt="2022-07-15T10:04:08.239" v="29"/>
            <ac:spMkLst>
              <pc:docMk/>
              <pc:sldMasterMk cId="0" sldId="2147493455"/>
              <pc:sldLayoutMk cId="1840261251" sldId="2147493643"/>
              <ac:spMk id="2" creationId="{38A2CC9D-D569-EE6F-4DBE-77646E8F3DAD}"/>
            </ac:spMkLst>
          </pc:spChg>
          <pc:spChg chg="add mod">
            <ac:chgData name="Alexandre SCHIFFER - ESMO" userId="8f28390f-5a5f-4efd-a760-7656bfa7277a" providerId="ADAL" clId="{A090A406-EAC5-C143-BAC9-62970E7438F9}" dt="2022-07-15T10:04:08.239" v="29"/>
            <ac:spMkLst>
              <pc:docMk/>
              <pc:sldMasterMk cId="0" sldId="2147493455"/>
              <pc:sldLayoutMk cId="1840261251" sldId="2147493643"/>
              <ac:spMk id="3" creationId="{BA7704D6-DDF9-A720-4517-D2D6B0FE9BC0}"/>
            </ac:spMkLst>
          </pc:spChg>
          <pc:picChg chg="add mod">
            <ac:chgData name="Alexandre SCHIFFER - ESMO" userId="8f28390f-5a5f-4efd-a760-7656bfa7277a" providerId="ADAL" clId="{A090A406-EAC5-C143-BAC9-62970E7438F9}" dt="2022-07-15T10:04:08.239" v="29"/>
            <ac:picMkLst>
              <pc:docMk/>
              <pc:sldMasterMk cId="0" sldId="2147493455"/>
              <pc:sldLayoutMk cId="1840261251" sldId="2147493643"/>
              <ac:picMk id="4" creationId="{B1BFFF39-1933-4F6D-0837-11DEAFBCD18F}"/>
            </ac:picMkLst>
          </pc:picChg>
          <pc:picChg chg="del">
            <ac:chgData name="Alexandre SCHIFFER - ESMO" userId="8f28390f-5a5f-4efd-a760-7656bfa7277a" providerId="ADAL" clId="{A090A406-EAC5-C143-BAC9-62970E7438F9}" dt="2022-07-15T10:04:08.109" v="28" actId="478"/>
            <ac:picMkLst>
              <pc:docMk/>
              <pc:sldMasterMk cId="0" sldId="2147493455"/>
              <pc:sldLayoutMk cId="1840261251" sldId="2147493643"/>
              <ac:picMk id="8" creationId="{480F15B4-CEC7-1C4C-BDCF-87F648A50D87}"/>
            </ac:picMkLst>
          </pc:picChg>
        </pc:sldLayoutChg>
        <pc:sldLayoutChg chg="addSp delSp modSp mod">
          <pc:chgData name="Alexandre SCHIFFER - ESMO" userId="8f28390f-5a5f-4efd-a760-7656bfa7277a" providerId="ADAL" clId="{A090A406-EAC5-C143-BAC9-62970E7438F9}" dt="2022-07-15T10:04:11.480" v="31"/>
          <pc:sldLayoutMkLst>
            <pc:docMk/>
            <pc:sldMasterMk cId="0" sldId="2147493455"/>
            <pc:sldLayoutMk cId="2192703510" sldId="2147493644"/>
          </pc:sldLayoutMkLst>
          <pc:spChg chg="add mod">
            <ac:chgData name="Alexandre SCHIFFER - ESMO" userId="8f28390f-5a5f-4efd-a760-7656bfa7277a" providerId="ADAL" clId="{A090A406-EAC5-C143-BAC9-62970E7438F9}" dt="2022-07-15T10:04:11.480" v="31"/>
            <ac:spMkLst>
              <pc:docMk/>
              <pc:sldMasterMk cId="0" sldId="2147493455"/>
              <pc:sldLayoutMk cId="2192703510" sldId="2147493644"/>
              <ac:spMk id="2" creationId="{8193DEE6-DE1A-70BD-41A0-CEE267FDD3EF}"/>
            </ac:spMkLst>
          </pc:spChg>
          <pc:spChg chg="add mod">
            <ac:chgData name="Alexandre SCHIFFER - ESMO" userId="8f28390f-5a5f-4efd-a760-7656bfa7277a" providerId="ADAL" clId="{A090A406-EAC5-C143-BAC9-62970E7438F9}" dt="2022-07-15T10:04:11.480" v="31"/>
            <ac:spMkLst>
              <pc:docMk/>
              <pc:sldMasterMk cId="0" sldId="2147493455"/>
              <pc:sldLayoutMk cId="2192703510" sldId="2147493644"/>
              <ac:spMk id="3" creationId="{8341D6D1-F673-9ED2-15AF-9A10714C6A88}"/>
            </ac:spMkLst>
          </pc:spChg>
          <pc:picChg chg="add mod">
            <ac:chgData name="Alexandre SCHIFFER - ESMO" userId="8f28390f-5a5f-4efd-a760-7656bfa7277a" providerId="ADAL" clId="{A090A406-EAC5-C143-BAC9-62970E7438F9}" dt="2022-07-15T10:04:11.480" v="31"/>
            <ac:picMkLst>
              <pc:docMk/>
              <pc:sldMasterMk cId="0" sldId="2147493455"/>
              <pc:sldLayoutMk cId="2192703510" sldId="2147493644"/>
              <ac:picMk id="4" creationId="{75E09803-A4F3-0BE1-1057-AC89F905BABF}"/>
            </ac:picMkLst>
          </pc:picChg>
          <pc:picChg chg="del">
            <ac:chgData name="Alexandre SCHIFFER - ESMO" userId="8f28390f-5a5f-4efd-a760-7656bfa7277a" providerId="ADAL" clId="{A090A406-EAC5-C143-BAC9-62970E7438F9}" dt="2022-07-15T10:04:11.351" v="30" actId="478"/>
            <ac:picMkLst>
              <pc:docMk/>
              <pc:sldMasterMk cId="0" sldId="2147493455"/>
              <pc:sldLayoutMk cId="2192703510" sldId="2147493644"/>
              <ac:picMk id="7" creationId="{B121CBE4-D194-A940-B013-93446F9A5617}"/>
            </ac:picMkLst>
          </pc:picChg>
        </pc:sldLayoutChg>
        <pc:sldLayoutChg chg="addSp delSp modSp mod">
          <pc:chgData name="Alexandre SCHIFFER - ESMO" userId="8f28390f-5a5f-4efd-a760-7656bfa7277a" providerId="ADAL" clId="{A090A406-EAC5-C143-BAC9-62970E7438F9}" dt="2022-07-15T10:04:15.552" v="33"/>
          <pc:sldLayoutMkLst>
            <pc:docMk/>
            <pc:sldMasterMk cId="0" sldId="2147493455"/>
            <pc:sldLayoutMk cId="3278467359" sldId="2147493645"/>
          </pc:sldLayoutMkLst>
          <pc:spChg chg="add mod">
            <ac:chgData name="Alexandre SCHIFFER - ESMO" userId="8f28390f-5a5f-4efd-a760-7656bfa7277a" providerId="ADAL" clId="{A090A406-EAC5-C143-BAC9-62970E7438F9}" dt="2022-07-15T10:04:15.552" v="33"/>
            <ac:spMkLst>
              <pc:docMk/>
              <pc:sldMasterMk cId="0" sldId="2147493455"/>
              <pc:sldLayoutMk cId="3278467359" sldId="2147493645"/>
              <ac:spMk id="2" creationId="{1F68B059-283A-C806-19B4-4E94A5CBC6A1}"/>
            </ac:spMkLst>
          </pc:spChg>
          <pc:spChg chg="add mod">
            <ac:chgData name="Alexandre SCHIFFER - ESMO" userId="8f28390f-5a5f-4efd-a760-7656bfa7277a" providerId="ADAL" clId="{A090A406-EAC5-C143-BAC9-62970E7438F9}" dt="2022-07-15T10:04:15.552" v="33"/>
            <ac:spMkLst>
              <pc:docMk/>
              <pc:sldMasterMk cId="0" sldId="2147493455"/>
              <pc:sldLayoutMk cId="3278467359" sldId="2147493645"/>
              <ac:spMk id="3" creationId="{AD6DFB00-B44E-FF9D-771A-1425637739E2}"/>
            </ac:spMkLst>
          </pc:spChg>
          <pc:picChg chg="add mod">
            <ac:chgData name="Alexandre SCHIFFER - ESMO" userId="8f28390f-5a5f-4efd-a760-7656bfa7277a" providerId="ADAL" clId="{A090A406-EAC5-C143-BAC9-62970E7438F9}" dt="2022-07-15T10:04:15.552" v="33"/>
            <ac:picMkLst>
              <pc:docMk/>
              <pc:sldMasterMk cId="0" sldId="2147493455"/>
              <pc:sldLayoutMk cId="3278467359" sldId="2147493645"/>
              <ac:picMk id="5" creationId="{C9A763BE-E73A-83CF-37BD-70164995C553}"/>
            </ac:picMkLst>
          </pc:picChg>
          <pc:picChg chg="del">
            <ac:chgData name="Alexandre SCHIFFER - ESMO" userId="8f28390f-5a5f-4efd-a760-7656bfa7277a" providerId="ADAL" clId="{A090A406-EAC5-C143-BAC9-62970E7438F9}" dt="2022-07-15T10:04:15.443" v="32" actId="478"/>
            <ac:picMkLst>
              <pc:docMk/>
              <pc:sldMasterMk cId="0" sldId="2147493455"/>
              <pc:sldLayoutMk cId="3278467359" sldId="2147493645"/>
              <ac:picMk id="6" creationId="{F30A6340-28EA-A243-B350-DD34B0EAFC8E}"/>
            </ac:picMkLst>
          </pc:picChg>
        </pc:sldLayoutChg>
        <pc:sldLayoutChg chg="addSp delSp modSp mod">
          <pc:chgData name="Alexandre SCHIFFER - ESMO" userId="8f28390f-5a5f-4efd-a760-7656bfa7277a" providerId="ADAL" clId="{A090A406-EAC5-C143-BAC9-62970E7438F9}" dt="2022-07-15T10:04:22.666" v="37" actId="478"/>
          <pc:sldLayoutMkLst>
            <pc:docMk/>
            <pc:sldMasterMk cId="0" sldId="2147493455"/>
            <pc:sldLayoutMk cId="2599831872" sldId="2147493646"/>
          </pc:sldLayoutMkLst>
          <pc:spChg chg="add del mod">
            <ac:chgData name="Alexandre SCHIFFER - ESMO" userId="8f28390f-5a5f-4efd-a760-7656bfa7277a" providerId="ADAL" clId="{A090A406-EAC5-C143-BAC9-62970E7438F9}" dt="2022-07-15T10:04:22.666" v="37" actId="478"/>
            <ac:spMkLst>
              <pc:docMk/>
              <pc:sldMasterMk cId="0" sldId="2147493455"/>
              <pc:sldLayoutMk cId="2599831872" sldId="2147493646"/>
              <ac:spMk id="2" creationId="{DBEA9A05-842A-402A-257E-D1D89D375055}"/>
            </ac:spMkLst>
          </pc:spChg>
          <pc:spChg chg="add del mod">
            <ac:chgData name="Alexandre SCHIFFER - ESMO" userId="8f28390f-5a5f-4efd-a760-7656bfa7277a" providerId="ADAL" clId="{A090A406-EAC5-C143-BAC9-62970E7438F9}" dt="2022-07-15T10:04:21.384" v="36" actId="478"/>
            <ac:spMkLst>
              <pc:docMk/>
              <pc:sldMasterMk cId="0" sldId="2147493455"/>
              <pc:sldLayoutMk cId="2599831872" sldId="2147493646"/>
              <ac:spMk id="3" creationId="{84915962-C944-DDEA-B817-09D5F7564EC3}"/>
            </ac:spMkLst>
          </pc:spChg>
          <pc:picChg chg="del">
            <ac:chgData name="Alexandre SCHIFFER - ESMO" userId="8f28390f-5a5f-4efd-a760-7656bfa7277a" providerId="ADAL" clId="{A090A406-EAC5-C143-BAC9-62970E7438F9}" dt="2022-07-15T10:04:19.043" v="34" actId="478"/>
            <ac:picMkLst>
              <pc:docMk/>
              <pc:sldMasterMk cId="0" sldId="2147493455"/>
              <pc:sldLayoutMk cId="2599831872" sldId="2147493646"/>
              <ac:picMk id="4" creationId="{92646EA3-2DD0-4F44-AC4B-11B1B56D2D78}"/>
            </ac:picMkLst>
          </pc:picChg>
          <pc:picChg chg="add mod">
            <ac:chgData name="Alexandre SCHIFFER - ESMO" userId="8f28390f-5a5f-4efd-a760-7656bfa7277a" providerId="ADAL" clId="{A090A406-EAC5-C143-BAC9-62970E7438F9}" dt="2022-07-15T10:04:19.150" v="35"/>
            <ac:picMkLst>
              <pc:docMk/>
              <pc:sldMasterMk cId="0" sldId="2147493455"/>
              <pc:sldLayoutMk cId="2599831872" sldId="2147493646"/>
              <ac:picMk id="6" creationId="{C59876DE-2C09-0324-46E2-6695BD8FB93D}"/>
            </ac:picMkLst>
          </pc:picChg>
        </pc:sldLayoutChg>
        <pc:sldLayoutChg chg="addSp delSp modSp mod">
          <pc:chgData name="Alexandre SCHIFFER - ESMO" userId="8f28390f-5a5f-4efd-a760-7656bfa7277a" providerId="ADAL" clId="{A090A406-EAC5-C143-BAC9-62970E7438F9}" dt="2022-07-15T10:03:49.455" v="25" actId="478"/>
          <pc:sldLayoutMkLst>
            <pc:docMk/>
            <pc:sldMasterMk cId="0" sldId="2147493455"/>
            <pc:sldLayoutMk cId="3079577876" sldId="2147493649"/>
          </pc:sldLayoutMkLst>
          <pc:spChg chg="add mod">
            <ac:chgData name="Alexandre SCHIFFER - ESMO" userId="8f28390f-5a5f-4efd-a760-7656bfa7277a" providerId="ADAL" clId="{A090A406-EAC5-C143-BAC9-62970E7438F9}" dt="2022-07-15T10:03:46.439" v="24" actId="1037"/>
            <ac:spMkLst>
              <pc:docMk/>
              <pc:sldMasterMk cId="0" sldId="2147493455"/>
              <pc:sldLayoutMk cId="3079577876" sldId="2147493649"/>
              <ac:spMk id="2" creationId="{1A50984D-F937-1A6C-E020-1FD05FEBD756}"/>
            </ac:spMkLst>
          </pc:spChg>
          <pc:spChg chg="add mod">
            <ac:chgData name="Alexandre SCHIFFER - ESMO" userId="8f28390f-5a5f-4efd-a760-7656bfa7277a" providerId="ADAL" clId="{A090A406-EAC5-C143-BAC9-62970E7438F9}" dt="2022-07-15T10:03:46.439" v="24" actId="1037"/>
            <ac:spMkLst>
              <pc:docMk/>
              <pc:sldMasterMk cId="0" sldId="2147493455"/>
              <pc:sldLayoutMk cId="3079577876" sldId="2147493649"/>
              <ac:spMk id="3" creationId="{0C02C8B8-3E78-9447-BF75-937232D7A8DD}"/>
            </ac:spMkLst>
          </pc:spChg>
          <pc:spChg chg="add">
            <ac:chgData name="Alexandre SCHIFFER - ESMO" userId="8f28390f-5a5f-4efd-a760-7656bfa7277a" providerId="ADAL" clId="{A090A406-EAC5-C143-BAC9-62970E7438F9}" dt="2022-07-15T10:03:03.528" v="13" actId="11529"/>
            <ac:spMkLst>
              <pc:docMk/>
              <pc:sldMasterMk cId="0" sldId="2147493455"/>
              <pc:sldLayoutMk cId="3079577876" sldId="2147493649"/>
              <ac:spMk id="6" creationId="{9CC3D367-9D1A-F2C4-7E69-7B31023710F6}"/>
            </ac:spMkLst>
          </pc:spChg>
          <pc:spChg chg="add del mod">
            <ac:chgData name="Alexandre SCHIFFER - ESMO" userId="8f28390f-5a5f-4efd-a760-7656bfa7277a" providerId="ADAL" clId="{A090A406-EAC5-C143-BAC9-62970E7438F9}" dt="2022-07-15T10:03:49.455" v="25" actId="478"/>
            <ac:spMkLst>
              <pc:docMk/>
              <pc:sldMasterMk cId="0" sldId="2147493455"/>
              <pc:sldLayoutMk cId="3079577876" sldId="2147493649"/>
              <ac:spMk id="9" creationId="{3D2A4737-2F41-3697-971F-5CFA3D4C85F8}"/>
            </ac:spMkLst>
          </pc:spChg>
          <pc:spChg chg="add del mod">
            <ac:chgData name="Alexandre SCHIFFER - ESMO" userId="8f28390f-5a5f-4efd-a760-7656bfa7277a" providerId="ADAL" clId="{A090A406-EAC5-C143-BAC9-62970E7438F9}" dt="2022-07-15T10:03:49.455" v="25" actId="478"/>
            <ac:spMkLst>
              <pc:docMk/>
              <pc:sldMasterMk cId="0" sldId="2147493455"/>
              <pc:sldLayoutMk cId="3079577876" sldId="2147493649"/>
              <ac:spMk id="12" creationId="{C87AE831-9482-5548-968C-F02B8D80CC7E}"/>
            </ac:spMkLst>
          </pc:spChg>
          <pc:picChg chg="add del mod">
            <ac:chgData name="Alexandre SCHIFFER - ESMO" userId="8f28390f-5a5f-4efd-a760-7656bfa7277a" providerId="ADAL" clId="{A090A406-EAC5-C143-BAC9-62970E7438F9}" dt="2022-07-15T10:02:28.410" v="11" actId="478"/>
            <ac:picMkLst>
              <pc:docMk/>
              <pc:sldMasterMk cId="0" sldId="2147493455"/>
              <pc:sldLayoutMk cId="3079577876" sldId="2147493649"/>
              <ac:picMk id="4" creationId="{679EA90C-A965-F40F-CE7D-889D3C9EE4B6}"/>
            </ac:picMkLst>
          </pc:picChg>
          <pc:picChg chg="add mod">
            <ac:chgData name="Alexandre SCHIFFER - ESMO" userId="8f28390f-5a5f-4efd-a760-7656bfa7277a" providerId="ADAL" clId="{A090A406-EAC5-C143-BAC9-62970E7438F9}" dt="2022-07-15T10:03:28.952" v="19" actId="1076"/>
            <ac:picMkLst>
              <pc:docMk/>
              <pc:sldMasterMk cId="0" sldId="2147493455"/>
              <pc:sldLayoutMk cId="3079577876" sldId="2147493649"/>
              <ac:picMk id="5" creationId="{5A8EBC61-D44A-63EB-DC2E-443982976F15}"/>
            </ac:picMkLst>
          </pc:picChg>
          <pc:picChg chg="del">
            <ac:chgData name="Alexandre SCHIFFER - ESMO" userId="8f28390f-5a5f-4efd-a760-7656bfa7277a" providerId="ADAL" clId="{A090A406-EAC5-C143-BAC9-62970E7438F9}" dt="2022-07-15T10:02:22.671" v="9" actId="478"/>
            <ac:picMkLst>
              <pc:docMk/>
              <pc:sldMasterMk cId="0" sldId="2147493455"/>
              <pc:sldLayoutMk cId="3079577876" sldId="2147493649"/>
              <ac:picMk id="7" creationId="{7002681D-CB00-ED4B-8761-325A010CB766}"/>
            </ac:picMkLst>
          </pc:pic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anose="020F0502020204030204" pitchFamily="34" charset="0"/>
                <a:ea typeface="MS PGothic" panose="020B0600070205080204" pitchFamily="34" charset="-128"/>
              </a:defRPr>
            </a:lvl1pPr>
          </a:lstStyle>
          <a:p>
            <a:pPr>
              <a:defRPr/>
            </a:pPr>
            <a:fld id="{348F6101-F865-434C-8E03-1C010E47B5D0}" type="datetimeFigureOut">
              <a:rPr lang="en-US" altLang="en-US"/>
              <a:pPr>
                <a:defRPr/>
              </a:pPr>
              <a:t>8/10/2023</a:t>
            </a:fld>
            <a:endParaRPr lang="en-US"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ea typeface="MS PGothic" panose="020B0600070205080204" pitchFamily="34" charset="-128"/>
              </a:defRPr>
            </a:lvl1pPr>
          </a:lstStyle>
          <a:p>
            <a:pPr>
              <a:defRPr/>
            </a:pPr>
            <a:fld id="{9BDE4E75-88DF-4ADF-8177-C8A4B91AE97A}" type="slidenum">
              <a:rPr lang="en-US" altLang="en-US"/>
              <a:pPr>
                <a:defRPr/>
              </a:pPr>
              <a:t>‹#›</a:t>
            </a:fld>
            <a:endParaRPr lang="en-US" altLang="en-US"/>
          </a:p>
        </p:txBody>
      </p:sp>
    </p:spTree>
    <p:extLst>
      <p:ext uri="{BB962C8B-B14F-4D97-AF65-F5344CB8AC3E}">
        <p14:creationId xmlns:p14="http://schemas.microsoft.com/office/powerpoint/2010/main" val="19968764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smtClean="0"/>
            </a:lvl1pPr>
          </a:lstStyle>
          <a:p>
            <a:pPr>
              <a:defRPr/>
            </a:pPr>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smtClean="0"/>
            </a:lvl1pPr>
          </a:lstStyle>
          <a:p>
            <a:pPr>
              <a:defRPr/>
            </a:pPr>
            <a:fld id="{BA7F01B5-F894-4428-8AAB-2DD80EE09C1C}" type="datetimeFigureOut">
              <a:rPr lang="en-GB"/>
              <a:pPr>
                <a:defRPr/>
              </a:pPr>
              <a:t>10/08/2023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smtClean="0"/>
            </a:lvl1pPr>
          </a:lstStyle>
          <a:p>
            <a:pPr>
              <a:defRPr/>
            </a:pPr>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smtClean="0"/>
            </a:lvl1pPr>
          </a:lstStyle>
          <a:p>
            <a:pPr>
              <a:defRPr/>
            </a:pPr>
            <a:fld id="{B53C4279-0E90-45C7-936D-21AD6824232C}" type="slidenum">
              <a:rPr lang="en-GB"/>
              <a:pPr>
                <a:defRPr/>
              </a:pPr>
              <a:t>‹#›</a:t>
            </a:fld>
            <a:endParaRPr lang="en-GB"/>
          </a:p>
        </p:txBody>
      </p:sp>
    </p:spTree>
    <p:extLst>
      <p:ext uri="{BB962C8B-B14F-4D97-AF65-F5344CB8AC3E}">
        <p14:creationId xmlns:p14="http://schemas.microsoft.com/office/powerpoint/2010/main" val="289184377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Title Presentation">
    <p:spTree>
      <p:nvGrpSpPr>
        <p:cNvPr id="1" name=""/>
        <p:cNvGrpSpPr/>
        <p:nvPr/>
      </p:nvGrpSpPr>
      <p:grpSpPr>
        <a:xfrm>
          <a:off x="0" y="0"/>
          <a:ext cx="0" cy="0"/>
          <a:chOff x="0" y="0"/>
          <a:chExt cx="0" cy="0"/>
        </a:xfrm>
      </p:grpSpPr>
      <p:pic>
        <p:nvPicPr>
          <p:cNvPr id="7" name="Picture 6" descr="A picture containing text, sign&#10;&#10;Description automatically generated">
            <a:extLst>
              <a:ext uri="{FF2B5EF4-FFF2-40B4-BE49-F238E27FC236}">
                <a16:creationId xmlns:a16="http://schemas.microsoft.com/office/drawing/2014/main" id="{98B591A2-F209-369D-C99F-52441682EC82}"/>
              </a:ext>
            </a:extLst>
          </p:cNvPr>
          <p:cNvPicPr>
            <a:picLocks noChangeAspect="1"/>
          </p:cNvPicPr>
          <p:nvPr userDrawn="1"/>
        </p:nvPicPr>
        <p:blipFill>
          <a:blip r:embed="rId2"/>
          <a:stretch>
            <a:fillRect/>
          </a:stretch>
        </p:blipFill>
        <p:spPr>
          <a:xfrm>
            <a:off x="424160" y="447676"/>
            <a:ext cx="1726758" cy="468000"/>
          </a:xfrm>
          <a:prstGeom prst="rect">
            <a:avLst/>
          </a:prstGeom>
        </p:spPr>
      </p:pic>
      <p:sp>
        <p:nvSpPr>
          <p:cNvPr id="2" name="Title 1"/>
          <p:cNvSpPr>
            <a:spLocks noGrp="1"/>
          </p:cNvSpPr>
          <p:nvPr>
            <p:ph type="ctrTitle"/>
          </p:nvPr>
        </p:nvSpPr>
        <p:spPr>
          <a:xfrm>
            <a:off x="360000" y="1870902"/>
            <a:ext cx="4937117" cy="900000"/>
          </a:xfrm>
          <a:prstGeom prst="rect">
            <a:avLst/>
          </a:prstGeom>
        </p:spPr>
        <p:txBody>
          <a:bodyPr anchor="t">
            <a:noAutofit/>
          </a:bodyPr>
          <a:lstStyle>
            <a:lvl1pPr algn="l">
              <a:lnSpc>
                <a:spcPct val="80000"/>
              </a:lnSpc>
              <a:defRPr sz="2800" b="1" i="0" cap="all">
                <a:solidFill>
                  <a:srgbClr val="0D4066"/>
                </a:solidFill>
                <a:latin typeface="+mn-lt"/>
                <a:cs typeface="Arial Narrow"/>
              </a:defRPr>
            </a:lvl1pPr>
          </a:lstStyle>
          <a:p>
            <a:endParaRPr lang="en-US" dirty="0"/>
          </a:p>
        </p:txBody>
      </p:sp>
      <p:sp>
        <p:nvSpPr>
          <p:cNvPr id="3" name="Subtitle 2"/>
          <p:cNvSpPr>
            <a:spLocks noGrp="1"/>
          </p:cNvSpPr>
          <p:nvPr>
            <p:ph type="subTitle" idx="1"/>
          </p:nvPr>
        </p:nvSpPr>
        <p:spPr>
          <a:xfrm>
            <a:off x="360000" y="2770902"/>
            <a:ext cx="4937117" cy="450000"/>
          </a:xfrm>
          <a:prstGeom prst="rect">
            <a:avLst/>
          </a:prstGeom>
        </p:spPr>
        <p:txBody>
          <a:bodyPr anchor="t">
            <a:noAutofit/>
          </a:bodyPr>
          <a:lstStyle>
            <a:lvl1pPr marL="0" indent="0" algn="l">
              <a:buNone/>
              <a:defRPr sz="2000">
                <a:solidFill>
                  <a:srgbClr val="0D4066"/>
                </a:solidFill>
                <a:latin typeface="+mn-lt"/>
                <a:cs typeface="Arial Narrow"/>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US" dirty="0"/>
          </a:p>
        </p:txBody>
      </p:sp>
      <p:sp>
        <p:nvSpPr>
          <p:cNvPr id="19" name="Text Placeholder 18"/>
          <p:cNvSpPr>
            <a:spLocks noGrp="1"/>
          </p:cNvSpPr>
          <p:nvPr>
            <p:ph type="body" sz="quarter" idx="10"/>
          </p:nvPr>
        </p:nvSpPr>
        <p:spPr>
          <a:xfrm>
            <a:off x="360002" y="3428474"/>
            <a:ext cx="4967180" cy="230400"/>
          </a:xfrm>
          <a:prstGeom prst="rect">
            <a:avLst/>
          </a:prstGeom>
        </p:spPr>
        <p:txBody>
          <a:bodyPr tIns="46800" bIns="234000" anchor="t">
            <a:noAutofit/>
          </a:bodyPr>
          <a:lstStyle>
            <a:lvl1pPr marL="0" indent="0">
              <a:buFontTx/>
              <a:buNone/>
              <a:defRPr sz="1200" b="1">
                <a:solidFill>
                  <a:srgbClr val="0D4066"/>
                </a:solidFill>
                <a:latin typeface="+mn-lt"/>
              </a:defRPr>
            </a:lvl1pPr>
          </a:lstStyle>
          <a:p>
            <a:pPr lvl="0"/>
            <a:endParaRPr lang="en-US" dirty="0"/>
          </a:p>
        </p:txBody>
      </p:sp>
      <p:sp>
        <p:nvSpPr>
          <p:cNvPr id="20" name="Text Placeholder 18"/>
          <p:cNvSpPr>
            <a:spLocks noGrp="1"/>
          </p:cNvSpPr>
          <p:nvPr>
            <p:ph type="body" sz="quarter" idx="11"/>
          </p:nvPr>
        </p:nvSpPr>
        <p:spPr>
          <a:xfrm>
            <a:off x="360002" y="3664800"/>
            <a:ext cx="4967181" cy="230400"/>
          </a:xfrm>
          <a:prstGeom prst="rect">
            <a:avLst/>
          </a:prstGeom>
        </p:spPr>
        <p:txBody>
          <a:bodyPr tIns="46800" bIns="234000" anchor="t">
            <a:noAutofit/>
          </a:bodyPr>
          <a:lstStyle>
            <a:lvl1pPr marL="0" indent="0">
              <a:buFontTx/>
              <a:buNone/>
              <a:defRPr sz="1200" b="0">
                <a:solidFill>
                  <a:srgbClr val="0D4066"/>
                </a:solidFill>
                <a:latin typeface="+mn-lt"/>
                <a:cs typeface="Agency FB" panose="020F0502020204030204" pitchFamily="34" charset="0"/>
              </a:defRPr>
            </a:lvl1pPr>
          </a:lstStyle>
          <a:p>
            <a:pPr lvl="0"/>
            <a:endParaRPr lang="en-US" dirty="0"/>
          </a:p>
        </p:txBody>
      </p:sp>
      <p:pic>
        <p:nvPicPr>
          <p:cNvPr id="5" name="Picture 4" descr="A picture containing light&#10;&#10;Description automatically generated">
            <a:extLst>
              <a:ext uri="{FF2B5EF4-FFF2-40B4-BE49-F238E27FC236}">
                <a16:creationId xmlns:a16="http://schemas.microsoft.com/office/drawing/2014/main" id="{2E19EB1B-7AA9-464B-8B19-408E40B80D06}"/>
              </a:ext>
            </a:extLst>
          </p:cNvPr>
          <p:cNvPicPr>
            <a:picLocks noChangeAspect="1"/>
          </p:cNvPicPr>
          <p:nvPr userDrawn="1"/>
        </p:nvPicPr>
        <p:blipFill>
          <a:blip r:embed="rId3"/>
          <a:stretch>
            <a:fillRect/>
          </a:stretch>
        </p:blipFill>
        <p:spPr>
          <a:xfrm>
            <a:off x="7172325" y="0"/>
            <a:ext cx="1971675" cy="5143500"/>
          </a:xfrm>
          <a:prstGeom prst="rect">
            <a:avLst/>
          </a:prstGeom>
        </p:spPr>
      </p:pic>
      <p:pic>
        <p:nvPicPr>
          <p:cNvPr id="4" name="Picture 8" descr="A picture containing drawing&#10;&#10;Description automatically generated">
            <a:extLst>
              <a:ext uri="{FF2B5EF4-FFF2-40B4-BE49-F238E27FC236}">
                <a16:creationId xmlns:a16="http://schemas.microsoft.com/office/drawing/2014/main" id="{99974CDE-9D83-C41E-6F57-5F7E468A722B}"/>
              </a:ext>
            </a:extLst>
          </p:cNvPr>
          <p:cNvPicPr>
            <a:picLocks noChangeAspect="1"/>
          </p:cNvPicPr>
          <p:nvPr userDrawn="1"/>
        </p:nvPicPr>
        <p:blipFill>
          <a:blip r:embed="rId4"/>
          <a:stretch>
            <a:fillRect/>
          </a:stretch>
        </p:blipFill>
        <p:spPr>
          <a:xfrm>
            <a:off x="468591" y="4629485"/>
            <a:ext cx="1008000" cy="262015"/>
          </a:xfrm>
          <a:prstGeom prst="rect">
            <a:avLst/>
          </a:prstGeom>
        </p:spPr>
      </p:pic>
    </p:spTree>
    <p:extLst>
      <p:ext uri="{BB962C8B-B14F-4D97-AF65-F5344CB8AC3E}">
        <p14:creationId xmlns:p14="http://schemas.microsoft.com/office/powerpoint/2010/main" val="1522699082"/>
      </p:ext>
    </p:extLst>
  </p:cSld>
  <p:clrMapOvr>
    <a:masterClrMapping/>
  </p:clrMapOvr>
  <p:extLst>
    <p:ext uri="{DCECCB84-F9BA-43D5-87BE-67443E8EF086}">
      <p15:sldGuideLst xmlns:p15="http://schemas.microsoft.com/office/powerpoint/2012/main">
        <p15:guide id="1" orient="horz" pos="2958" userDrawn="1">
          <p15:clr>
            <a:srgbClr val="FBAE40"/>
          </p15:clr>
        </p15:guide>
        <p15:guide id="2" pos="272" userDrawn="1">
          <p15:clr>
            <a:srgbClr val="FBAE40"/>
          </p15:clr>
        </p15:guide>
        <p15:guide id="3" orient="horz" pos="282"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Chapter">
    <p:spTree>
      <p:nvGrpSpPr>
        <p:cNvPr id="1" name=""/>
        <p:cNvGrpSpPr/>
        <p:nvPr/>
      </p:nvGrpSpPr>
      <p:grpSpPr>
        <a:xfrm>
          <a:off x="0" y="0"/>
          <a:ext cx="0" cy="0"/>
          <a:chOff x="0" y="0"/>
          <a:chExt cx="0" cy="0"/>
        </a:xfrm>
      </p:grpSpPr>
      <p:pic>
        <p:nvPicPr>
          <p:cNvPr id="2" name="Picture 1" descr="A picture containing text, sign&#10;&#10;Description automatically generated">
            <a:extLst>
              <a:ext uri="{FF2B5EF4-FFF2-40B4-BE49-F238E27FC236}">
                <a16:creationId xmlns:a16="http://schemas.microsoft.com/office/drawing/2014/main" id="{4B601D41-1E68-1044-3C73-9CFF5BF60E35}"/>
              </a:ext>
            </a:extLst>
          </p:cNvPr>
          <p:cNvPicPr>
            <a:picLocks noChangeAspect="1"/>
          </p:cNvPicPr>
          <p:nvPr userDrawn="1"/>
        </p:nvPicPr>
        <p:blipFill>
          <a:blip r:embed="rId2"/>
          <a:stretch>
            <a:fillRect/>
          </a:stretch>
        </p:blipFill>
        <p:spPr>
          <a:xfrm>
            <a:off x="360000" y="4720909"/>
            <a:ext cx="624289" cy="169200"/>
          </a:xfrm>
          <a:prstGeom prst="rect">
            <a:avLst/>
          </a:prstGeom>
        </p:spPr>
      </p:pic>
      <p:sp>
        <p:nvSpPr>
          <p:cNvPr id="17" name="Title 1">
            <a:extLst>
              <a:ext uri="{FF2B5EF4-FFF2-40B4-BE49-F238E27FC236}">
                <a16:creationId xmlns:a16="http://schemas.microsoft.com/office/drawing/2014/main" id="{AFC72EBA-B0C4-D443-A6BD-5873D63C0F3D}"/>
              </a:ext>
            </a:extLst>
          </p:cNvPr>
          <p:cNvSpPr>
            <a:spLocks noGrp="1"/>
          </p:cNvSpPr>
          <p:nvPr>
            <p:ph type="ctrTitle"/>
          </p:nvPr>
        </p:nvSpPr>
        <p:spPr>
          <a:xfrm>
            <a:off x="360000" y="1870902"/>
            <a:ext cx="6928823" cy="900000"/>
          </a:xfrm>
          <a:prstGeom prst="rect">
            <a:avLst/>
          </a:prstGeom>
        </p:spPr>
        <p:txBody>
          <a:bodyPr anchor="t">
            <a:noAutofit/>
          </a:bodyPr>
          <a:lstStyle>
            <a:lvl1pPr algn="l">
              <a:lnSpc>
                <a:spcPct val="80000"/>
              </a:lnSpc>
              <a:defRPr sz="2800" b="1" i="0" cap="all">
                <a:solidFill>
                  <a:srgbClr val="0D4066"/>
                </a:solidFill>
                <a:latin typeface="+mn-lt"/>
                <a:cs typeface="Arial Narrow"/>
              </a:defRPr>
            </a:lvl1pPr>
          </a:lstStyle>
          <a:p>
            <a:endParaRPr lang="en-US" dirty="0"/>
          </a:p>
        </p:txBody>
      </p:sp>
      <p:sp>
        <p:nvSpPr>
          <p:cNvPr id="18" name="Subtitle 2">
            <a:extLst>
              <a:ext uri="{FF2B5EF4-FFF2-40B4-BE49-F238E27FC236}">
                <a16:creationId xmlns:a16="http://schemas.microsoft.com/office/drawing/2014/main" id="{F92C0E05-3816-894C-B4B3-7FBBFA805BC0}"/>
              </a:ext>
            </a:extLst>
          </p:cNvPr>
          <p:cNvSpPr>
            <a:spLocks noGrp="1"/>
          </p:cNvSpPr>
          <p:nvPr>
            <p:ph type="subTitle" idx="1"/>
          </p:nvPr>
        </p:nvSpPr>
        <p:spPr>
          <a:xfrm>
            <a:off x="360000" y="2770902"/>
            <a:ext cx="6928823" cy="450000"/>
          </a:xfrm>
          <a:prstGeom prst="rect">
            <a:avLst/>
          </a:prstGeom>
        </p:spPr>
        <p:txBody>
          <a:bodyPr anchor="t">
            <a:noAutofit/>
          </a:bodyPr>
          <a:lstStyle>
            <a:lvl1pPr marL="0" indent="0" algn="l">
              <a:buNone/>
              <a:defRPr sz="2000">
                <a:solidFill>
                  <a:srgbClr val="0D4066"/>
                </a:solidFill>
                <a:latin typeface="+mn-lt"/>
                <a:cs typeface="Arial Narrow"/>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3" name="Rectangle 2">
            <a:extLst>
              <a:ext uri="{FF2B5EF4-FFF2-40B4-BE49-F238E27FC236}">
                <a16:creationId xmlns:a16="http://schemas.microsoft.com/office/drawing/2014/main" id="{3D5F4C75-50DB-0E43-9F44-935D40305661}"/>
              </a:ext>
            </a:extLst>
          </p:cNvPr>
          <p:cNvSpPr>
            <a:spLocks noChangeAspect="1"/>
          </p:cNvSpPr>
          <p:nvPr userDrawn="1"/>
        </p:nvSpPr>
        <p:spPr>
          <a:xfrm>
            <a:off x="8784000" y="2590902"/>
            <a:ext cx="0" cy="0"/>
          </a:xfrm>
          <a:prstGeom prst="rect">
            <a:avLst/>
          </a:prstGeom>
          <a:solidFill>
            <a:schemeClr val="accent2"/>
          </a:solidFill>
        </p:spPr>
        <p:txBody>
          <a:bodyPr wrap="none" rtlCol="0" anchor="ctr">
            <a:spAutoFit/>
          </a:bodyPr>
          <a:lstStyle/>
          <a:p>
            <a:pPr algn="ctr"/>
            <a:endParaRPr lang="fr-FR" dirty="0">
              <a:latin typeface="+mn-lt"/>
            </a:endParaRPr>
          </a:p>
        </p:txBody>
      </p:sp>
      <p:pic>
        <p:nvPicPr>
          <p:cNvPr id="10" name="Picture 9" descr="A picture containing light&#10;&#10;Description automatically generated">
            <a:extLst>
              <a:ext uri="{FF2B5EF4-FFF2-40B4-BE49-F238E27FC236}">
                <a16:creationId xmlns:a16="http://schemas.microsoft.com/office/drawing/2014/main" id="{97A7EDA9-032B-D64C-980C-34EA21394068}"/>
              </a:ext>
            </a:extLst>
          </p:cNvPr>
          <p:cNvPicPr>
            <a:picLocks noChangeAspect="1"/>
          </p:cNvPicPr>
          <p:nvPr userDrawn="1"/>
        </p:nvPicPr>
        <p:blipFill>
          <a:blip r:embed="rId3"/>
          <a:stretch>
            <a:fillRect/>
          </a:stretch>
        </p:blipFill>
        <p:spPr>
          <a:xfrm>
            <a:off x="7172325" y="0"/>
            <a:ext cx="1971675" cy="5143500"/>
          </a:xfrm>
          <a:prstGeom prst="rect">
            <a:avLst/>
          </a:prstGeom>
        </p:spPr>
      </p:pic>
    </p:spTree>
    <p:extLst>
      <p:ext uri="{BB962C8B-B14F-4D97-AF65-F5344CB8AC3E}">
        <p14:creationId xmlns:p14="http://schemas.microsoft.com/office/powerpoint/2010/main" val="115419589"/>
      </p:ext>
    </p:extLst>
  </p:cSld>
  <p:clrMapOvr>
    <a:masterClrMapping/>
  </p:clrMapOvr>
  <p:extLst>
    <p:ext uri="{DCECCB84-F9BA-43D5-87BE-67443E8EF086}">
      <p15:sldGuideLst xmlns:p15="http://schemas.microsoft.com/office/powerpoint/2012/main">
        <p15:guide id="1" orient="horz" pos="2958" userDrawn="1">
          <p15:clr>
            <a:srgbClr val="FBAE40"/>
          </p15:clr>
        </p15:guide>
        <p15:guide id="2" pos="295"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_Title and Text">
    <p:spTree>
      <p:nvGrpSpPr>
        <p:cNvPr id="1" name=""/>
        <p:cNvGrpSpPr/>
        <p:nvPr/>
      </p:nvGrpSpPr>
      <p:grpSpPr>
        <a:xfrm>
          <a:off x="0" y="0"/>
          <a:ext cx="0" cy="0"/>
          <a:chOff x="0" y="0"/>
          <a:chExt cx="0" cy="0"/>
        </a:xfrm>
      </p:grpSpPr>
      <p:sp>
        <p:nvSpPr>
          <p:cNvPr id="13" name="Text Placeholder 6"/>
          <p:cNvSpPr>
            <a:spLocks noGrp="1"/>
          </p:cNvSpPr>
          <p:nvPr>
            <p:ph type="body" sz="quarter" idx="12" hasCustomPrompt="1"/>
          </p:nvPr>
        </p:nvSpPr>
        <p:spPr>
          <a:xfrm>
            <a:off x="367118" y="1614329"/>
            <a:ext cx="6928824" cy="2700000"/>
          </a:xfrm>
          <a:prstGeom prst="rect">
            <a:avLst/>
          </a:prstGeom>
        </p:spPr>
        <p:txBody>
          <a:bodyPr>
            <a:noAutofit/>
          </a:bodyPr>
          <a:lstStyle>
            <a:lvl1pPr marL="0" indent="0">
              <a:buNone/>
              <a:defRPr sz="1600" baseline="0">
                <a:solidFill>
                  <a:srgbClr val="0D4066"/>
                </a:solidFill>
              </a:defRPr>
            </a:lvl1pPr>
          </a:lstStyle>
          <a:p>
            <a:pPr lvl="0"/>
            <a:r>
              <a:rPr lang="en-US" dirty="0"/>
              <a:t>Click to edit Master text </a:t>
            </a:r>
            <a:r>
              <a:rPr lang="en-US" dirty="0" err="1"/>
              <a:t>stylesc</a:t>
            </a:r>
            <a:endParaRPr lang="en-US" dirty="0"/>
          </a:p>
        </p:txBody>
      </p:sp>
      <p:sp>
        <p:nvSpPr>
          <p:cNvPr id="10" name="Title 1">
            <a:extLst>
              <a:ext uri="{FF2B5EF4-FFF2-40B4-BE49-F238E27FC236}">
                <a16:creationId xmlns:a16="http://schemas.microsoft.com/office/drawing/2014/main" id="{FE623330-BFFB-F448-AA2F-26160B58BDC3}"/>
              </a:ext>
            </a:extLst>
          </p:cNvPr>
          <p:cNvSpPr>
            <a:spLocks noGrp="1"/>
          </p:cNvSpPr>
          <p:nvPr>
            <p:ph type="ctrTitle"/>
          </p:nvPr>
        </p:nvSpPr>
        <p:spPr>
          <a:xfrm>
            <a:off x="360000" y="485244"/>
            <a:ext cx="6928824" cy="432000"/>
          </a:xfrm>
          <a:prstGeom prst="rect">
            <a:avLst/>
          </a:prstGeom>
        </p:spPr>
        <p:txBody>
          <a:bodyPr anchor="t">
            <a:noAutofit/>
          </a:bodyPr>
          <a:lstStyle>
            <a:lvl1pPr algn="l">
              <a:lnSpc>
                <a:spcPct val="80000"/>
              </a:lnSpc>
              <a:defRPr sz="2800" b="1" i="0" cap="all">
                <a:solidFill>
                  <a:srgbClr val="0D4066"/>
                </a:solidFill>
                <a:latin typeface="+mn-lt"/>
                <a:cs typeface="Arial Narrow"/>
              </a:defRPr>
            </a:lvl1pPr>
          </a:lstStyle>
          <a:p>
            <a:endParaRPr lang="en-US" dirty="0"/>
          </a:p>
        </p:txBody>
      </p:sp>
      <p:sp>
        <p:nvSpPr>
          <p:cNvPr id="11" name="Subtitle 2">
            <a:extLst>
              <a:ext uri="{FF2B5EF4-FFF2-40B4-BE49-F238E27FC236}">
                <a16:creationId xmlns:a16="http://schemas.microsoft.com/office/drawing/2014/main" id="{F292DDDC-1EEA-5646-B219-7866C459EC59}"/>
              </a:ext>
            </a:extLst>
          </p:cNvPr>
          <p:cNvSpPr>
            <a:spLocks noGrp="1"/>
          </p:cNvSpPr>
          <p:nvPr>
            <p:ph type="subTitle" idx="1"/>
          </p:nvPr>
        </p:nvSpPr>
        <p:spPr>
          <a:xfrm>
            <a:off x="359999" y="917244"/>
            <a:ext cx="6928825" cy="450000"/>
          </a:xfrm>
          <a:prstGeom prst="rect">
            <a:avLst/>
          </a:prstGeom>
        </p:spPr>
        <p:txBody>
          <a:bodyPr anchor="t">
            <a:noAutofit/>
          </a:bodyPr>
          <a:lstStyle>
            <a:lvl1pPr marL="0" indent="0" algn="l">
              <a:buNone/>
              <a:defRPr sz="2000">
                <a:solidFill>
                  <a:srgbClr val="0D4066"/>
                </a:solidFill>
                <a:latin typeface="+mn-lt"/>
                <a:cs typeface="Arial Narrow"/>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8" name="Picture 7" descr="A picture containing light&#10;&#10;Description automatically generated">
            <a:extLst>
              <a:ext uri="{FF2B5EF4-FFF2-40B4-BE49-F238E27FC236}">
                <a16:creationId xmlns:a16="http://schemas.microsoft.com/office/drawing/2014/main" id="{B181F01F-55B5-A647-A0E3-69CF024F7308}"/>
              </a:ext>
            </a:extLst>
          </p:cNvPr>
          <p:cNvPicPr>
            <a:picLocks noChangeAspect="1"/>
          </p:cNvPicPr>
          <p:nvPr userDrawn="1"/>
        </p:nvPicPr>
        <p:blipFill>
          <a:blip r:embed="rId2"/>
          <a:stretch>
            <a:fillRect/>
          </a:stretch>
        </p:blipFill>
        <p:spPr>
          <a:xfrm>
            <a:off x="7172325" y="0"/>
            <a:ext cx="1971675" cy="5143500"/>
          </a:xfrm>
          <a:prstGeom prst="rect">
            <a:avLst/>
          </a:prstGeom>
        </p:spPr>
      </p:pic>
      <p:sp>
        <p:nvSpPr>
          <p:cNvPr id="2" name="TextBox 4">
            <a:extLst>
              <a:ext uri="{FF2B5EF4-FFF2-40B4-BE49-F238E27FC236}">
                <a16:creationId xmlns:a16="http://schemas.microsoft.com/office/drawing/2014/main" id="{1A50984D-F937-1A6C-E020-1FD05FEBD756}"/>
              </a:ext>
            </a:extLst>
          </p:cNvPr>
          <p:cNvSpPr txBox="1"/>
          <p:nvPr userDrawn="1"/>
        </p:nvSpPr>
        <p:spPr>
          <a:xfrm>
            <a:off x="1702441" y="4802037"/>
            <a:ext cx="4503870" cy="144000"/>
          </a:xfrm>
          <a:prstGeom prst="rect">
            <a:avLst/>
          </a:prstGeom>
          <a:noFill/>
        </p:spPr>
        <p:txBody>
          <a:bodyPr wrap="square" lIns="0" tIns="0" rIns="90000" bIns="0" rtlCol="0">
            <a:sp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sz="900" b="0" i="0" dirty="0">
                <a:solidFill>
                  <a:srgbClr val="E95710"/>
                </a:solidFill>
                <a:effectLst/>
                <a:latin typeface="Arial Narrow" panose="020B0606020202030204" pitchFamily="34" charset="0"/>
              </a:rPr>
              <a:t>Content of this presentation is copyright</a:t>
            </a:r>
            <a:r>
              <a:rPr lang="en-CH" sz="900" b="0" i="0" dirty="0">
                <a:solidFill>
                  <a:srgbClr val="E95710"/>
                </a:solidFill>
                <a:effectLst/>
                <a:latin typeface="Arial Narrow" panose="020B0606020202030204" pitchFamily="34" charset="0"/>
              </a:rPr>
              <a:t> </a:t>
            </a:r>
            <a:r>
              <a:rPr lang="en-US" sz="900" b="0" i="0" dirty="0">
                <a:solidFill>
                  <a:srgbClr val="E95710"/>
                </a:solidFill>
                <a:effectLst/>
                <a:latin typeface="Arial Narrow" panose="020B0606020202030204" pitchFamily="34" charset="0"/>
              </a:rPr>
              <a:t>and responsibility of the author. Permission is required for re-use</a:t>
            </a:r>
            <a:r>
              <a:rPr lang="en-CH" sz="900" b="0" i="0" dirty="0">
                <a:solidFill>
                  <a:srgbClr val="E95710"/>
                </a:solidFill>
                <a:effectLst/>
                <a:latin typeface="Arial Narrow" panose="020B0606020202030204" pitchFamily="34" charset="0"/>
              </a:rPr>
              <a:t>.</a:t>
            </a:r>
            <a:endParaRPr lang="en-US" sz="900" b="0" i="0" dirty="0">
              <a:solidFill>
                <a:srgbClr val="E95710"/>
              </a:solidFill>
              <a:effectLst/>
              <a:latin typeface="Arial Narrow" panose="020B0606020202030204" pitchFamily="34" charset="0"/>
            </a:endParaRPr>
          </a:p>
        </p:txBody>
      </p:sp>
      <p:sp>
        <p:nvSpPr>
          <p:cNvPr id="3" name="Google Shape;17;p14">
            <a:extLst>
              <a:ext uri="{FF2B5EF4-FFF2-40B4-BE49-F238E27FC236}">
                <a16:creationId xmlns:a16="http://schemas.microsoft.com/office/drawing/2014/main" id="{0C02C8B8-3E78-9447-BF75-937232D7A8DD}"/>
              </a:ext>
            </a:extLst>
          </p:cNvPr>
          <p:cNvSpPr txBox="1">
            <a:spLocks noGrp="1"/>
          </p:cNvSpPr>
          <p:nvPr>
            <p:ph type="body" idx="13" hasCustomPrompt="1"/>
          </p:nvPr>
        </p:nvSpPr>
        <p:spPr>
          <a:xfrm>
            <a:off x="1492034" y="4582630"/>
            <a:ext cx="2799039" cy="176972"/>
          </a:xfrm>
          <a:prstGeom prst="rect">
            <a:avLst/>
          </a:prstGeom>
          <a:noFill/>
          <a:ln>
            <a:noFill/>
          </a:ln>
        </p:spPr>
        <p:txBody>
          <a:bodyPr spcFirstLastPara="1" vert="horz" wrap="square" lIns="0" tIns="0" rIns="0" bIns="0" anchor="ctr" anchorCtr="0">
            <a:spAutoFit/>
          </a:bodyPr>
          <a:lstStyle>
            <a:lvl1pPr marL="457200" marR="0" lvl="0" indent="-228600" algn="l" rtl="0">
              <a:lnSpc>
                <a:spcPct val="100000"/>
              </a:lnSpc>
              <a:spcBef>
                <a:spcPts val="320"/>
              </a:spcBef>
              <a:spcAft>
                <a:spcPts val="0"/>
              </a:spcAft>
              <a:buClr>
                <a:srgbClr val="05416B"/>
              </a:buClr>
              <a:buSzPts val="1600"/>
              <a:buFont typeface="Noto Sans Symbols"/>
              <a:buNone/>
              <a:defRPr sz="900" b="1" i="0" u="none" strike="noStrike" cap="none">
                <a:solidFill>
                  <a:srgbClr val="E95710"/>
                </a:solidFill>
                <a:latin typeface="Arial Narrow"/>
                <a:ea typeface="Arial Narrow"/>
                <a:cs typeface="Arial Narrow"/>
                <a:sym typeface="Arial Narrow"/>
              </a:defRPr>
            </a:lvl1pPr>
            <a:lvl2pPr marL="914400" marR="0" lvl="1" indent="-330200" algn="l" rtl="0">
              <a:lnSpc>
                <a:spcPct val="100000"/>
              </a:lnSpc>
              <a:spcBef>
                <a:spcPts val="320"/>
              </a:spcBef>
              <a:spcAft>
                <a:spcPts val="0"/>
              </a:spcAft>
              <a:buClr>
                <a:srgbClr val="05416B"/>
              </a:buClr>
              <a:buSzPts val="1600"/>
              <a:buFont typeface="Noto Sans Symbols"/>
              <a:buChar char="◆"/>
              <a:defRPr sz="1600" b="0" i="0" u="none" strike="noStrike" cap="none">
                <a:solidFill>
                  <a:srgbClr val="05416B"/>
                </a:solidFill>
                <a:latin typeface="Arial Narrow"/>
                <a:ea typeface="Arial Narrow"/>
                <a:cs typeface="Arial Narrow"/>
                <a:sym typeface="Arial Narrow"/>
              </a:defRPr>
            </a:lvl2pPr>
            <a:lvl3pPr marL="1371600" marR="0" lvl="2" indent="-330200" algn="l" rtl="0">
              <a:lnSpc>
                <a:spcPct val="100000"/>
              </a:lnSpc>
              <a:spcBef>
                <a:spcPts val="320"/>
              </a:spcBef>
              <a:spcAft>
                <a:spcPts val="0"/>
              </a:spcAft>
              <a:buClr>
                <a:srgbClr val="05416B"/>
              </a:buClr>
              <a:buSzPts val="1600"/>
              <a:buFont typeface="Noto Sans Symbols"/>
              <a:buChar char="◆"/>
              <a:defRPr sz="1600" b="0" i="0" u="none" strike="noStrike" cap="none">
                <a:solidFill>
                  <a:srgbClr val="05416B"/>
                </a:solidFill>
                <a:latin typeface="Arial Narrow"/>
                <a:ea typeface="Arial Narrow"/>
                <a:cs typeface="Arial Narrow"/>
                <a:sym typeface="Arial Narrow"/>
              </a:defRPr>
            </a:lvl3pPr>
            <a:lvl4pPr marL="1828800" marR="0" lvl="3"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4pPr>
            <a:lvl5pPr marL="2286000" marR="0" lvl="4"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5pPr>
            <a:lvl6pPr marL="2743200" marR="0" lvl="5"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6pPr>
            <a:lvl7pPr marL="3200400" marR="0" lvl="6"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7pPr>
            <a:lvl8pPr marL="3657600" marR="0" lvl="7"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8pPr>
            <a:lvl9pPr marL="4114800" marR="0" lvl="8"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9pPr>
          </a:lstStyle>
          <a:p>
            <a:r>
              <a:rPr lang="fr-CH" dirty="0" err="1"/>
              <a:t>Add</a:t>
            </a:r>
            <a:r>
              <a:rPr lang="fr-CH" dirty="0"/>
              <a:t> </a:t>
            </a:r>
            <a:r>
              <a:rPr lang="fr-CH" dirty="0" err="1"/>
              <a:t>name</a:t>
            </a:r>
            <a:r>
              <a:rPr lang="fr-CH" dirty="0"/>
              <a:t> of </a:t>
            </a:r>
            <a:r>
              <a:rPr lang="fr-CH" dirty="0" err="1"/>
              <a:t>presenter</a:t>
            </a:r>
            <a:r>
              <a:rPr lang="fr-CH" dirty="0"/>
              <a:t> </a:t>
            </a:r>
            <a:r>
              <a:rPr lang="fr-CH" dirty="0" err="1"/>
              <a:t>here</a:t>
            </a:r>
            <a:endParaRPr dirty="0"/>
          </a:p>
        </p:txBody>
      </p:sp>
      <p:sp>
        <p:nvSpPr>
          <p:cNvPr id="6" name="Rectangle 5">
            <a:extLst>
              <a:ext uri="{FF2B5EF4-FFF2-40B4-BE49-F238E27FC236}">
                <a16:creationId xmlns:a16="http://schemas.microsoft.com/office/drawing/2014/main" id="{9CC3D367-9D1A-F2C4-7E69-7B31023710F6}"/>
              </a:ext>
            </a:extLst>
          </p:cNvPr>
          <p:cNvSpPr/>
          <p:nvPr userDrawn="1"/>
        </p:nvSpPr>
        <p:spPr>
          <a:xfrm>
            <a:off x="0" y="2340864"/>
            <a:ext cx="367118" cy="1477670"/>
          </a:xfrm>
          <a:prstGeom prst="rect">
            <a:avLst/>
          </a:prstGeom>
        </p:spPr>
        <p:txBody>
          <a:bodyPr wrap="none" rtlCol="0" anchor="ctr">
            <a:spAutoFit/>
          </a:bodyPr>
          <a:lstStyle/>
          <a:p>
            <a:pPr algn="ctr"/>
            <a:endParaRPr lang="fr-FR" dirty="0">
              <a:latin typeface="+mn-lt"/>
            </a:endParaRPr>
          </a:p>
        </p:txBody>
      </p:sp>
      <p:pic>
        <p:nvPicPr>
          <p:cNvPr id="4" name="Picture 3" descr="A picture containing text, sign&#10;&#10;Description automatically generated">
            <a:extLst>
              <a:ext uri="{FF2B5EF4-FFF2-40B4-BE49-F238E27FC236}">
                <a16:creationId xmlns:a16="http://schemas.microsoft.com/office/drawing/2014/main" id="{03B3B505-34AA-F941-71C5-06C9D85B5938}"/>
              </a:ext>
            </a:extLst>
          </p:cNvPr>
          <p:cNvPicPr>
            <a:picLocks noChangeAspect="1"/>
          </p:cNvPicPr>
          <p:nvPr userDrawn="1"/>
        </p:nvPicPr>
        <p:blipFill>
          <a:blip r:embed="rId3"/>
          <a:stretch>
            <a:fillRect/>
          </a:stretch>
        </p:blipFill>
        <p:spPr>
          <a:xfrm>
            <a:off x="360000" y="4720909"/>
            <a:ext cx="624289" cy="169200"/>
          </a:xfrm>
          <a:prstGeom prst="rect">
            <a:avLst/>
          </a:prstGeom>
        </p:spPr>
      </p:pic>
    </p:spTree>
    <p:extLst>
      <p:ext uri="{BB962C8B-B14F-4D97-AF65-F5344CB8AC3E}">
        <p14:creationId xmlns:p14="http://schemas.microsoft.com/office/powerpoint/2010/main" val="30795778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itle and Text">
    <p:spTree>
      <p:nvGrpSpPr>
        <p:cNvPr id="1" name=""/>
        <p:cNvGrpSpPr/>
        <p:nvPr/>
      </p:nvGrpSpPr>
      <p:grpSpPr>
        <a:xfrm>
          <a:off x="0" y="0"/>
          <a:ext cx="0" cy="0"/>
          <a:chOff x="0" y="0"/>
          <a:chExt cx="0" cy="0"/>
        </a:xfrm>
      </p:grpSpPr>
      <p:sp>
        <p:nvSpPr>
          <p:cNvPr id="13" name="Text Placeholder 6"/>
          <p:cNvSpPr>
            <a:spLocks noGrp="1"/>
          </p:cNvSpPr>
          <p:nvPr>
            <p:ph type="body" sz="quarter" idx="12" hasCustomPrompt="1"/>
          </p:nvPr>
        </p:nvSpPr>
        <p:spPr>
          <a:xfrm>
            <a:off x="367118" y="1614329"/>
            <a:ext cx="6928824" cy="2700000"/>
          </a:xfrm>
          <a:prstGeom prst="rect">
            <a:avLst/>
          </a:prstGeom>
        </p:spPr>
        <p:txBody>
          <a:bodyPr>
            <a:noAutofit/>
          </a:bodyPr>
          <a:lstStyle>
            <a:lvl1pPr marL="0" indent="0">
              <a:buNone/>
              <a:defRPr sz="1600" baseline="0">
                <a:solidFill>
                  <a:srgbClr val="0D4066"/>
                </a:solidFill>
              </a:defRPr>
            </a:lvl1pPr>
          </a:lstStyle>
          <a:p>
            <a:pPr lvl="0"/>
            <a:r>
              <a:rPr lang="en-US" dirty="0"/>
              <a:t>Click to edit Master text </a:t>
            </a:r>
            <a:r>
              <a:rPr lang="en-US" dirty="0" err="1"/>
              <a:t>stylesc</a:t>
            </a:r>
            <a:endParaRPr lang="en-US" dirty="0"/>
          </a:p>
        </p:txBody>
      </p:sp>
      <p:sp>
        <p:nvSpPr>
          <p:cNvPr id="10" name="Title 1">
            <a:extLst>
              <a:ext uri="{FF2B5EF4-FFF2-40B4-BE49-F238E27FC236}">
                <a16:creationId xmlns:a16="http://schemas.microsoft.com/office/drawing/2014/main" id="{FE623330-BFFB-F448-AA2F-26160B58BDC3}"/>
              </a:ext>
            </a:extLst>
          </p:cNvPr>
          <p:cNvSpPr>
            <a:spLocks noGrp="1"/>
          </p:cNvSpPr>
          <p:nvPr>
            <p:ph type="ctrTitle"/>
          </p:nvPr>
        </p:nvSpPr>
        <p:spPr>
          <a:xfrm>
            <a:off x="360000" y="485244"/>
            <a:ext cx="6928824" cy="432000"/>
          </a:xfrm>
          <a:prstGeom prst="rect">
            <a:avLst/>
          </a:prstGeom>
        </p:spPr>
        <p:txBody>
          <a:bodyPr anchor="t">
            <a:noAutofit/>
          </a:bodyPr>
          <a:lstStyle>
            <a:lvl1pPr algn="l">
              <a:lnSpc>
                <a:spcPct val="80000"/>
              </a:lnSpc>
              <a:defRPr sz="2800" b="1" i="0" cap="all">
                <a:solidFill>
                  <a:srgbClr val="0D4066"/>
                </a:solidFill>
                <a:latin typeface="+mn-lt"/>
                <a:cs typeface="Arial Narrow"/>
              </a:defRPr>
            </a:lvl1pPr>
          </a:lstStyle>
          <a:p>
            <a:endParaRPr lang="en-US" dirty="0"/>
          </a:p>
        </p:txBody>
      </p:sp>
      <p:sp>
        <p:nvSpPr>
          <p:cNvPr id="11" name="Subtitle 2">
            <a:extLst>
              <a:ext uri="{FF2B5EF4-FFF2-40B4-BE49-F238E27FC236}">
                <a16:creationId xmlns:a16="http://schemas.microsoft.com/office/drawing/2014/main" id="{F292DDDC-1EEA-5646-B219-7866C459EC59}"/>
              </a:ext>
            </a:extLst>
          </p:cNvPr>
          <p:cNvSpPr>
            <a:spLocks noGrp="1"/>
          </p:cNvSpPr>
          <p:nvPr>
            <p:ph type="subTitle" idx="1"/>
          </p:nvPr>
        </p:nvSpPr>
        <p:spPr>
          <a:xfrm>
            <a:off x="360000" y="917244"/>
            <a:ext cx="6928824" cy="450000"/>
          </a:xfrm>
          <a:prstGeom prst="rect">
            <a:avLst/>
          </a:prstGeom>
        </p:spPr>
        <p:txBody>
          <a:bodyPr anchor="t">
            <a:noAutofit/>
          </a:bodyPr>
          <a:lstStyle>
            <a:lvl1pPr marL="0" indent="0" algn="l">
              <a:buNone/>
              <a:defRPr sz="2000">
                <a:solidFill>
                  <a:srgbClr val="0D4066"/>
                </a:solidFill>
                <a:latin typeface="+mn-lt"/>
                <a:cs typeface="Arial Narrow"/>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6" name="Picture 5" descr="A picture containing light&#10;&#10;Description automatically generated">
            <a:extLst>
              <a:ext uri="{FF2B5EF4-FFF2-40B4-BE49-F238E27FC236}">
                <a16:creationId xmlns:a16="http://schemas.microsoft.com/office/drawing/2014/main" id="{7F5BC72B-D045-794C-86F2-5F3B53D1F2BE}"/>
              </a:ext>
            </a:extLst>
          </p:cNvPr>
          <p:cNvPicPr>
            <a:picLocks noChangeAspect="1"/>
          </p:cNvPicPr>
          <p:nvPr userDrawn="1"/>
        </p:nvPicPr>
        <p:blipFill>
          <a:blip r:embed="rId2"/>
          <a:stretch>
            <a:fillRect/>
          </a:stretch>
        </p:blipFill>
        <p:spPr>
          <a:xfrm>
            <a:off x="7172325" y="0"/>
            <a:ext cx="1971675" cy="5143500"/>
          </a:xfrm>
          <a:prstGeom prst="rect">
            <a:avLst/>
          </a:prstGeom>
        </p:spPr>
      </p:pic>
      <p:sp>
        <p:nvSpPr>
          <p:cNvPr id="2" name="TextBox 4">
            <a:extLst>
              <a:ext uri="{FF2B5EF4-FFF2-40B4-BE49-F238E27FC236}">
                <a16:creationId xmlns:a16="http://schemas.microsoft.com/office/drawing/2014/main" id="{DDFBDD90-5575-81A4-8150-131F7A54F283}"/>
              </a:ext>
            </a:extLst>
          </p:cNvPr>
          <p:cNvSpPr txBox="1"/>
          <p:nvPr userDrawn="1"/>
        </p:nvSpPr>
        <p:spPr>
          <a:xfrm>
            <a:off x="1702441" y="4802037"/>
            <a:ext cx="4503870" cy="144000"/>
          </a:xfrm>
          <a:prstGeom prst="rect">
            <a:avLst/>
          </a:prstGeom>
          <a:noFill/>
        </p:spPr>
        <p:txBody>
          <a:bodyPr wrap="square" lIns="0" tIns="0" rIns="90000" bIns="0" rtlCol="0">
            <a:sp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sz="900" b="0" i="0" dirty="0">
                <a:solidFill>
                  <a:srgbClr val="E95710"/>
                </a:solidFill>
                <a:effectLst/>
                <a:latin typeface="Arial Narrow" panose="020B0606020202030204" pitchFamily="34" charset="0"/>
              </a:rPr>
              <a:t>Content of this presentation is copyright</a:t>
            </a:r>
            <a:r>
              <a:rPr lang="en-CH" sz="900" b="0" i="0" dirty="0">
                <a:solidFill>
                  <a:srgbClr val="E95710"/>
                </a:solidFill>
                <a:effectLst/>
                <a:latin typeface="Arial Narrow" panose="020B0606020202030204" pitchFamily="34" charset="0"/>
              </a:rPr>
              <a:t> </a:t>
            </a:r>
            <a:r>
              <a:rPr lang="en-US" sz="900" b="0" i="0" dirty="0">
                <a:solidFill>
                  <a:srgbClr val="E95710"/>
                </a:solidFill>
                <a:effectLst/>
                <a:latin typeface="Arial Narrow" panose="020B0606020202030204" pitchFamily="34" charset="0"/>
              </a:rPr>
              <a:t>and responsibility of the author. Permission is required for re-use</a:t>
            </a:r>
            <a:r>
              <a:rPr lang="en-CH" sz="900" b="0" i="0" dirty="0">
                <a:solidFill>
                  <a:srgbClr val="E95710"/>
                </a:solidFill>
                <a:effectLst/>
                <a:latin typeface="Arial Narrow" panose="020B0606020202030204" pitchFamily="34" charset="0"/>
              </a:rPr>
              <a:t>.</a:t>
            </a:r>
            <a:endParaRPr lang="en-US" sz="900" b="0" i="0" dirty="0">
              <a:solidFill>
                <a:srgbClr val="E95710"/>
              </a:solidFill>
              <a:effectLst/>
              <a:latin typeface="Arial Narrow" panose="020B0606020202030204" pitchFamily="34" charset="0"/>
            </a:endParaRPr>
          </a:p>
        </p:txBody>
      </p:sp>
      <p:sp>
        <p:nvSpPr>
          <p:cNvPr id="3" name="Google Shape;17;p14">
            <a:extLst>
              <a:ext uri="{FF2B5EF4-FFF2-40B4-BE49-F238E27FC236}">
                <a16:creationId xmlns:a16="http://schemas.microsoft.com/office/drawing/2014/main" id="{27EF4F99-46F9-ED3B-9206-DB7A4E147D0F}"/>
              </a:ext>
            </a:extLst>
          </p:cNvPr>
          <p:cNvSpPr txBox="1">
            <a:spLocks noGrp="1"/>
          </p:cNvSpPr>
          <p:nvPr>
            <p:ph type="body" idx="13" hasCustomPrompt="1"/>
          </p:nvPr>
        </p:nvSpPr>
        <p:spPr>
          <a:xfrm>
            <a:off x="1492034" y="4582630"/>
            <a:ext cx="2799039" cy="176972"/>
          </a:xfrm>
          <a:prstGeom prst="rect">
            <a:avLst/>
          </a:prstGeom>
          <a:noFill/>
          <a:ln>
            <a:noFill/>
          </a:ln>
        </p:spPr>
        <p:txBody>
          <a:bodyPr spcFirstLastPara="1" vert="horz" wrap="square" lIns="0" tIns="0" rIns="0" bIns="0" anchor="ctr" anchorCtr="0">
            <a:spAutoFit/>
          </a:bodyPr>
          <a:lstStyle>
            <a:lvl1pPr marL="457200" marR="0" lvl="0" indent="-228600" algn="l" rtl="0">
              <a:lnSpc>
                <a:spcPct val="100000"/>
              </a:lnSpc>
              <a:spcBef>
                <a:spcPts val="320"/>
              </a:spcBef>
              <a:spcAft>
                <a:spcPts val="0"/>
              </a:spcAft>
              <a:buClr>
                <a:srgbClr val="05416B"/>
              </a:buClr>
              <a:buSzPts val="1600"/>
              <a:buFont typeface="Noto Sans Symbols"/>
              <a:buNone/>
              <a:defRPr sz="900" b="1" i="0" u="none" strike="noStrike" cap="none">
                <a:solidFill>
                  <a:srgbClr val="E95710"/>
                </a:solidFill>
                <a:latin typeface="Arial Narrow"/>
                <a:ea typeface="Arial Narrow"/>
                <a:cs typeface="Arial Narrow"/>
                <a:sym typeface="Arial Narrow"/>
              </a:defRPr>
            </a:lvl1pPr>
            <a:lvl2pPr marL="914400" marR="0" lvl="1" indent="-330200" algn="l" rtl="0">
              <a:lnSpc>
                <a:spcPct val="100000"/>
              </a:lnSpc>
              <a:spcBef>
                <a:spcPts val="320"/>
              </a:spcBef>
              <a:spcAft>
                <a:spcPts val="0"/>
              </a:spcAft>
              <a:buClr>
                <a:srgbClr val="05416B"/>
              </a:buClr>
              <a:buSzPts val="1600"/>
              <a:buFont typeface="Noto Sans Symbols"/>
              <a:buChar char="◆"/>
              <a:defRPr sz="1600" b="0" i="0" u="none" strike="noStrike" cap="none">
                <a:solidFill>
                  <a:srgbClr val="05416B"/>
                </a:solidFill>
                <a:latin typeface="Arial Narrow"/>
                <a:ea typeface="Arial Narrow"/>
                <a:cs typeface="Arial Narrow"/>
                <a:sym typeface="Arial Narrow"/>
              </a:defRPr>
            </a:lvl2pPr>
            <a:lvl3pPr marL="1371600" marR="0" lvl="2" indent="-330200" algn="l" rtl="0">
              <a:lnSpc>
                <a:spcPct val="100000"/>
              </a:lnSpc>
              <a:spcBef>
                <a:spcPts val="320"/>
              </a:spcBef>
              <a:spcAft>
                <a:spcPts val="0"/>
              </a:spcAft>
              <a:buClr>
                <a:srgbClr val="05416B"/>
              </a:buClr>
              <a:buSzPts val="1600"/>
              <a:buFont typeface="Noto Sans Symbols"/>
              <a:buChar char="◆"/>
              <a:defRPr sz="1600" b="0" i="0" u="none" strike="noStrike" cap="none">
                <a:solidFill>
                  <a:srgbClr val="05416B"/>
                </a:solidFill>
                <a:latin typeface="Arial Narrow"/>
                <a:ea typeface="Arial Narrow"/>
                <a:cs typeface="Arial Narrow"/>
                <a:sym typeface="Arial Narrow"/>
              </a:defRPr>
            </a:lvl3pPr>
            <a:lvl4pPr marL="1828800" marR="0" lvl="3"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4pPr>
            <a:lvl5pPr marL="2286000" marR="0" lvl="4"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5pPr>
            <a:lvl6pPr marL="2743200" marR="0" lvl="5"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6pPr>
            <a:lvl7pPr marL="3200400" marR="0" lvl="6"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7pPr>
            <a:lvl8pPr marL="3657600" marR="0" lvl="7"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8pPr>
            <a:lvl9pPr marL="4114800" marR="0" lvl="8"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9pPr>
          </a:lstStyle>
          <a:p>
            <a:r>
              <a:rPr lang="fr-CH" dirty="0" err="1"/>
              <a:t>Add</a:t>
            </a:r>
            <a:r>
              <a:rPr lang="fr-CH" dirty="0"/>
              <a:t> </a:t>
            </a:r>
            <a:r>
              <a:rPr lang="fr-CH" dirty="0" err="1"/>
              <a:t>name</a:t>
            </a:r>
            <a:r>
              <a:rPr lang="fr-CH" dirty="0"/>
              <a:t> of </a:t>
            </a:r>
            <a:r>
              <a:rPr lang="fr-CH" dirty="0" err="1"/>
              <a:t>presenter</a:t>
            </a:r>
            <a:r>
              <a:rPr lang="fr-CH" dirty="0"/>
              <a:t> </a:t>
            </a:r>
            <a:r>
              <a:rPr lang="fr-CH" dirty="0" err="1"/>
              <a:t>here</a:t>
            </a:r>
            <a:endParaRPr dirty="0"/>
          </a:p>
        </p:txBody>
      </p:sp>
      <p:pic>
        <p:nvPicPr>
          <p:cNvPr id="5" name="Picture 4" descr="A picture containing text, sign&#10;&#10;Description automatically generated">
            <a:extLst>
              <a:ext uri="{FF2B5EF4-FFF2-40B4-BE49-F238E27FC236}">
                <a16:creationId xmlns:a16="http://schemas.microsoft.com/office/drawing/2014/main" id="{154309C7-66A0-13C8-51D1-83E3102964DC}"/>
              </a:ext>
            </a:extLst>
          </p:cNvPr>
          <p:cNvPicPr>
            <a:picLocks noChangeAspect="1"/>
          </p:cNvPicPr>
          <p:nvPr userDrawn="1"/>
        </p:nvPicPr>
        <p:blipFill>
          <a:blip r:embed="rId3"/>
          <a:stretch>
            <a:fillRect/>
          </a:stretch>
        </p:blipFill>
        <p:spPr>
          <a:xfrm>
            <a:off x="360000" y="4720909"/>
            <a:ext cx="624289" cy="169200"/>
          </a:xfrm>
          <a:prstGeom prst="rect">
            <a:avLst/>
          </a:prstGeom>
        </p:spPr>
      </p:pic>
    </p:spTree>
    <p:extLst>
      <p:ext uri="{BB962C8B-B14F-4D97-AF65-F5344CB8AC3E}">
        <p14:creationId xmlns:p14="http://schemas.microsoft.com/office/powerpoint/2010/main" val="309067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Title, Content and Text">
    <p:spTree>
      <p:nvGrpSpPr>
        <p:cNvPr id="1" name=""/>
        <p:cNvGrpSpPr/>
        <p:nvPr/>
      </p:nvGrpSpPr>
      <p:grpSpPr>
        <a:xfrm>
          <a:off x="0" y="0"/>
          <a:ext cx="0" cy="0"/>
          <a:chOff x="0" y="0"/>
          <a:chExt cx="0" cy="0"/>
        </a:xfrm>
      </p:grpSpPr>
      <p:sp>
        <p:nvSpPr>
          <p:cNvPr id="5" name="Content Placeholder 4"/>
          <p:cNvSpPr>
            <a:spLocks noGrp="1"/>
          </p:cNvSpPr>
          <p:nvPr>
            <p:ph sz="quarter" idx="11"/>
          </p:nvPr>
        </p:nvSpPr>
        <p:spPr>
          <a:xfrm>
            <a:off x="367119" y="1590959"/>
            <a:ext cx="4204882" cy="2723050"/>
          </a:xfrm>
          <a:prstGeom prst="rect">
            <a:avLst/>
          </a:prstGeom>
          <a:solidFill>
            <a:schemeClr val="bg1">
              <a:lumMod val="85000"/>
            </a:schemeClr>
          </a:solidFill>
        </p:spPr>
        <p:txBody>
          <a:bodyPr anchor="ctr"/>
          <a:lstStyle>
            <a:lvl1pPr marL="0" indent="0" algn="ctr">
              <a:buNone/>
              <a:defRPr sz="1600" baseline="0"/>
            </a:lvl1pPr>
          </a:lstStyle>
          <a:p>
            <a:pPr lvl="0"/>
            <a:r>
              <a:rPr lang="en-US"/>
              <a:t>Click to edit Master text styles</a:t>
            </a:r>
          </a:p>
        </p:txBody>
      </p:sp>
      <p:sp>
        <p:nvSpPr>
          <p:cNvPr id="7" name="Text Placeholder 6"/>
          <p:cNvSpPr>
            <a:spLocks noGrp="1"/>
          </p:cNvSpPr>
          <p:nvPr>
            <p:ph type="body" sz="quarter" idx="12"/>
          </p:nvPr>
        </p:nvSpPr>
        <p:spPr>
          <a:xfrm>
            <a:off x="4572000" y="1591279"/>
            <a:ext cx="4204882" cy="2723049"/>
          </a:xfrm>
          <a:prstGeom prst="rect">
            <a:avLst/>
          </a:prstGeom>
        </p:spPr>
        <p:txBody>
          <a:bodyPr>
            <a:noAutofit/>
          </a:bodyPr>
          <a:lstStyle>
            <a:lvl1pPr marL="0" indent="0">
              <a:buNone/>
              <a:defRPr sz="1600" baseline="0">
                <a:solidFill>
                  <a:srgbClr val="0D4066"/>
                </a:solidFill>
              </a:defRPr>
            </a:lvl1pPr>
          </a:lstStyle>
          <a:p>
            <a:pPr lvl="0"/>
            <a:r>
              <a:rPr lang="en-US" dirty="0"/>
              <a:t>Click to edit Master text styles</a:t>
            </a:r>
          </a:p>
        </p:txBody>
      </p:sp>
      <p:sp>
        <p:nvSpPr>
          <p:cNvPr id="12" name="Title 1">
            <a:extLst>
              <a:ext uri="{FF2B5EF4-FFF2-40B4-BE49-F238E27FC236}">
                <a16:creationId xmlns:a16="http://schemas.microsoft.com/office/drawing/2014/main" id="{C682912B-9D64-B94C-9A5C-32A715E7D1A3}"/>
              </a:ext>
            </a:extLst>
          </p:cNvPr>
          <p:cNvSpPr>
            <a:spLocks noGrp="1"/>
          </p:cNvSpPr>
          <p:nvPr>
            <p:ph type="ctrTitle"/>
          </p:nvPr>
        </p:nvSpPr>
        <p:spPr>
          <a:xfrm>
            <a:off x="360000" y="485244"/>
            <a:ext cx="8409766" cy="432000"/>
          </a:xfrm>
          <a:prstGeom prst="rect">
            <a:avLst/>
          </a:prstGeom>
        </p:spPr>
        <p:txBody>
          <a:bodyPr anchor="t">
            <a:noAutofit/>
          </a:bodyPr>
          <a:lstStyle>
            <a:lvl1pPr algn="l">
              <a:lnSpc>
                <a:spcPct val="80000"/>
              </a:lnSpc>
              <a:defRPr sz="2800" b="1" i="0" cap="all">
                <a:solidFill>
                  <a:srgbClr val="0D4066"/>
                </a:solidFill>
                <a:latin typeface="+mn-lt"/>
                <a:cs typeface="Arial Narrow"/>
              </a:defRPr>
            </a:lvl1pPr>
          </a:lstStyle>
          <a:p>
            <a:endParaRPr lang="en-US" dirty="0"/>
          </a:p>
        </p:txBody>
      </p:sp>
      <p:sp>
        <p:nvSpPr>
          <p:cNvPr id="13" name="Subtitle 2">
            <a:extLst>
              <a:ext uri="{FF2B5EF4-FFF2-40B4-BE49-F238E27FC236}">
                <a16:creationId xmlns:a16="http://schemas.microsoft.com/office/drawing/2014/main" id="{507AD564-F74B-5F48-A178-810FBAC66F63}"/>
              </a:ext>
            </a:extLst>
          </p:cNvPr>
          <p:cNvSpPr>
            <a:spLocks noGrp="1"/>
          </p:cNvSpPr>
          <p:nvPr>
            <p:ph type="subTitle" idx="1"/>
          </p:nvPr>
        </p:nvSpPr>
        <p:spPr>
          <a:xfrm>
            <a:off x="360000" y="917244"/>
            <a:ext cx="8409766" cy="450000"/>
          </a:xfrm>
          <a:prstGeom prst="rect">
            <a:avLst/>
          </a:prstGeom>
        </p:spPr>
        <p:txBody>
          <a:bodyPr anchor="t">
            <a:noAutofit/>
          </a:bodyPr>
          <a:lstStyle>
            <a:lvl1pPr marL="0" indent="0" algn="l">
              <a:buNone/>
              <a:defRPr sz="2000">
                <a:solidFill>
                  <a:srgbClr val="0D4066"/>
                </a:solidFill>
                <a:latin typeface="+mn-lt"/>
                <a:cs typeface="Arial Narrow"/>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2" name="TextBox 4">
            <a:extLst>
              <a:ext uri="{FF2B5EF4-FFF2-40B4-BE49-F238E27FC236}">
                <a16:creationId xmlns:a16="http://schemas.microsoft.com/office/drawing/2014/main" id="{38A2CC9D-D569-EE6F-4DBE-77646E8F3DAD}"/>
              </a:ext>
            </a:extLst>
          </p:cNvPr>
          <p:cNvSpPr txBox="1"/>
          <p:nvPr userDrawn="1"/>
        </p:nvSpPr>
        <p:spPr>
          <a:xfrm>
            <a:off x="1702441" y="4802037"/>
            <a:ext cx="4503870" cy="144000"/>
          </a:xfrm>
          <a:prstGeom prst="rect">
            <a:avLst/>
          </a:prstGeom>
          <a:noFill/>
        </p:spPr>
        <p:txBody>
          <a:bodyPr wrap="square" lIns="0" tIns="0" rIns="90000" bIns="0" rtlCol="0">
            <a:sp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sz="900" b="0" i="0" dirty="0">
                <a:solidFill>
                  <a:srgbClr val="E95710"/>
                </a:solidFill>
                <a:effectLst/>
                <a:latin typeface="Arial Narrow" panose="020B0606020202030204" pitchFamily="34" charset="0"/>
              </a:rPr>
              <a:t>Content of this presentation is copyright</a:t>
            </a:r>
            <a:r>
              <a:rPr lang="en-CH" sz="900" b="0" i="0" dirty="0">
                <a:solidFill>
                  <a:srgbClr val="E95710"/>
                </a:solidFill>
                <a:effectLst/>
                <a:latin typeface="Arial Narrow" panose="020B0606020202030204" pitchFamily="34" charset="0"/>
              </a:rPr>
              <a:t> </a:t>
            </a:r>
            <a:r>
              <a:rPr lang="en-US" sz="900" b="0" i="0" dirty="0">
                <a:solidFill>
                  <a:srgbClr val="E95710"/>
                </a:solidFill>
                <a:effectLst/>
                <a:latin typeface="Arial Narrow" panose="020B0606020202030204" pitchFamily="34" charset="0"/>
              </a:rPr>
              <a:t>and responsibility of the author. Permission is required for re-use</a:t>
            </a:r>
            <a:r>
              <a:rPr lang="en-CH" sz="900" b="0" i="0" dirty="0">
                <a:solidFill>
                  <a:srgbClr val="E95710"/>
                </a:solidFill>
                <a:effectLst/>
                <a:latin typeface="Arial Narrow" panose="020B0606020202030204" pitchFamily="34" charset="0"/>
              </a:rPr>
              <a:t>.</a:t>
            </a:r>
            <a:endParaRPr lang="en-US" sz="900" b="0" i="0" dirty="0">
              <a:solidFill>
                <a:srgbClr val="E95710"/>
              </a:solidFill>
              <a:effectLst/>
              <a:latin typeface="Arial Narrow" panose="020B0606020202030204" pitchFamily="34" charset="0"/>
            </a:endParaRPr>
          </a:p>
        </p:txBody>
      </p:sp>
      <p:sp>
        <p:nvSpPr>
          <p:cNvPr id="3" name="Google Shape;17;p14">
            <a:extLst>
              <a:ext uri="{FF2B5EF4-FFF2-40B4-BE49-F238E27FC236}">
                <a16:creationId xmlns:a16="http://schemas.microsoft.com/office/drawing/2014/main" id="{BA7704D6-DDF9-A720-4517-D2D6B0FE9BC0}"/>
              </a:ext>
            </a:extLst>
          </p:cNvPr>
          <p:cNvSpPr txBox="1">
            <a:spLocks noGrp="1"/>
          </p:cNvSpPr>
          <p:nvPr>
            <p:ph type="body" idx="13" hasCustomPrompt="1"/>
          </p:nvPr>
        </p:nvSpPr>
        <p:spPr>
          <a:xfrm>
            <a:off x="1492034" y="4582630"/>
            <a:ext cx="2799039" cy="176972"/>
          </a:xfrm>
          <a:prstGeom prst="rect">
            <a:avLst/>
          </a:prstGeom>
          <a:noFill/>
          <a:ln>
            <a:noFill/>
          </a:ln>
        </p:spPr>
        <p:txBody>
          <a:bodyPr spcFirstLastPara="1" vert="horz" wrap="square" lIns="0" tIns="0" rIns="0" bIns="0" anchor="ctr" anchorCtr="0">
            <a:spAutoFit/>
          </a:bodyPr>
          <a:lstStyle>
            <a:lvl1pPr marL="457200" marR="0" lvl="0" indent="-228600" algn="l" rtl="0">
              <a:lnSpc>
                <a:spcPct val="100000"/>
              </a:lnSpc>
              <a:spcBef>
                <a:spcPts val="320"/>
              </a:spcBef>
              <a:spcAft>
                <a:spcPts val="0"/>
              </a:spcAft>
              <a:buClr>
                <a:srgbClr val="05416B"/>
              </a:buClr>
              <a:buSzPts val="1600"/>
              <a:buFont typeface="Noto Sans Symbols"/>
              <a:buNone/>
              <a:defRPr sz="900" b="1" i="0" u="none" strike="noStrike" cap="none">
                <a:solidFill>
                  <a:srgbClr val="E95710"/>
                </a:solidFill>
                <a:latin typeface="Arial Narrow"/>
                <a:ea typeface="Arial Narrow"/>
                <a:cs typeface="Arial Narrow"/>
                <a:sym typeface="Arial Narrow"/>
              </a:defRPr>
            </a:lvl1pPr>
            <a:lvl2pPr marL="914400" marR="0" lvl="1" indent="-330200" algn="l" rtl="0">
              <a:lnSpc>
                <a:spcPct val="100000"/>
              </a:lnSpc>
              <a:spcBef>
                <a:spcPts val="320"/>
              </a:spcBef>
              <a:spcAft>
                <a:spcPts val="0"/>
              </a:spcAft>
              <a:buClr>
                <a:srgbClr val="05416B"/>
              </a:buClr>
              <a:buSzPts val="1600"/>
              <a:buFont typeface="Noto Sans Symbols"/>
              <a:buChar char="◆"/>
              <a:defRPr sz="1600" b="0" i="0" u="none" strike="noStrike" cap="none">
                <a:solidFill>
                  <a:srgbClr val="05416B"/>
                </a:solidFill>
                <a:latin typeface="Arial Narrow"/>
                <a:ea typeface="Arial Narrow"/>
                <a:cs typeface="Arial Narrow"/>
                <a:sym typeface="Arial Narrow"/>
              </a:defRPr>
            </a:lvl2pPr>
            <a:lvl3pPr marL="1371600" marR="0" lvl="2" indent="-330200" algn="l" rtl="0">
              <a:lnSpc>
                <a:spcPct val="100000"/>
              </a:lnSpc>
              <a:spcBef>
                <a:spcPts val="320"/>
              </a:spcBef>
              <a:spcAft>
                <a:spcPts val="0"/>
              </a:spcAft>
              <a:buClr>
                <a:srgbClr val="05416B"/>
              </a:buClr>
              <a:buSzPts val="1600"/>
              <a:buFont typeface="Noto Sans Symbols"/>
              <a:buChar char="◆"/>
              <a:defRPr sz="1600" b="0" i="0" u="none" strike="noStrike" cap="none">
                <a:solidFill>
                  <a:srgbClr val="05416B"/>
                </a:solidFill>
                <a:latin typeface="Arial Narrow"/>
                <a:ea typeface="Arial Narrow"/>
                <a:cs typeface="Arial Narrow"/>
                <a:sym typeface="Arial Narrow"/>
              </a:defRPr>
            </a:lvl3pPr>
            <a:lvl4pPr marL="1828800" marR="0" lvl="3"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4pPr>
            <a:lvl5pPr marL="2286000" marR="0" lvl="4"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5pPr>
            <a:lvl6pPr marL="2743200" marR="0" lvl="5"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6pPr>
            <a:lvl7pPr marL="3200400" marR="0" lvl="6"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7pPr>
            <a:lvl8pPr marL="3657600" marR="0" lvl="7"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8pPr>
            <a:lvl9pPr marL="4114800" marR="0" lvl="8"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9pPr>
          </a:lstStyle>
          <a:p>
            <a:r>
              <a:rPr lang="fr-CH" dirty="0" err="1"/>
              <a:t>Add</a:t>
            </a:r>
            <a:r>
              <a:rPr lang="fr-CH" dirty="0"/>
              <a:t> </a:t>
            </a:r>
            <a:r>
              <a:rPr lang="fr-CH" dirty="0" err="1"/>
              <a:t>name</a:t>
            </a:r>
            <a:r>
              <a:rPr lang="fr-CH" dirty="0"/>
              <a:t> of </a:t>
            </a:r>
            <a:r>
              <a:rPr lang="fr-CH" dirty="0" err="1"/>
              <a:t>presenter</a:t>
            </a:r>
            <a:r>
              <a:rPr lang="fr-CH" dirty="0"/>
              <a:t> </a:t>
            </a:r>
            <a:r>
              <a:rPr lang="fr-CH" dirty="0" err="1"/>
              <a:t>here</a:t>
            </a:r>
            <a:endParaRPr dirty="0"/>
          </a:p>
        </p:txBody>
      </p:sp>
      <p:pic>
        <p:nvPicPr>
          <p:cNvPr id="6" name="Picture 5" descr="A picture containing text, sign&#10;&#10;Description automatically generated">
            <a:extLst>
              <a:ext uri="{FF2B5EF4-FFF2-40B4-BE49-F238E27FC236}">
                <a16:creationId xmlns:a16="http://schemas.microsoft.com/office/drawing/2014/main" id="{902F18EB-2289-E1E1-9D3A-B3E065ED2E10}"/>
              </a:ext>
            </a:extLst>
          </p:cNvPr>
          <p:cNvPicPr>
            <a:picLocks noChangeAspect="1"/>
          </p:cNvPicPr>
          <p:nvPr userDrawn="1"/>
        </p:nvPicPr>
        <p:blipFill>
          <a:blip r:embed="rId2"/>
          <a:stretch>
            <a:fillRect/>
          </a:stretch>
        </p:blipFill>
        <p:spPr>
          <a:xfrm>
            <a:off x="360000" y="4720909"/>
            <a:ext cx="624289" cy="169200"/>
          </a:xfrm>
          <a:prstGeom prst="rect">
            <a:avLst/>
          </a:prstGeom>
        </p:spPr>
      </p:pic>
    </p:spTree>
    <p:extLst>
      <p:ext uri="{BB962C8B-B14F-4D97-AF65-F5344CB8AC3E}">
        <p14:creationId xmlns:p14="http://schemas.microsoft.com/office/powerpoint/2010/main" val="1840261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Title, Content and Text">
    <p:spTree>
      <p:nvGrpSpPr>
        <p:cNvPr id="1" name=""/>
        <p:cNvGrpSpPr/>
        <p:nvPr/>
      </p:nvGrpSpPr>
      <p:grpSpPr>
        <a:xfrm>
          <a:off x="0" y="0"/>
          <a:ext cx="0" cy="0"/>
          <a:chOff x="0" y="0"/>
          <a:chExt cx="0" cy="0"/>
        </a:xfrm>
      </p:grpSpPr>
      <p:sp>
        <p:nvSpPr>
          <p:cNvPr id="5" name="Content Placeholder 4"/>
          <p:cNvSpPr>
            <a:spLocks noGrp="1"/>
          </p:cNvSpPr>
          <p:nvPr>
            <p:ph sz="quarter" idx="11"/>
          </p:nvPr>
        </p:nvSpPr>
        <p:spPr>
          <a:xfrm>
            <a:off x="345566" y="2818816"/>
            <a:ext cx="8445551" cy="1495513"/>
          </a:xfrm>
          <a:prstGeom prst="rect">
            <a:avLst/>
          </a:prstGeom>
          <a:solidFill>
            <a:schemeClr val="bg1">
              <a:lumMod val="85000"/>
            </a:schemeClr>
          </a:solidFill>
        </p:spPr>
        <p:txBody>
          <a:bodyPr anchor="ctr"/>
          <a:lstStyle>
            <a:lvl1pPr marL="0" marR="0" indent="0" algn="ctr" defTabSz="457200" rtl="0" eaLnBrk="1" fontAlgn="auto" latinLnBrk="0" hangingPunct="1">
              <a:lnSpc>
                <a:spcPct val="100000"/>
              </a:lnSpc>
              <a:spcBef>
                <a:spcPct val="20000"/>
              </a:spcBef>
              <a:spcAft>
                <a:spcPts val="0"/>
              </a:spcAft>
              <a:buClr>
                <a:srgbClr val="000000"/>
              </a:buClr>
              <a:buSzPct val="35000"/>
              <a:buFont typeface="Wingdings" charset="2"/>
              <a:buNone/>
              <a:tabLst/>
              <a:defRPr baseline="0"/>
            </a:lvl1pPr>
          </a:lstStyle>
          <a:p>
            <a:pPr lvl="0"/>
            <a:r>
              <a:rPr lang="en-US"/>
              <a:t>Click to edit Master text styles</a:t>
            </a:r>
          </a:p>
        </p:txBody>
      </p:sp>
      <p:sp>
        <p:nvSpPr>
          <p:cNvPr id="9" name="Title 1">
            <a:extLst>
              <a:ext uri="{FF2B5EF4-FFF2-40B4-BE49-F238E27FC236}">
                <a16:creationId xmlns:a16="http://schemas.microsoft.com/office/drawing/2014/main" id="{9565B337-2BB0-464E-93A5-A2DD46984BA7}"/>
              </a:ext>
            </a:extLst>
          </p:cNvPr>
          <p:cNvSpPr>
            <a:spLocks noGrp="1"/>
          </p:cNvSpPr>
          <p:nvPr>
            <p:ph type="ctrTitle"/>
          </p:nvPr>
        </p:nvSpPr>
        <p:spPr>
          <a:xfrm>
            <a:off x="352882" y="485244"/>
            <a:ext cx="8431118" cy="432000"/>
          </a:xfrm>
          <a:prstGeom prst="rect">
            <a:avLst/>
          </a:prstGeom>
        </p:spPr>
        <p:txBody>
          <a:bodyPr anchor="t">
            <a:noAutofit/>
          </a:bodyPr>
          <a:lstStyle>
            <a:lvl1pPr algn="l">
              <a:lnSpc>
                <a:spcPct val="80000"/>
              </a:lnSpc>
              <a:defRPr sz="2800" b="1" i="0" cap="all">
                <a:solidFill>
                  <a:srgbClr val="0D4066"/>
                </a:solidFill>
                <a:latin typeface="+mn-lt"/>
                <a:cs typeface="Arial Narrow"/>
              </a:defRPr>
            </a:lvl1pPr>
          </a:lstStyle>
          <a:p>
            <a:endParaRPr lang="en-US" dirty="0"/>
          </a:p>
        </p:txBody>
      </p:sp>
      <p:sp>
        <p:nvSpPr>
          <p:cNvPr id="12" name="Subtitle 2">
            <a:extLst>
              <a:ext uri="{FF2B5EF4-FFF2-40B4-BE49-F238E27FC236}">
                <a16:creationId xmlns:a16="http://schemas.microsoft.com/office/drawing/2014/main" id="{1181E350-664D-B74F-BC18-EC5488FF6F70}"/>
              </a:ext>
            </a:extLst>
          </p:cNvPr>
          <p:cNvSpPr>
            <a:spLocks noGrp="1"/>
          </p:cNvSpPr>
          <p:nvPr>
            <p:ph type="subTitle" idx="1"/>
          </p:nvPr>
        </p:nvSpPr>
        <p:spPr>
          <a:xfrm>
            <a:off x="352882" y="917244"/>
            <a:ext cx="8431118" cy="450000"/>
          </a:xfrm>
          <a:prstGeom prst="rect">
            <a:avLst/>
          </a:prstGeom>
        </p:spPr>
        <p:txBody>
          <a:bodyPr anchor="t">
            <a:noAutofit/>
          </a:bodyPr>
          <a:lstStyle>
            <a:lvl1pPr marL="0" indent="0" algn="l">
              <a:buNone/>
              <a:defRPr sz="2000">
                <a:solidFill>
                  <a:srgbClr val="0D4066"/>
                </a:solidFill>
                <a:latin typeface="+mn-lt"/>
                <a:cs typeface="Arial Narrow"/>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3" name="Text Placeholder 6">
            <a:extLst>
              <a:ext uri="{FF2B5EF4-FFF2-40B4-BE49-F238E27FC236}">
                <a16:creationId xmlns:a16="http://schemas.microsoft.com/office/drawing/2014/main" id="{C5C35293-ECC7-C64B-B3A9-CA64DE4E3139}"/>
              </a:ext>
            </a:extLst>
          </p:cNvPr>
          <p:cNvSpPr>
            <a:spLocks noGrp="1"/>
          </p:cNvSpPr>
          <p:nvPr>
            <p:ph type="body" sz="quarter" idx="12"/>
          </p:nvPr>
        </p:nvSpPr>
        <p:spPr>
          <a:xfrm>
            <a:off x="360000" y="1614329"/>
            <a:ext cx="8431118" cy="1204487"/>
          </a:xfrm>
          <a:prstGeom prst="rect">
            <a:avLst/>
          </a:prstGeom>
        </p:spPr>
        <p:txBody>
          <a:bodyPr>
            <a:noAutofit/>
          </a:bodyPr>
          <a:lstStyle>
            <a:lvl1pPr marL="0" indent="0">
              <a:buNone/>
              <a:defRPr sz="1600" baseline="0">
                <a:solidFill>
                  <a:srgbClr val="0D4066"/>
                </a:solidFill>
              </a:defRPr>
            </a:lvl1pPr>
          </a:lstStyle>
          <a:p>
            <a:pPr lvl="0"/>
            <a:r>
              <a:rPr lang="en-US" dirty="0"/>
              <a:t>Click to edit Master text styles</a:t>
            </a:r>
          </a:p>
        </p:txBody>
      </p:sp>
      <p:sp>
        <p:nvSpPr>
          <p:cNvPr id="2" name="TextBox 4">
            <a:extLst>
              <a:ext uri="{FF2B5EF4-FFF2-40B4-BE49-F238E27FC236}">
                <a16:creationId xmlns:a16="http://schemas.microsoft.com/office/drawing/2014/main" id="{8193DEE6-DE1A-70BD-41A0-CEE267FDD3EF}"/>
              </a:ext>
            </a:extLst>
          </p:cNvPr>
          <p:cNvSpPr txBox="1"/>
          <p:nvPr userDrawn="1"/>
        </p:nvSpPr>
        <p:spPr>
          <a:xfrm>
            <a:off x="1702441" y="4802037"/>
            <a:ext cx="4503870" cy="144000"/>
          </a:xfrm>
          <a:prstGeom prst="rect">
            <a:avLst/>
          </a:prstGeom>
          <a:noFill/>
        </p:spPr>
        <p:txBody>
          <a:bodyPr wrap="square" lIns="0" tIns="0" rIns="90000" bIns="0" rtlCol="0">
            <a:sp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sz="900" b="0" i="0" dirty="0">
                <a:solidFill>
                  <a:srgbClr val="E95710"/>
                </a:solidFill>
                <a:effectLst/>
                <a:latin typeface="Arial Narrow" panose="020B0606020202030204" pitchFamily="34" charset="0"/>
              </a:rPr>
              <a:t>Content of this presentation is copyright</a:t>
            </a:r>
            <a:r>
              <a:rPr lang="en-CH" sz="900" b="0" i="0" dirty="0">
                <a:solidFill>
                  <a:srgbClr val="E95710"/>
                </a:solidFill>
                <a:effectLst/>
                <a:latin typeface="Arial Narrow" panose="020B0606020202030204" pitchFamily="34" charset="0"/>
              </a:rPr>
              <a:t> </a:t>
            </a:r>
            <a:r>
              <a:rPr lang="en-US" sz="900" b="0" i="0" dirty="0">
                <a:solidFill>
                  <a:srgbClr val="E95710"/>
                </a:solidFill>
                <a:effectLst/>
                <a:latin typeface="Arial Narrow" panose="020B0606020202030204" pitchFamily="34" charset="0"/>
              </a:rPr>
              <a:t>and responsibility of the author. Permission is required for re-use</a:t>
            </a:r>
            <a:r>
              <a:rPr lang="en-CH" sz="900" b="0" i="0" dirty="0">
                <a:solidFill>
                  <a:srgbClr val="E95710"/>
                </a:solidFill>
                <a:effectLst/>
                <a:latin typeface="Arial Narrow" panose="020B0606020202030204" pitchFamily="34" charset="0"/>
              </a:rPr>
              <a:t>.</a:t>
            </a:r>
            <a:endParaRPr lang="en-US" sz="900" b="0" i="0" dirty="0">
              <a:solidFill>
                <a:srgbClr val="E95710"/>
              </a:solidFill>
              <a:effectLst/>
              <a:latin typeface="Arial Narrow" panose="020B0606020202030204" pitchFamily="34" charset="0"/>
            </a:endParaRPr>
          </a:p>
        </p:txBody>
      </p:sp>
      <p:sp>
        <p:nvSpPr>
          <p:cNvPr id="3" name="Google Shape;17;p14">
            <a:extLst>
              <a:ext uri="{FF2B5EF4-FFF2-40B4-BE49-F238E27FC236}">
                <a16:creationId xmlns:a16="http://schemas.microsoft.com/office/drawing/2014/main" id="{8341D6D1-F673-9ED2-15AF-9A10714C6A88}"/>
              </a:ext>
            </a:extLst>
          </p:cNvPr>
          <p:cNvSpPr txBox="1">
            <a:spLocks noGrp="1"/>
          </p:cNvSpPr>
          <p:nvPr>
            <p:ph type="body" idx="13" hasCustomPrompt="1"/>
          </p:nvPr>
        </p:nvSpPr>
        <p:spPr>
          <a:xfrm>
            <a:off x="1492034" y="4582630"/>
            <a:ext cx="2799039" cy="176972"/>
          </a:xfrm>
          <a:prstGeom prst="rect">
            <a:avLst/>
          </a:prstGeom>
          <a:noFill/>
          <a:ln>
            <a:noFill/>
          </a:ln>
        </p:spPr>
        <p:txBody>
          <a:bodyPr spcFirstLastPara="1" vert="horz" wrap="square" lIns="0" tIns="0" rIns="0" bIns="0" anchor="ctr" anchorCtr="0">
            <a:spAutoFit/>
          </a:bodyPr>
          <a:lstStyle>
            <a:lvl1pPr marL="457200" marR="0" lvl="0" indent="-228600" algn="l" rtl="0">
              <a:lnSpc>
                <a:spcPct val="100000"/>
              </a:lnSpc>
              <a:spcBef>
                <a:spcPts val="320"/>
              </a:spcBef>
              <a:spcAft>
                <a:spcPts val="0"/>
              </a:spcAft>
              <a:buClr>
                <a:srgbClr val="05416B"/>
              </a:buClr>
              <a:buSzPts val="1600"/>
              <a:buFont typeface="Noto Sans Symbols"/>
              <a:buNone/>
              <a:defRPr sz="900" b="1" i="0" u="none" strike="noStrike" cap="none">
                <a:solidFill>
                  <a:srgbClr val="E95710"/>
                </a:solidFill>
                <a:latin typeface="Arial Narrow"/>
                <a:ea typeface="Arial Narrow"/>
                <a:cs typeface="Arial Narrow"/>
                <a:sym typeface="Arial Narrow"/>
              </a:defRPr>
            </a:lvl1pPr>
            <a:lvl2pPr marL="914400" marR="0" lvl="1" indent="-330200" algn="l" rtl="0">
              <a:lnSpc>
                <a:spcPct val="100000"/>
              </a:lnSpc>
              <a:spcBef>
                <a:spcPts val="320"/>
              </a:spcBef>
              <a:spcAft>
                <a:spcPts val="0"/>
              </a:spcAft>
              <a:buClr>
                <a:srgbClr val="05416B"/>
              </a:buClr>
              <a:buSzPts val="1600"/>
              <a:buFont typeface="Noto Sans Symbols"/>
              <a:buChar char="◆"/>
              <a:defRPr sz="1600" b="0" i="0" u="none" strike="noStrike" cap="none">
                <a:solidFill>
                  <a:srgbClr val="05416B"/>
                </a:solidFill>
                <a:latin typeface="Arial Narrow"/>
                <a:ea typeface="Arial Narrow"/>
                <a:cs typeface="Arial Narrow"/>
                <a:sym typeface="Arial Narrow"/>
              </a:defRPr>
            </a:lvl2pPr>
            <a:lvl3pPr marL="1371600" marR="0" lvl="2" indent="-330200" algn="l" rtl="0">
              <a:lnSpc>
                <a:spcPct val="100000"/>
              </a:lnSpc>
              <a:spcBef>
                <a:spcPts val="320"/>
              </a:spcBef>
              <a:spcAft>
                <a:spcPts val="0"/>
              </a:spcAft>
              <a:buClr>
                <a:srgbClr val="05416B"/>
              </a:buClr>
              <a:buSzPts val="1600"/>
              <a:buFont typeface="Noto Sans Symbols"/>
              <a:buChar char="◆"/>
              <a:defRPr sz="1600" b="0" i="0" u="none" strike="noStrike" cap="none">
                <a:solidFill>
                  <a:srgbClr val="05416B"/>
                </a:solidFill>
                <a:latin typeface="Arial Narrow"/>
                <a:ea typeface="Arial Narrow"/>
                <a:cs typeface="Arial Narrow"/>
                <a:sym typeface="Arial Narrow"/>
              </a:defRPr>
            </a:lvl3pPr>
            <a:lvl4pPr marL="1828800" marR="0" lvl="3"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4pPr>
            <a:lvl5pPr marL="2286000" marR="0" lvl="4"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5pPr>
            <a:lvl6pPr marL="2743200" marR="0" lvl="5"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6pPr>
            <a:lvl7pPr marL="3200400" marR="0" lvl="6"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7pPr>
            <a:lvl8pPr marL="3657600" marR="0" lvl="7"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8pPr>
            <a:lvl9pPr marL="4114800" marR="0" lvl="8"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9pPr>
          </a:lstStyle>
          <a:p>
            <a:r>
              <a:rPr lang="fr-CH" dirty="0" err="1"/>
              <a:t>Add</a:t>
            </a:r>
            <a:r>
              <a:rPr lang="fr-CH" dirty="0"/>
              <a:t> </a:t>
            </a:r>
            <a:r>
              <a:rPr lang="fr-CH" dirty="0" err="1"/>
              <a:t>name</a:t>
            </a:r>
            <a:r>
              <a:rPr lang="fr-CH" dirty="0"/>
              <a:t> of </a:t>
            </a:r>
            <a:r>
              <a:rPr lang="fr-CH" dirty="0" err="1"/>
              <a:t>presenter</a:t>
            </a:r>
            <a:r>
              <a:rPr lang="fr-CH" dirty="0"/>
              <a:t> </a:t>
            </a:r>
            <a:r>
              <a:rPr lang="fr-CH" dirty="0" err="1"/>
              <a:t>here</a:t>
            </a:r>
            <a:endParaRPr dirty="0"/>
          </a:p>
        </p:txBody>
      </p:sp>
      <p:pic>
        <p:nvPicPr>
          <p:cNvPr id="6" name="Picture 5" descr="A picture containing text, sign&#10;&#10;Description automatically generated">
            <a:extLst>
              <a:ext uri="{FF2B5EF4-FFF2-40B4-BE49-F238E27FC236}">
                <a16:creationId xmlns:a16="http://schemas.microsoft.com/office/drawing/2014/main" id="{ED3EE91A-8818-0B2B-B1F9-7475EE5CF25F}"/>
              </a:ext>
            </a:extLst>
          </p:cNvPr>
          <p:cNvPicPr>
            <a:picLocks noChangeAspect="1"/>
          </p:cNvPicPr>
          <p:nvPr userDrawn="1"/>
        </p:nvPicPr>
        <p:blipFill>
          <a:blip r:embed="rId2"/>
          <a:stretch>
            <a:fillRect/>
          </a:stretch>
        </p:blipFill>
        <p:spPr>
          <a:xfrm>
            <a:off x="360000" y="4720909"/>
            <a:ext cx="624289" cy="169200"/>
          </a:xfrm>
          <a:prstGeom prst="rect">
            <a:avLst/>
          </a:prstGeom>
        </p:spPr>
      </p:pic>
    </p:spTree>
    <p:extLst>
      <p:ext uri="{BB962C8B-B14F-4D97-AF65-F5344CB8AC3E}">
        <p14:creationId xmlns:p14="http://schemas.microsoft.com/office/powerpoint/2010/main" val="2192703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_Title and List">
    <p:spTree>
      <p:nvGrpSpPr>
        <p:cNvPr id="1" name=""/>
        <p:cNvGrpSpPr/>
        <p:nvPr/>
      </p:nvGrpSpPr>
      <p:grpSpPr>
        <a:xfrm>
          <a:off x="0" y="0"/>
          <a:ext cx="0" cy="0"/>
          <a:chOff x="0" y="0"/>
          <a:chExt cx="0" cy="0"/>
        </a:xfrm>
      </p:grpSpPr>
      <p:sp>
        <p:nvSpPr>
          <p:cNvPr id="4" name="Text Placeholder 3"/>
          <p:cNvSpPr>
            <a:spLocks noGrp="1"/>
          </p:cNvSpPr>
          <p:nvPr>
            <p:ph type="body" sz="quarter" idx="13"/>
          </p:nvPr>
        </p:nvSpPr>
        <p:spPr>
          <a:xfrm>
            <a:off x="360000" y="1614328"/>
            <a:ext cx="8424000" cy="2699999"/>
          </a:xfrm>
          <a:prstGeom prst="rect">
            <a:avLst/>
          </a:prstGeom>
        </p:spPr>
        <p:txBody>
          <a:bodyPr>
            <a:noAutofit/>
          </a:bodyPr>
          <a:lstStyle>
            <a:lvl1pPr marL="342900" indent="-342900">
              <a:buClr>
                <a:srgbClr val="3F466D"/>
              </a:buClr>
              <a:buFont typeface="Wingdings" panose="05000000000000000000" pitchFamily="2" charset="2"/>
              <a:buChar char="u"/>
              <a:defRPr>
                <a:solidFill>
                  <a:srgbClr val="0D4066"/>
                </a:solidFill>
              </a:defRPr>
            </a:lvl1pPr>
            <a:lvl2pPr marL="742950" indent="-285750">
              <a:buClr>
                <a:srgbClr val="3F466D"/>
              </a:buClr>
              <a:buFont typeface="Wingdings" panose="05000000000000000000" pitchFamily="2" charset="2"/>
              <a:buChar char="u"/>
              <a:defRPr>
                <a:solidFill>
                  <a:srgbClr val="0D4066"/>
                </a:solidFill>
              </a:defRPr>
            </a:lvl2pPr>
            <a:lvl3pPr marL="1143000" indent="-228600">
              <a:buClr>
                <a:srgbClr val="3F466D"/>
              </a:buClr>
              <a:buFont typeface="Wingdings" panose="05000000000000000000" pitchFamily="2" charset="2"/>
              <a:buChar char="u"/>
              <a:defRPr>
                <a:solidFill>
                  <a:srgbClr val="0D4066"/>
                </a:solidFill>
              </a:defRPr>
            </a:lvl3pPr>
          </a:lstStyle>
          <a:p>
            <a:pPr lvl="0"/>
            <a:r>
              <a:rPr lang="en-US" dirty="0"/>
              <a:t>Click to edit Master text styles</a:t>
            </a:r>
          </a:p>
          <a:p>
            <a:pPr lvl="1"/>
            <a:r>
              <a:rPr lang="en-US" dirty="0"/>
              <a:t>Second level</a:t>
            </a:r>
          </a:p>
          <a:p>
            <a:pPr lvl="2"/>
            <a:r>
              <a:rPr lang="en-US" dirty="0"/>
              <a:t>Third level</a:t>
            </a:r>
          </a:p>
        </p:txBody>
      </p:sp>
      <p:sp>
        <p:nvSpPr>
          <p:cNvPr id="9" name="Title 1">
            <a:extLst>
              <a:ext uri="{FF2B5EF4-FFF2-40B4-BE49-F238E27FC236}">
                <a16:creationId xmlns:a16="http://schemas.microsoft.com/office/drawing/2014/main" id="{8C288732-EB0A-AF40-8B00-28C2C3A92668}"/>
              </a:ext>
            </a:extLst>
          </p:cNvPr>
          <p:cNvSpPr>
            <a:spLocks noGrp="1"/>
          </p:cNvSpPr>
          <p:nvPr>
            <p:ph type="ctrTitle"/>
          </p:nvPr>
        </p:nvSpPr>
        <p:spPr>
          <a:xfrm>
            <a:off x="352881" y="485244"/>
            <a:ext cx="8424002" cy="432000"/>
          </a:xfrm>
          <a:prstGeom prst="rect">
            <a:avLst/>
          </a:prstGeom>
        </p:spPr>
        <p:txBody>
          <a:bodyPr anchor="t">
            <a:noAutofit/>
          </a:bodyPr>
          <a:lstStyle>
            <a:lvl1pPr algn="l">
              <a:lnSpc>
                <a:spcPct val="80000"/>
              </a:lnSpc>
              <a:defRPr sz="2800" b="1" i="0" cap="all">
                <a:solidFill>
                  <a:srgbClr val="0D4066"/>
                </a:solidFill>
                <a:latin typeface="+mn-lt"/>
                <a:cs typeface="Arial Narrow"/>
              </a:defRPr>
            </a:lvl1pPr>
          </a:lstStyle>
          <a:p>
            <a:endParaRPr lang="en-US" dirty="0"/>
          </a:p>
        </p:txBody>
      </p:sp>
      <p:sp>
        <p:nvSpPr>
          <p:cNvPr id="11" name="Subtitle 2">
            <a:extLst>
              <a:ext uri="{FF2B5EF4-FFF2-40B4-BE49-F238E27FC236}">
                <a16:creationId xmlns:a16="http://schemas.microsoft.com/office/drawing/2014/main" id="{8FEDD8DF-DD02-1242-9795-AE505DBDACEA}"/>
              </a:ext>
            </a:extLst>
          </p:cNvPr>
          <p:cNvSpPr>
            <a:spLocks noGrp="1"/>
          </p:cNvSpPr>
          <p:nvPr>
            <p:ph type="subTitle" idx="1"/>
          </p:nvPr>
        </p:nvSpPr>
        <p:spPr>
          <a:xfrm>
            <a:off x="352881" y="917244"/>
            <a:ext cx="8424002" cy="450000"/>
          </a:xfrm>
          <a:prstGeom prst="rect">
            <a:avLst/>
          </a:prstGeom>
        </p:spPr>
        <p:txBody>
          <a:bodyPr anchor="t">
            <a:noAutofit/>
          </a:bodyPr>
          <a:lstStyle>
            <a:lvl1pPr marL="0" indent="0" algn="l">
              <a:buNone/>
              <a:defRPr sz="2000">
                <a:solidFill>
                  <a:srgbClr val="0D4066"/>
                </a:solidFill>
                <a:latin typeface="+mn-lt"/>
                <a:cs typeface="Arial Narrow"/>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2" name="TextBox 4">
            <a:extLst>
              <a:ext uri="{FF2B5EF4-FFF2-40B4-BE49-F238E27FC236}">
                <a16:creationId xmlns:a16="http://schemas.microsoft.com/office/drawing/2014/main" id="{1F68B059-283A-C806-19B4-4E94A5CBC6A1}"/>
              </a:ext>
            </a:extLst>
          </p:cNvPr>
          <p:cNvSpPr txBox="1"/>
          <p:nvPr userDrawn="1"/>
        </p:nvSpPr>
        <p:spPr>
          <a:xfrm>
            <a:off x="1702441" y="4802037"/>
            <a:ext cx="4503870" cy="144000"/>
          </a:xfrm>
          <a:prstGeom prst="rect">
            <a:avLst/>
          </a:prstGeom>
          <a:noFill/>
        </p:spPr>
        <p:txBody>
          <a:bodyPr wrap="square" lIns="0" tIns="0" rIns="90000" bIns="0" rtlCol="0">
            <a:sp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sz="900" b="0" i="0" dirty="0">
                <a:solidFill>
                  <a:srgbClr val="E95710"/>
                </a:solidFill>
                <a:effectLst/>
                <a:latin typeface="Arial Narrow" panose="020B0606020202030204" pitchFamily="34" charset="0"/>
              </a:rPr>
              <a:t>Content of this presentation is copyright</a:t>
            </a:r>
            <a:r>
              <a:rPr lang="en-CH" sz="900" b="0" i="0" dirty="0">
                <a:solidFill>
                  <a:srgbClr val="E95710"/>
                </a:solidFill>
                <a:effectLst/>
                <a:latin typeface="Arial Narrow" panose="020B0606020202030204" pitchFamily="34" charset="0"/>
              </a:rPr>
              <a:t> </a:t>
            </a:r>
            <a:r>
              <a:rPr lang="en-US" sz="900" b="0" i="0" dirty="0">
                <a:solidFill>
                  <a:srgbClr val="E95710"/>
                </a:solidFill>
                <a:effectLst/>
                <a:latin typeface="Arial Narrow" panose="020B0606020202030204" pitchFamily="34" charset="0"/>
              </a:rPr>
              <a:t>and responsibility of the author. Permission is required for re-use</a:t>
            </a:r>
            <a:r>
              <a:rPr lang="en-CH" sz="900" b="0" i="0" dirty="0">
                <a:solidFill>
                  <a:srgbClr val="E95710"/>
                </a:solidFill>
                <a:effectLst/>
                <a:latin typeface="Arial Narrow" panose="020B0606020202030204" pitchFamily="34" charset="0"/>
              </a:rPr>
              <a:t>.</a:t>
            </a:r>
            <a:endParaRPr lang="en-US" sz="900" b="0" i="0" dirty="0">
              <a:solidFill>
                <a:srgbClr val="E95710"/>
              </a:solidFill>
              <a:effectLst/>
              <a:latin typeface="Arial Narrow" panose="020B0606020202030204" pitchFamily="34" charset="0"/>
            </a:endParaRPr>
          </a:p>
        </p:txBody>
      </p:sp>
      <p:sp>
        <p:nvSpPr>
          <p:cNvPr id="3" name="Google Shape;17;p14">
            <a:extLst>
              <a:ext uri="{FF2B5EF4-FFF2-40B4-BE49-F238E27FC236}">
                <a16:creationId xmlns:a16="http://schemas.microsoft.com/office/drawing/2014/main" id="{AD6DFB00-B44E-FF9D-771A-1425637739E2}"/>
              </a:ext>
            </a:extLst>
          </p:cNvPr>
          <p:cNvSpPr txBox="1">
            <a:spLocks noGrp="1"/>
          </p:cNvSpPr>
          <p:nvPr>
            <p:ph type="body" idx="14" hasCustomPrompt="1"/>
          </p:nvPr>
        </p:nvSpPr>
        <p:spPr>
          <a:xfrm>
            <a:off x="1492034" y="4582630"/>
            <a:ext cx="2799039" cy="176972"/>
          </a:xfrm>
          <a:prstGeom prst="rect">
            <a:avLst/>
          </a:prstGeom>
          <a:noFill/>
          <a:ln>
            <a:noFill/>
          </a:ln>
        </p:spPr>
        <p:txBody>
          <a:bodyPr spcFirstLastPara="1" vert="horz" wrap="square" lIns="0" tIns="0" rIns="0" bIns="0" anchor="ctr" anchorCtr="0">
            <a:spAutoFit/>
          </a:bodyPr>
          <a:lstStyle>
            <a:lvl1pPr marL="457200" marR="0" lvl="0" indent="-228600" algn="l" rtl="0">
              <a:lnSpc>
                <a:spcPct val="100000"/>
              </a:lnSpc>
              <a:spcBef>
                <a:spcPts val="320"/>
              </a:spcBef>
              <a:spcAft>
                <a:spcPts val="0"/>
              </a:spcAft>
              <a:buClr>
                <a:srgbClr val="05416B"/>
              </a:buClr>
              <a:buSzPts val="1600"/>
              <a:buFont typeface="Noto Sans Symbols"/>
              <a:buNone/>
              <a:defRPr sz="900" b="1" i="0" u="none" strike="noStrike" cap="none">
                <a:solidFill>
                  <a:srgbClr val="E95710"/>
                </a:solidFill>
                <a:latin typeface="Arial Narrow"/>
                <a:ea typeface="Arial Narrow"/>
                <a:cs typeface="Arial Narrow"/>
                <a:sym typeface="Arial Narrow"/>
              </a:defRPr>
            </a:lvl1pPr>
            <a:lvl2pPr marL="914400" marR="0" lvl="1" indent="-330200" algn="l" rtl="0">
              <a:lnSpc>
                <a:spcPct val="100000"/>
              </a:lnSpc>
              <a:spcBef>
                <a:spcPts val="320"/>
              </a:spcBef>
              <a:spcAft>
                <a:spcPts val="0"/>
              </a:spcAft>
              <a:buClr>
                <a:srgbClr val="05416B"/>
              </a:buClr>
              <a:buSzPts val="1600"/>
              <a:buFont typeface="Noto Sans Symbols"/>
              <a:buChar char="◆"/>
              <a:defRPr sz="1600" b="0" i="0" u="none" strike="noStrike" cap="none">
                <a:solidFill>
                  <a:srgbClr val="05416B"/>
                </a:solidFill>
                <a:latin typeface="Arial Narrow"/>
                <a:ea typeface="Arial Narrow"/>
                <a:cs typeface="Arial Narrow"/>
                <a:sym typeface="Arial Narrow"/>
              </a:defRPr>
            </a:lvl2pPr>
            <a:lvl3pPr marL="1371600" marR="0" lvl="2" indent="-330200" algn="l" rtl="0">
              <a:lnSpc>
                <a:spcPct val="100000"/>
              </a:lnSpc>
              <a:spcBef>
                <a:spcPts val="320"/>
              </a:spcBef>
              <a:spcAft>
                <a:spcPts val="0"/>
              </a:spcAft>
              <a:buClr>
                <a:srgbClr val="05416B"/>
              </a:buClr>
              <a:buSzPts val="1600"/>
              <a:buFont typeface="Noto Sans Symbols"/>
              <a:buChar char="◆"/>
              <a:defRPr sz="1600" b="0" i="0" u="none" strike="noStrike" cap="none">
                <a:solidFill>
                  <a:srgbClr val="05416B"/>
                </a:solidFill>
                <a:latin typeface="Arial Narrow"/>
                <a:ea typeface="Arial Narrow"/>
                <a:cs typeface="Arial Narrow"/>
                <a:sym typeface="Arial Narrow"/>
              </a:defRPr>
            </a:lvl3pPr>
            <a:lvl4pPr marL="1828800" marR="0" lvl="3"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4pPr>
            <a:lvl5pPr marL="2286000" marR="0" lvl="4"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5pPr>
            <a:lvl6pPr marL="2743200" marR="0" lvl="5"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6pPr>
            <a:lvl7pPr marL="3200400" marR="0" lvl="6"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7pPr>
            <a:lvl8pPr marL="3657600" marR="0" lvl="7"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8pPr>
            <a:lvl9pPr marL="4114800" marR="0" lvl="8"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9pPr>
          </a:lstStyle>
          <a:p>
            <a:r>
              <a:rPr lang="fr-CH" dirty="0" err="1"/>
              <a:t>Add</a:t>
            </a:r>
            <a:r>
              <a:rPr lang="fr-CH" dirty="0"/>
              <a:t> </a:t>
            </a:r>
            <a:r>
              <a:rPr lang="fr-CH" dirty="0" err="1"/>
              <a:t>name</a:t>
            </a:r>
            <a:r>
              <a:rPr lang="fr-CH" dirty="0"/>
              <a:t> of </a:t>
            </a:r>
            <a:r>
              <a:rPr lang="fr-CH" dirty="0" err="1"/>
              <a:t>presenter</a:t>
            </a:r>
            <a:r>
              <a:rPr lang="fr-CH" dirty="0"/>
              <a:t> </a:t>
            </a:r>
            <a:r>
              <a:rPr lang="fr-CH" dirty="0" err="1"/>
              <a:t>here</a:t>
            </a:r>
            <a:endParaRPr dirty="0"/>
          </a:p>
        </p:txBody>
      </p:sp>
      <p:pic>
        <p:nvPicPr>
          <p:cNvPr id="6" name="Picture 5" descr="A picture containing text, sign&#10;&#10;Description automatically generated">
            <a:extLst>
              <a:ext uri="{FF2B5EF4-FFF2-40B4-BE49-F238E27FC236}">
                <a16:creationId xmlns:a16="http://schemas.microsoft.com/office/drawing/2014/main" id="{C166A1F4-148D-19D4-6EFF-BF5FB3CE9D23}"/>
              </a:ext>
            </a:extLst>
          </p:cNvPr>
          <p:cNvPicPr>
            <a:picLocks noChangeAspect="1"/>
          </p:cNvPicPr>
          <p:nvPr userDrawn="1"/>
        </p:nvPicPr>
        <p:blipFill>
          <a:blip r:embed="rId2"/>
          <a:stretch>
            <a:fillRect/>
          </a:stretch>
        </p:blipFill>
        <p:spPr>
          <a:xfrm>
            <a:off x="360000" y="4720909"/>
            <a:ext cx="624289" cy="169200"/>
          </a:xfrm>
          <a:prstGeom prst="rect">
            <a:avLst/>
          </a:prstGeom>
        </p:spPr>
      </p:pic>
    </p:spTree>
    <p:extLst>
      <p:ext uri="{BB962C8B-B14F-4D97-AF65-F5344CB8AC3E}">
        <p14:creationId xmlns:p14="http://schemas.microsoft.com/office/powerpoint/2010/main" val="3278467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7_Free Content">
    <p:spTree>
      <p:nvGrpSpPr>
        <p:cNvPr id="1" name=""/>
        <p:cNvGrpSpPr/>
        <p:nvPr/>
      </p:nvGrpSpPr>
      <p:grpSpPr>
        <a:xfrm>
          <a:off x="0" y="0"/>
          <a:ext cx="0" cy="0"/>
          <a:chOff x="0" y="0"/>
          <a:chExt cx="0" cy="0"/>
        </a:xfrm>
      </p:grpSpPr>
      <p:pic>
        <p:nvPicPr>
          <p:cNvPr id="5" name="Picture 4" descr="A picture containing light&#10;&#10;Description automatically generated">
            <a:extLst>
              <a:ext uri="{FF2B5EF4-FFF2-40B4-BE49-F238E27FC236}">
                <a16:creationId xmlns:a16="http://schemas.microsoft.com/office/drawing/2014/main" id="{B562222C-1573-D64D-9839-931BD3B032C2}"/>
              </a:ext>
            </a:extLst>
          </p:cNvPr>
          <p:cNvPicPr>
            <a:picLocks noChangeAspect="1"/>
          </p:cNvPicPr>
          <p:nvPr userDrawn="1"/>
        </p:nvPicPr>
        <p:blipFill>
          <a:blip r:embed="rId2"/>
          <a:stretch>
            <a:fillRect/>
          </a:stretch>
        </p:blipFill>
        <p:spPr>
          <a:xfrm>
            <a:off x="7172325" y="0"/>
            <a:ext cx="1971675" cy="5143500"/>
          </a:xfrm>
          <a:prstGeom prst="rect">
            <a:avLst/>
          </a:prstGeom>
        </p:spPr>
      </p:pic>
      <p:pic>
        <p:nvPicPr>
          <p:cNvPr id="2" name="Picture 1" descr="A picture containing text, sign&#10;&#10;Description automatically generated">
            <a:extLst>
              <a:ext uri="{FF2B5EF4-FFF2-40B4-BE49-F238E27FC236}">
                <a16:creationId xmlns:a16="http://schemas.microsoft.com/office/drawing/2014/main" id="{D7074144-C965-3626-5F7F-B15013313446}"/>
              </a:ext>
            </a:extLst>
          </p:cNvPr>
          <p:cNvPicPr>
            <a:picLocks noChangeAspect="1"/>
          </p:cNvPicPr>
          <p:nvPr userDrawn="1"/>
        </p:nvPicPr>
        <p:blipFill>
          <a:blip r:embed="rId3"/>
          <a:stretch>
            <a:fillRect/>
          </a:stretch>
        </p:blipFill>
        <p:spPr>
          <a:xfrm>
            <a:off x="360000" y="4720909"/>
            <a:ext cx="624289" cy="169200"/>
          </a:xfrm>
          <a:prstGeom prst="rect">
            <a:avLst/>
          </a:prstGeom>
        </p:spPr>
      </p:pic>
    </p:spTree>
    <p:extLst>
      <p:ext uri="{BB962C8B-B14F-4D97-AF65-F5344CB8AC3E}">
        <p14:creationId xmlns:p14="http://schemas.microsoft.com/office/powerpoint/2010/main" val="2599831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8_Contact">
    <p:spTree>
      <p:nvGrpSpPr>
        <p:cNvPr id="1" name=""/>
        <p:cNvGrpSpPr/>
        <p:nvPr/>
      </p:nvGrpSpPr>
      <p:grpSpPr>
        <a:xfrm>
          <a:off x="0" y="0"/>
          <a:ext cx="0" cy="0"/>
          <a:chOff x="0" y="0"/>
          <a:chExt cx="0" cy="0"/>
        </a:xfrm>
      </p:grpSpPr>
      <p:sp>
        <p:nvSpPr>
          <p:cNvPr id="12" name="TextBox 7">
            <a:extLst>
              <a:ext uri="{FF2B5EF4-FFF2-40B4-BE49-F238E27FC236}">
                <a16:creationId xmlns:a16="http://schemas.microsoft.com/office/drawing/2014/main" id="{9C41762A-FB87-4D8B-8DB4-D9EEF6C059C3}"/>
              </a:ext>
            </a:extLst>
          </p:cNvPr>
          <p:cNvSpPr txBox="1">
            <a:spLocks noChangeArrowheads="1"/>
          </p:cNvSpPr>
          <p:nvPr userDrawn="1"/>
        </p:nvSpPr>
        <p:spPr bwMode="auto">
          <a:xfrm>
            <a:off x="468592" y="3763908"/>
            <a:ext cx="410340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9pPr>
          </a:lstStyle>
          <a:p>
            <a:pPr eaLnBrk="1" hangingPunct="1">
              <a:lnSpc>
                <a:spcPct val="100000"/>
              </a:lnSpc>
              <a:defRPr/>
            </a:pPr>
            <a:r>
              <a:rPr lang="en-GB" altLang="en-US" sz="1200" b="1" kern="1200" baseline="0" dirty="0">
                <a:solidFill>
                  <a:srgbClr val="0D4066"/>
                </a:solidFill>
                <a:latin typeface="+mj-lt"/>
                <a:ea typeface="MS PGothic" pitchFamily="34" charset="-128"/>
                <a:cs typeface="+mn-cs"/>
              </a:rPr>
              <a:t>European Society for Medical Oncology (ESMO)</a:t>
            </a:r>
          </a:p>
          <a:p>
            <a:pPr eaLnBrk="1" hangingPunct="1">
              <a:lnSpc>
                <a:spcPct val="100000"/>
              </a:lnSpc>
              <a:defRPr/>
            </a:pPr>
            <a:r>
              <a:rPr lang="en-US" altLang="en-US" sz="1200" kern="1200" baseline="0" dirty="0">
                <a:solidFill>
                  <a:srgbClr val="0D4066"/>
                </a:solidFill>
                <a:latin typeface="+mj-lt"/>
                <a:ea typeface="MS PGothic" pitchFamily="34" charset="-128"/>
                <a:cs typeface="+mn-cs"/>
              </a:rPr>
              <a:t>Via Ginevra 4, CH-6900 Lugano</a:t>
            </a:r>
            <a:br>
              <a:rPr lang="en-US" altLang="en-US" sz="1200" kern="1200" baseline="0" dirty="0">
                <a:solidFill>
                  <a:srgbClr val="0D4066"/>
                </a:solidFill>
                <a:latin typeface="+mj-lt"/>
                <a:ea typeface="MS PGothic" pitchFamily="34" charset="-128"/>
                <a:cs typeface="+mn-cs"/>
              </a:rPr>
            </a:br>
            <a:r>
              <a:rPr lang="en-US" altLang="en-US" sz="1200" kern="1200" baseline="0" dirty="0">
                <a:solidFill>
                  <a:srgbClr val="0D4066"/>
                </a:solidFill>
                <a:latin typeface="+mj-lt"/>
                <a:ea typeface="MS PGothic" pitchFamily="34" charset="-128"/>
                <a:cs typeface="+mn-cs"/>
              </a:rPr>
              <a:t>T. +41 (0)91 973 19 00</a:t>
            </a:r>
            <a:br>
              <a:rPr lang="en-US" altLang="en-US" sz="1200" kern="1200" baseline="0" dirty="0">
                <a:solidFill>
                  <a:srgbClr val="0D4066"/>
                </a:solidFill>
                <a:latin typeface="+mj-lt"/>
                <a:ea typeface="MS PGothic" pitchFamily="34" charset="-128"/>
                <a:cs typeface="+mn-cs"/>
              </a:rPr>
            </a:br>
            <a:r>
              <a:rPr lang="en-US" altLang="en-US" sz="1200" kern="1200" baseline="0" dirty="0" err="1">
                <a:solidFill>
                  <a:srgbClr val="0D4066"/>
                </a:solidFill>
                <a:latin typeface="+mj-lt"/>
                <a:ea typeface="MS PGothic" pitchFamily="34" charset="-128"/>
                <a:cs typeface="+mn-cs"/>
              </a:rPr>
              <a:t>esmo@esmo.org</a:t>
            </a:r>
            <a:br>
              <a:rPr lang="en-US" altLang="en-US" sz="1200" kern="1200" baseline="0" dirty="0">
                <a:solidFill>
                  <a:srgbClr val="0D4066"/>
                </a:solidFill>
                <a:latin typeface="+mj-lt"/>
                <a:ea typeface="MS PGothic" pitchFamily="34" charset="-128"/>
                <a:cs typeface="+mn-cs"/>
              </a:rPr>
            </a:br>
            <a:endParaRPr lang="en-US" altLang="en-US" sz="1200" kern="1200" baseline="0" dirty="0">
              <a:solidFill>
                <a:srgbClr val="0D4066"/>
              </a:solidFill>
              <a:latin typeface="+mj-lt"/>
              <a:ea typeface="MS PGothic" pitchFamily="34" charset="-128"/>
              <a:cs typeface="+mn-cs"/>
            </a:endParaRPr>
          </a:p>
          <a:p>
            <a:pPr eaLnBrk="1" hangingPunct="1">
              <a:lnSpc>
                <a:spcPct val="100000"/>
              </a:lnSpc>
              <a:defRPr/>
            </a:pPr>
            <a:r>
              <a:rPr lang="en-US" altLang="en-US" sz="1200" b="1" kern="1200" baseline="0" dirty="0" err="1">
                <a:solidFill>
                  <a:srgbClr val="0D4066"/>
                </a:solidFill>
                <a:latin typeface="+mj-lt"/>
                <a:ea typeface="MS PGothic" pitchFamily="34" charset="-128"/>
                <a:cs typeface="+mn-cs"/>
              </a:rPr>
              <a:t>esmo.org</a:t>
            </a:r>
            <a:endParaRPr lang="en-US" altLang="en-US" sz="1200" b="1" kern="1200" baseline="0" dirty="0">
              <a:solidFill>
                <a:srgbClr val="0D4066"/>
              </a:solidFill>
              <a:latin typeface="+mj-lt"/>
              <a:ea typeface="MS PGothic" pitchFamily="34" charset="-128"/>
              <a:cs typeface="+mn-cs"/>
            </a:endParaRPr>
          </a:p>
        </p:txBody>
      </p:sp>
      <p:sp>
        <p:nvSpPr>
          <p:cNvPr id="21" name="Text Placeholder 18">
            <a:extLst>
              <a:ext uri="{FF2B5EF4-FFF2-40B4-BE49-F238E27FC236}">
                <a16:creationId xmlns:a16="http://schemas.microsoft.com/office/drawing/2014/main" id="{A380C87E-3021-6640-B9B2-029B67F78CED}"/>
              </a:ext>
            </a:extLst>
          </p:cNvPr>
          <p:cNvSpPr>
            <a:spLocks noGrp="1"/>
          </p:cNvSpPr>
          <p:nvPr>
            <p:ph type="body" sz="quarter" idx="14"/>
          </p:nvPr>
        </p:nvSpPr>
        <p:spPr>
          <a:xfrm>
            <a:off x="360000" y="2081317"/>
            <a:ext cx="4212001" cy="1200330"/>
          </a:xfrm>
          <a:prstGeom prst="rect">
            <a:avLst/>
          </a:prstGeom>
        </p:spPr>
        <p:txBody>
          <a:bodyPr tIns="46800" bIns="234000" anchor="t">
            <a:noAutofit/>
          </a:bodyPr>
          <a:lstStyle>
            <a:lvl1pPr marL="0" indent="0">
              <a:buFontTx/>
              <a:buNone/>
              <a:defRPr sz="1200" b="1">
                <a:solidFill>
                  <a:srgbClr val="0D4066"/>
                </a:solidFill>
                <a:latin typeface="+mn-lt"/>
              </a:defRPr>
            </a:lvl1pPr>
          </a:lstStyle>
          <a:p>
            <a:pPr lvl="0"/>
            <a:r>
              <a:rPr lang="en-US" dirty="0"/>
              <a:t>Click to edit Master text styles</a:t>
            </a:r>
          </a:p>
        </p:txBody>
      </p:sp>
      <p:pic>
        <p:nvPicPr>
          <p:cNvPr id="7" name="Picture 6" descr="A picture containing light&#10;&#10;Description automatically generated">
            <a:extLst>
              <a:ext uri="{FF2B5EF4-FFF2-40B4-BE49-F238E27FC236}">
                <a16:creationId xmlns:a16="http://schemas.microsoft.com/office/drawing/2014/main" id="{E479037E-BE1E-C240-95AE-0B4E8A3296B7}"/>
              </a:ext>
            </a:extLst>
          </p:cNvPr>
          <p:cNvPicPr>
            <a:picLocks noChangeAspect="1"/>
          </p:cNvPicPr>
          <p:nvPr userDrawn="1"/>
        </p:nvPicPr>
        <p:blipFill>
          <a:blip r:embed="rId2"/>
          <a:stretch>
            <a:fillRect/>
          </a:stretch>
        </p:blipFill>
        <p:spPr>
          <a:xfrm>
            <a:off x="7172325" y="0"/>
            <a:ext cx="1971675" cy="5143500"/>
          </a:xfrm>
          <a:prstGeom prst="rect">
            <a:avLst/>
          </a:prstGeom>
        </p:spPr>
      </p:pic>
      <p:pic>
        <p:nvPicPr>
          <p:cNvPr id="2" name="Picture 1" descr="A picture containing text, sign&#10;&#10;Description automatically generated">
            <a:extLst>
              <a:ext uri="{FF2B5EF4-FFF2-40B4-BE49-F238E27FC236}">
                <a16:creationId xmlns:a16="http://schemas.microsoft.com/office/drawing/2014/main" id="{0CC33265-74EC-EF2A-97A0-7A357C9E5E19}"/>
              </a:ext>
            </a:extLst>
          </p:cNvPr>
          <p:cNvPicPr>
            <a:picLocks noChangeAspect="1"/>
          </p:cNvPicPr>
          <p:nvPr userDrawn="1"/>
        </p:nvPicPr>
        <p:blipFill>
          <a:blip r:embed="rId3"/>
          <a:stretch>
            <a:fillRect/>
          </a:stretch>
        </p:blipFill>
        <p:spPr>
          <a:xfrm>
            <a:off x="424160" y="447676"/>
            <a:ext cx="1726758" cy="468000"/>
          </a:xfrm>
          <a:prstGeom prst="rect">
            <a:avLst/>
          </a:prstGeom>
        </p:spPr>
      </p:pic>
    </p:spTree>
    <p:extLst>
      <p:ext uri="{BB962C8B-B14F-4D97-AF65-F5344CB8AC3E}">
        <p14:creationId xmlns:p14="http://schemas.microsoft.com/office/powerpoint/2010/main" val="2229668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93640" r:id="rId1"/>
    <p:sldLayoutId id="2147493641" r:id="rId2"/>
    <p:sldLayoutId id="2147493649" r:id="rId3"/>
    <p:sldLayoutId id="2147493642" r:id="rId4"/>
    <p:sldLayoutId id="2147493643" r:id="rId5"/>
    <p:sldLayoutId id="2147493644" r:id="rId6"/>
    <p:sldLayoutId id="2147493645" r:id="rId7"/>
    <p:sldLayoutId id="2147493646" r:id="rId8"/>
    <p:sldLayoutId id="2147493648" r:id="rId9"/>
  </p:sldLayoutIdLst>
  <p:hf sldNum="0" hdr="0" ftr="0" dt="0"/>
  <p:txStyles>
    <p:titleStyle>
      <a:lvl1pPr algn="l" defTabSz="457200" rtl="0" eaLnBrk="1" fontAlgn="base" hangingPunct="1">
        <a:spcBef>
          <a:spcPct val="0"/>
        </a:spcBef>
        <a:spcAft>
          <a:spcPct val="0"/>
        </a:spcAft>
        <a:defRPr sz="3200" b="1" kern="1200">
          <a:solidFill>
            <a:schemeClr val="tx1"/>
          </a:solidFill>
          <a:latin typeface="Arial Narrow"/>
          <a:ea typeface="MS PGothic" pitchFamily="34" charset="-128"/>
          <a:cs typeface="Arial Narrow"/>
        </a:defRPr>
      </a:lvl1pPr>
      <a:lvl2pPr algn="l" defTabSz="457200" rtl="0" eaLnBrk="1" fontAlgn="base" hangingPunct="1">
        <a:spcBef>
          <a:spcPct val="0"/>
        </a:spcBef>
        <a:spcAft>
          <a:spcPct val="0"/>
        </a:spcAft>
        <a:defRPr sz="4000" b="1">
          <a:solidFill>
            <a:srgbClr val="81104F"/>
          </a:solidFill>
          <a:latin typeface="Arial Narrow" charset="0"/>
          <a:ea typeface="MS PGothic" pitchFamily="34" charset="-128"/>
          <a:cs typeface="Arial Narrow" panose="020B0606020202030204" pitchFamily="34" charset="0"/>
        </a:defRPr>
      </a:lvl2pPr>
      <a:lvl3pPr algn="l" defTabSz="457200" rtl="0" eaLnBrk="1" fontAlgn="base" hangingPunct="1">
        <a:spcBef>
          <a:spcPct val="0"/>
        </a:spcBef>
        <a:spcAft>
          <a:spcPct val="0"/>
        </a:spcAft>
        <a:defRPr sz="4000" b="1">
          <a:solidFill>
            <a:srgbClr val="81104F"/>
          </a:solidFill>
          <a:latin typeface="Arial Narrow" charset="0"/>
          <a:ea typeface="MS PGothic" pitchFamily="34" charset="-128"/>
          <a:cs typeface="Arial Narrow" panose="020B0606020202030204" pitchFamily="34" charset="0"/>
        </a:defRPr>
      </a:lvl3pPr>
      <a:lvl4pPr algn="l" defTabSz="457200" rtl="0" eaLnBrk="1" fontAlgn="base" hangingPunct="1">
        <a:spcBef>
          <a:spcPct val="0"/>
        </a:spcBef>
        <a:spcAft>
          <a:spcPct val="0"/>
        </a:spcAft>
        <a:defRPr sz="4000" b="1">
          <a:solidFill>
            <a:srgbClr val="81104F"/>
          </a:solidFill>
          <a:latin typeface="Arial Narrow" charset="0"/>
          <a:ea typeface="MS PGothic" pitchFamily="34" charset="-128"/>
          <a:cs typeface="Arial Narrow" panose="020B0606020202030204" pitchFamily="34" charset="0"/>
        </a:defRPr>
      </a:lvl4pPr>
      <a:lvl5pPr algn="l" defTabSz="457200" rtl="0" eaLnBrk="1" fontAlgn="base" hangingPunct="1">
        <a:spcBef>
          <a:spcPct val="0"/>
        </a:spcBef>
        <a:spcAft>
          <a:spcPct val="0"/>
        </a:spcAft>
        <a:defRPr sz="4000" b="1">
          <a:solidFill>
            <a:srgbClr val="81104F"/>
          </a:solidFill>
          <a:latin typeface="Arial Narrow" charset="0"/>
          <a:ea typeface="MS PGothic" pitchFamily="34" charset="-128"/>
          <a:cs typeface="Arial Narrow" panose="020B0606020202030204" pitchFamily="34" charset="0"/>
        </a:defRPr>
      </a:lvl5pPr>
      <a:lvl6pPr marL="457200" algn="l" defTabSz="457200" rtl="0" eaLnBrk="1" fontAlgn="base" hangingPunct="1">
        <a:spcBef>
          <a:spcPct val="0"/>
        </a:spcBef>
        <a:spcAft>
          <a:spcPct val="0"/>
        </a:spcAft>
        <a:defRPr sz="4000" b="1">
          <a:solidFill>
            <a:srgbClr val="81104F"/>
          </a:solidFill>
          <a:latin typeface="Arial Narrow" charset="0"/>
          <a:ea typeface="ＭＳ Ｐゴシック" charset="0"/>
        </a:defRPr>
      </a:lvl6pPr>
      <a:lvl7pPr marL="914400" algn="l" defTabSz="457200" rtl="0" eaLnBrk="1" fontAlgn="base" hangingPunct="1">
        <a:spcBef>
          <a:spcPct val="0"/>
        </a:spcBef>
        <a:spcAft>
          <a:spcPct val="0"/>
        </a:spcAft>
        <a:defRPr sz="4000" b="1">
          <a:solidFill>
            <a:srgbClr val="81104F"/>
          </a:solidFill>
          <a:latin typeface="Arial Narrow" charset="0"/>
          <a:ea typeface="ＭＳ Ｐゴシック" charset="0"/>
        </a:defRPr>
      </a:lvl7pPr>
      <a:lvl8pPr marL="1371600" algn="l" defTabSz="457200" rtl="0" eaLnBrk="1" fontAlgn="base" hangingPunct="1">
        <a:spcBef>
          <a:spcPct val="0"/>
        </a:spcBef>
        <a:spcAft>
          <a:spcPct val="0"/>
        </a:spcAft>
        <a:defRPr sz="4000" b="1">
          <a:solidFill>
            <a:srgbClr val="81104F"/>
          </a:solidFill>
          <a:latin typeface="Arial Narrow" charset="0"/>
          <a:ea typeface="ＭＳ Ｐゴシック" charset="0"/>
        </a:defRPr>
      </a:lvl8pPr>
      <a:lvl9pPr marL="1828800" algn="l" defTabSz="457200" rtl="0" eaLnBrk="1" fontAlgn="base" hangingPunct="1">
        <a:spcBef>
          <a:spcPct val="0"/>
        </a:spcBef>
        <a:spcAft>
          <a:spcPct val="0"/>
        </a:spcAft>
        <a:defRPr sz="4000" b="1">
          <a:solidFill>
            <a:srgbClr val="81104F"/>
          </a:solidFill>
          <a:latin typeface="Arial Narrow" charset="0"/>
          <a:ea typeface="ＭＳ Ｐゴシック" charset="0"/>
        </a:defRPr>
      </a:lvl9pPr>
    </p:titleStyle>
    <p:bodyStyle>
      <a:lvl1pPr marL="342900" indent="-342900" algn="l" defTabSz="457200" rtl="0" eaLnBrk="1" fontAlgn="base" hangingPunct="1">
        <a:spcBef>
          <a:spcPct val="20000"/>
        </a:spcBef>
        <a:spcAft>
          <a:spcPct val="0"/>
        </a:spcAft>
        <a:buClr>
          <a:schemeClr val="tx1"/>
        </a:buClr>
        <a:buSzPct val="35000"/>
        <a:buFont typeface="Wingdings" panose="05000000000000000000" pitchFamily="2" charset="2"/>
        <a:buChar char="u"/>
        <a:defRPr sz="1600" kern="1200">
          <a:solidFill>
            <a:schemeClr val="tx1"/>
          </a:solidFill>
          <a:latin typeface="Arial Narrow"/>
          <a:ea typeface="MS PGothic" pitchFamily="34" charset="-128"/>
          <a:cs typeface="Arial Narrow"/>
        </a:defRPr>
      </a:lvl1pPr>
      <a:lvl2pPr marL="742950" indent="-285750" algn="l" defTabSz="457200" rtl="0" eaLnBrk="1" fontAlgn="base" hangingPunct="1">
        <a:spcBef>
          <a:spcPct val="20000"/>
        </a:spcBef>
        <a:spcAft>
          <a:spcPct val="0"/>
        </a:spcAft>
        <a:buClr>
          <a:schemeClr val="tx1"/>
        </a:buClr>
        <a:buSzPct val="35000"/>
        <a:buFont typeface="Wingdings" panose="05000000000000000000" pitchFamily="2" charset="2"/>
        <a:buChar char="u"/>
        <a:defRPr sz="1600" kern="1200">
          <a:solidFill>
            <a:schemeClr val="tx1">
              <a:lumMod val="50000"/>
              <a:lumOff val="50000"/>
            </a:schemeClr>
          </a:solidFill>
          <a:latin typeface="Arial Narrow"/>
          <a:ea typeface="MS PGothic" pitchFamily="34" charset="-128"/>
          <a:cs typeface="Arial Narrow"/>
        </a:defRPr>
      </a:lvl2pPr>
      <a:lvl3pPr marL="1143000" indent="-228600" algn="l" defTabSz="457200" rtl="0" eaLnBrk="1" fontAlgn="base" hangingPunct="1">
        <a:spcBef>
          <a:spcPct val="20000"/>
        </a:spcBef>
        <a:spcAft>
          <a:spcPct val="0"/>
        </a:spcAft>
        <a:buClr>
          <a:schemeClr val="tx1"/>
        </a:buClr>
        <a:buSzPct val="35000"/>
        <a:buFont typeface="Wingdings" panose="05000000000000000000" pitchFamily="2" charset="2"/>
        <a:buChar char="u"/>
        <a:defRPr sz="1600" kern="1200">
          <a:solidFill>
            <a:schemeClr val="bg1">
              <a:lumMod val="65000"/>
            </a:schemeClr>
          </a:solidFill>
          <a:latin typeface="Arial Narrow"/>
          <a:ea typeface="MS PGothic" pitchFamily="34" charset="-128"/>
          <a:cs typeface="Arial Narrow"/>
        </a:defRPr>
      </a:lvl3pPr>
      <a:lvl4pPr marL="16002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4pPr>
      <a:lvl5pPr marL="20574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A950904-5233-EF40-BD18-524477B4A2AA}"/>
              </a:ext>
            </a:extLst>
          </p:cNvPr>
          <p:cNvSpPr>
            <a:spLocks noGrp="1"/>
          </p:cNvSpPr>
          <p:nvPr>
            <p:ph type="ctrTitle"/>
          </p:nvPr>
        </p:nvSpPr>
        <p:spPr>
          <a:xfrm>
            <a:off x="360000" y="1870902"/>
            <a:ext cx="5188393" cy="900000"/>
          </a:xfrm>
        </p:spPr>
        <p:txBody>
          <a:bodyPr/>
          <a:lstStyle/>
          <a:p>
            <a:r>
              <a:rPr lang="fr-FR" dirty="0"/>
              <a:t>Click to </a:t>
            </a:r>
            <a:r>
              <a:rPr lang="fr-FR" dirty="0" err="1"/>
              <a:t>add</a:t>
            </a:r>
            <a:r>
              <a:rPr lang="fr-FR"/>
              <a:t> A </a:t>
            </a:r>
            <a:r>
              <a:rPr lang="fr-FR" dirty="0" err="1"/>
              <a:t>title</a:t>
            </a:r>
            <a:endParaRPr lang="fr-FR" dirty="0"/>
          </a:p>
        </p:txBody>
      </p:sp>
      <p:sp>
        <p:nvSpPr>
          <p:cNvPr id="3" name="Sous-titre 2">
            <a:extLst>
              <a:ext uri="{FF2B5EF4-FFF2-40B4-BE49-F238E27FC236}">
                <a16:creationId xmlns:a16="http://schemas.microsoft.com/office/drawing/2014/main" id="{CD1A6BC2-00B7-254C-9ED7-850AF3E18472}"/>
              </a:ext>
            </a:extLst>
          </p:cNvPr>
          <p:cNvSpPr>
            <a:spLocks noGrp="1"/>
          </p:cNvSpPr>
          <p:nvPr>
            <p:ph type="subTitle" idx="1"/>
          </p:nvPr>
        </p:nvSpPr>
        <p:spPr/>
        <p:txBody>
          <a:bodyPr/>
          <a:lstStyle/>
          <a:p>
            <a:r>
              <a:rPr lang="fr-FR" dirty="0"/>
              <a:t>Click to </a:t>
            </a:r>
            <a:r>
              <a:rPr lang="fr-FR" dirty="0" err="1"/>
              <a:t>add</a:t>
            </a:r>
            <a:r>
              <a:rPr lang="fr-FR" dirty="0"/>
              <a:t> a </a:t>
            </a:r>
            <a:r>
              <a:rPr lang="fr-FR" dirty="0" err="1"/>
              <a:t>subtitle</a:t>
            </a:r>
            <a:endParaRPr lang="fr-FR" dirty="0"/>
          </a:p>
        </p:txBody>
      </p:sp>
      <p:sp>
        <p:nvSpPr>
          <p:cNvPr id="4" name="Espace réservé du texte 3">
            <a:extLst>
              <a:ext uri="{FF2B5EF4-FFF2-40B4-BE49-F238E27FC236}">
                <a16:creationId xmlns:a16="http://schemas.microsoft.com/office/drawing/2014/main" id="{58C30850-49E5-7048-9251-3C495DF54518}"/>
              </a:ext>
            </a:extLst>
          </p:cNvPr>
          <p:cNvSpPr>
            <a:spLocks noGrp="1"/>
          </p:cNvSpPr>
          <p:nvPr>
            <p:ph type="body" sz="quarter" idx="10"/>
          </p:nvPr>
        </p:nvSpPr>
        <p:spPr/>
        <p:txBody>
          <a:bodyPr/>
          <a:lstStyle/>
          <a:p>
            <a:r>
              <a:rPr lang="fr-FR" dirty="0"/>
              <a:t>Click to </a:t>
            </a:r>
            <a:r>
              <a:rPr lang="fr-FR" dirty="0" err="1"/>
              <a:t>add</a:t>
            </a:r>
            <a:r>
              <a:rPr lang="fr-FR" dirty="0"/>
              <a:t> </a:t>
            </a:r>
            <a:r>
              <a:rPr lang="fr-FR" dirty="0" err="1"/>
              <a:t>text</a:t>
            </a:r>
            <a:endParaRPr lang="fr-FR" dirty="0"/>
          </a:p>
        </p:txBody>
      </p:sp>
      <p:sp>
        <p:nvSpPr>
          <p:cNvPr id="5" name="Espace réservé du texte 4">
            <a:extLst>
              <a:ext uri="{FF2B5EF4-FFF2-40B4-BE49-F238E27FC236}">
                <a16:creationId xmlns:a16="http://schemas.microsoft.com/office/drawing/2014/main" id="{F2459249-4652-694E-8BF7-000C262C91FD}"/>
              </a:ext>
            </a:extLst>
          </p:cNvPr>
          <p:cNvSpPr>
            <a:spLocks noGrp="1"/>
          </p:cNvSpPr>
          <p:nvPr>
            <p:ph type="body" sz="quarter" idx="11"/>
          </p:nvPr>
        </p:nvSpPr>
        <p:spPr/>
        <p:txBody>
          <a:bodyPr/>
          <a:lstStyle/>
          <a:p>
            <a:r>
              <a:rPr lang="fr-FR" dirty="0"/>
              <a:t>Click to </a:t>
            </a:r>
            <a:r>
              <a:rPr lang="fr-FR" dirty="0" err="1"/>
              <a:t>add</a:t>
            </a:r>
            <a:r>
              <a:rPr lang="fr-FR" dirty="0"/>
              <a:t> </a:t>
            </a:r>
            <a:r>
              <a:rPr lang="fr-FR" dirty="0" err="1"/>
              <a:t>text</a:t>
            </a:r>
            <a:endParaRPr lang="fr-FR" dirty="0"/>
          </a:p>
        </p:txBody>
      </p:sp>
    </p:spTree>
    <p:extLst>
      <p:ext uri="{BB962C8B-B14F-4D97-AF65-F5344CB8AC3E}">
        <p14:creationId xmlns:p14="http://schemas.microsoft.com/office/powerpoint/2010/main" val="29486896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190709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BF78805C-E0E2-CE4D-A938-16EB8FAD20B2}"/>
              </a:ext>
            </a:extLst>
          </p:cNvPr>
          <p:cNvSpPr>
            <a:spLocks noGrp="1"/>
          </p:cNvSpPr>
          <p:nvPr>
            <p:ph type="body" sz="quarter" idx="14"/>
          </p:nvPr>
        </p:nvSpPr>
        <p:spPr/>
        <p:txBody>
          <a:bodyPr/>
          <a:lstStyle/>
          <a:p>
            <a:endParaRPr lang="fr-FR" dirty="0"/>
          </a:p>
        </p:txBody>
      </p:sp>
    </p:spTree>
    <p:extLst>
      <p:ext uri="{BB962C8B-B14F-4D97-AF65-F5344CB8AC3E}">
        <p14:creationId xmlns:p14="http://schemas.microsoft.com/office/powerpoint/2010/main" val="20164061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F8FF8A95-2EA8-BC40-B221-25798D1A9889}"/>
              </a:ext>
            </a:extLst>
          </p:cNvPr>
          <p:cNvSpPr>
            <a:spLocks noGrp="1"/>
          </p:cNvSpPr>
          <p:nvPr>
            <p:ph type="body" sz="quarter" idx="12"/>
          </p:nvPr>
        </p:nvSpPr>
        <p:spPr>
          <a:xfrm>
            <a:off x="367118" y="1221750"/>
            <a:ext cx="7216596" cy="2700000"/>
          </a:xfrm>
        </p:spPr>
        <p:txBody>
          <a:bodyPr/>
          <a:lstStyle/>
          <a:p>
            <a:pPr algn="just"/>
            <a:r>
              <a:rPr lang="en-US" dirty="0">
                <a:latin typeface="+mn-lt"/>
              </a:rPr>
              <a:t>Please declare all interests arising from your work or expertise which may be perceived to conflict with the integrity of ESMO and/or your work within the Society.</a:t>
            </a:r>
          </a:p>
          <a:p>
            <a:pPr algn="just"/>
            <a:endParaRPr lang="en-US" dirty="0">
              <a:latin typeface="+mn-lt"/>
            </a:endParaRPr>
          </a:p>
          <a:p>
            <a:pPr algn="just"/>
            <a:r>
              <a:rPr lang="en-US" dirty="0">
                <a:latin typeface="+mn-lt"/>
              </a:rPr>
              <a:t>The Declaration of Interests included in your slide presentation(s) must specify all financial / non-financial interests you have in relation to the following </a:t>
            </a:r>
            <a:r>
              <a:rPr lang="en-US" b="1" dirty="0">
                <a:latin typeface="+mn-lt"/>
              </a:rPr>
              <a:t>relevant </a:t>
            </a:r>
            <a:r>
              <a:rPr lang="en-US" b="1" dirty="0" err="1">
                <a:latin typeface="+mn-lt"/>
              </a:rPr>
              <a:t>organisations</a:t>
            </a:r>
            <a:r>
              <a:rPr lang="en-US" b="1" dirty="0">
                <a:latin typeface="+mn-lt"/>
              </a:rPr>
              <a:t> </a:t>
            </a:r>
            <a:r>
              <a:rPr lang="en-US" dirty="0">
                <a:latin typeface="+mn-lt"/>
              </a:rPr>
              <a:t>and should cover the last two calendar years:</a:t>
            </a:r>
          </a:p>
          <a:p>
            <a:pPr algn="just"/>
            <a:endParaRPr lang="en-US" dirty="0">
              <a:latin typeface="+mn-lt"/>
            </a:endParaRPr>
          </a:p>
          <a:p>
            <a:pPr algn="just"/>
            <a:r>
              <a:rPr lang="en-US" b="1" dirty="0">
                <a:latin typeface="+mn-lt"/>
              </a:rPr>
              <a:t>Pharmaceutical, diagnostic, biotechnology, medical technology, therapeutic, artificial intelligence and research companies in the medical and healthcare areas, private healthcare providers, commercial medical education providers, medical societies, foundations or charities.</a:t>
            </a:r>
          </a:p>
        </p:txBody>
      </p:sp>
      <p:sp>
        <p:nvSpPr>
          <p:cNvPr id="3" name="Titre 2">
            <a:extLst>
              <a:ext uri="{FF2B5EF4-FFF2-40B4-BE49-F238E27FC236}">
                <a16:creationId xmlns:a16="http://schemas.microsoft.com/office/drawing/2014/main" id="{3FB0B8B3-7D78-924A-A229-FA47A12D9B5C}"/>
              </a:ext>
            </a:extLst>
          </p:cNvPr>
          <p:cNvSpPr>
            <a:spLocks noGrp="1"/>
          </p:cNvSpPr>
          <p:nvPr>
            <p:ph type="ctrTitle"/>
          </p:nvPr>
        </p:nvSpPr>
        <p:spPr/>
        <p:txBody>
          <a:bodyPr/>
          <a:lstStyle/>
          <a:p>
            <a:r>
              <a:rPr lang="en-US" dirty="0"/>
              <a:t>DECLARATION OF INTERESTS</a:t>
            </a:r>
            <a:endParaRPr lang="fr-FR" dirty="0"/>
          </a:p>
        </p:txBody>
      </p:sp>
    </p:spTree>
    <p:extLst>
      <p:ext uri="{BB962C8B-B14F-4D97-AF65-F5344CB8AC3E}">
        <p14:creationId xmlns:p14="http://schemas.microsoft.com/office/powerpoint/2010/main" val="42918410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F8FF8A95-2EA8-BC40-B221-25798D1A9889}"/>
              </a:ext>
            </a:extLst>
          </p:cNvPr>
          <p:cNvSpPr>
            <a:spLocks noGrp="1"/>
          </p:cNvSpPr>
          <p:nvPr>
            <p:ph type="body" sz="quarter" idx="12"/>
          </p:nvPr>
        </p:nvSpPr>
        <p:spPr>
          <a:xfrm>
            <a:off x="367118" y="389687"/>
            <a:ext cx="6928824" cy="2700000"/>
          </a:xfrm>
        </p:spPr>
        <p:txBody>
          <a:bodyPr/>
          <a:lstStyle/>
          <a:p>
            <a:pPr algn="just"/>
            <a:r>
              <a:rPr lang="en-US" sz="950" dirty="0"/>
              <a:t>You should provide details about any financial / non-financial interests you may have in the above-mentioned </a:t>
            </a:r>
            <a:r>
              <a:rPr lang="en-US" sz="950" dirty="0" err="1"/>
              <a:t>organisations</a:t>
            </a:r>
            <a:r>
              <a:rPr lang="en-US" sz="950" dirty="0"/>
              <a:t>, including, but not limited to:</a:t>
            </a:r>
          </a:p>
          <a:p>
            <a:pPr algn="just"/>
            <a:endParaRPr lang="en-US" sz="950" dirty="0"/>
          </a:p>
          <a:p>
            <a:pPr algn="just">
              <a:spcBef>
                <a:spcPts val="0"/>
              </a:spcBef>
            </a:pPr>
            <a:r>
              <a:rPr lang="en-US" sz="950" dirty="0"/>
              <a:t>Compensation you have received for any speaker, consultancy or advisory role or similar activity (e.g. public speaking, writing engagements, expert testimony). </a:t>
            </a:r>
          </a:p>
          <a:p>
            <a:pPr algn="just">
              <a:spcBef>
                <a:spcPts val="0"/>
              </a:spcBef>
            </a:pPr>
            <a:endParaRPr lang="en-US" sz="950" dirty="0"/>
          </a:p>
          <a:p>
            <a:pPr algn="just">
              <a:spcBef>
                <a:spcPts val="0"/>
              </a:spcBef>
            </a:pPr>
            <a:r>
              <a:rPr lang="en-US" sz="950" dirty="0"/>
              <a:t>Any role in a relevant </a:t>
            </a:r>
            <a:r>
              <a:rPr lang="en-US" sz="950" dirty="0" err="1"/>
              <a:t>organisation</a:t>
            </a:r>
            <a:r>
              <a:rPr lang="en-US" sz="950" dirty="0"/>
              <a:t> for which you are financially compensated (e.g. as an employee, officer or member of the Board of Directors).</a:t>
            </a:r>
          </a:p>
          <a:p>
            <a:pPr algn="just">
              <a:spcBef>
                <a:spcPts val="0"/>
              </a:spcBef>
            </a:pPr>
            <a:endParaRPr lang="en-US" sz="950" dirty="0"/>
          </a:p>
          <a:p>
            <a:pPr algn="just">
              <a:spcBef>
                <a:spcPts val="0"/>
              </a:spcBef>
            </a:pPr>
            <a:r>
              <a:rPr lang="en-US" sz="950" dirty="0"/>
              <a:t>Details of any stocks or ownership interests that you have in a relevant </a:t>
            </a:r>
            <a:r>
              <a:rPr lang="en-US" sz="950" dirty="0" err="1"/>
              <a:t>organisation</a:t>
            </a:r>
            <a:r>
              <a:rPr lang="en-US" sz="950" dirty="0"/>
              <a:t> (as defined on the previous slide).</a:t>
            </a:r>
          </a:p>
          <a:p>
            <a:pPr algn="just">
              <a:spcBef>
                <a:spcPts val="0"/>
              </a:spcBef>
            </a:pPr>
            <a:endParaRPr lang="en-US" sz="950" dirty="0"/>
          </a:p>
          <a:p>
            <a:pPr algn="just">
              <a:spcBef>
                <a:spcPts val="0"/>
              </a:spcBef>
            </a:pPr>
            <a:r>
              <a:rPr lang="en-US" sz="950" dirty="0" err="1"/>
              <a:t>Licencing</a:t>
            </a:r>
            <a:r>
              <a:rPr lang="en-US" sz="950" dirty="0"/>
              <a:t> fees or royalties that you receive / have received from any Intellectual Property (IP) interests relating to the healthcare or medical education industries. Also list any such arrangements that do not currently provide an income but could in the future (i.e. a </a:t>
            </a:r>
            <a:r>
              <a:rPr lang="en-US" sz="950" dirty="0" err="1"/>
              <a:t>licence</a:t>
            </a:r>
            <a:r>
              <a:rPr lang="en-US" sz="950" dirty="0"/>
              <a:t> that has been granted).</a:t>
            </a:r>
          </a:p>
          <a:p>
            <a:pPr algn="just">
              <a:spcBef>
                <a:spcPts val="0"/>
              </a:spcBef>
            </a:pPr>
            <a:endParaRPr lang="en-US" sz="950" dirty="0"/>
          </a:p>
          <a:p>
            <a:pPr algn="just">
              <a:spcBef>
                <a:spcPts val="0"/>
              </a:spcBef>
            </a:pPr>
            <a:r>
              <a:rPr lang="en-US" sz="950" dirty="0"/>
              <a:t>Research funding paid to you or your institution by any relevant for-profit healthcare company specifically in respect of work that you lead as a Local, Coordinating or Regulatory Investigator. Please report all companies, indicating your role (Local or Coordinating PI – e.g. at national level, as steering committee member, or trial chair), and indicating if there is a financial interest or not. If yes please indicate if the payment is personal / institutional or both. </a:t>
            </a:r>
          </a:p>
          <a:p>
            <a:pPr algn="just">
              <a:spcBef>
                <a:spcPts val="0"/>
              </a:spcBef>
            </a:pPr>
            <a:endParaRPr lang="en-US" sz="950" dirty="0"/>
          </a:p>
          <a:p>
            <a:pPr algn="just">
              <a:spcBef>
                <a:spcPts val="0"/>
              </a:spcBef>
            </a:pPr>
            <a:r>
              <a:rPr lang="en-US" sz="950" dirty="0"/>
              <a:t>Details of any non-remunerated activities you have performed for any relevant </a:t>
            </a:r>
            <a:r>
              <a:rPr lang="en-US" sz="950" dirty="0" err="1"/>
              <a:t>organisation</a:t>
            </a:r>
            <a:r>
              <a:rPr lang="en-US" sz="950" dirty="0"/>
              <a:t> (e.g. a leadership position, advisory role, principal investigator or project lead).</a:t>
            </a:r>
          </a:p>
          <a:p>
            <a:pPr algn="just">
              <a:spcBef>
                <a:spcPts val="0"/>
              </a:spcBef>
            </a:pPr>
            <a:r>
              <a:rPr lang="en-US" sz="950" dirty="0"/>
              <a:t> </a:t>
            </a:r>
          </a:p>
          <a:p>
            <a:pPr algn="just">
              <a:spcBef>
                <a:spcPts val="0"/>
              </a:spcBef>
            </a:pPr>
            <a:r>
              <a:rPr lang="en-US" sz="950" dirty="0"/>
              <a:t>Details of any non-financial benefits received from a relevant </a:t>
            </a:r>
            <a:r>
              <a:rPr lang="en-US" sz="950" dirty="0" err="1"/>
              <a:t>organisation</a:t>
            </a:r>
            <a:r>
              <a:rPr lang="en-US" sz="950" dirty="0"/>
              <a:t> (as defined on the previous slide).For example, access to proprietary information or samples of medical products that are used in your research </a:t>
            </a:r>
            <a:r>
              <a:rPr lang="en-US" sz="950" dirty="0" err="1"/>
              <a:t>programme</a:t>
            </a:r>
            <a:r>
              <a:rPr lang="en-US" sz="950" dirty="0"/>
              <a:t>.</a:t>
            </a:r>
          </a:p>
          <a:p>
            <a:pPr algn="just">
              <a:spcBef>
                <a:spcPts val="0"/>
              </a:spcBef>
            </a:pPr>
            <a:endParaRPr lang="en-US" sz="950" dirty="0"/>
          </a:p>
          <a:p>
            <a:pPr algn="just">
              <a:spcBef>
                <a:spcPts val="0"/>
              </a:spcBef>
            </a:pPr>
            <a:r>
              <a:rPr lang="en-US" sz="950" dirty="0"/>
              <a:t>Details of membership or affiliation with any political </a:t>
            </a:r>
            <a:r>
              <a:rPr lang="en-US" sz="950" dirty="0" err="1"/>
              <a:t>organisation</a:t>
            </a:r>
            <a:r>
              <a:rPr lang="en-US" sz="950" dirty="0"/>
              <a:t>, pressure group, lobbying </a:t>
            </a:r>
            <a:r>
              <a:rPr lang="en-US" sz="950" dirty="0" err="1"/>
              <a:t>organisation</a:t>
            </a:r>
            <a:r>
              <a:rPr lang="en-US" sz="950" dirty="0"/>
              <a:t> or similar association operating in similar areas as ESMO or with relevance to cancer medicine.</a:t>
            </a:r>
          </a:p>
          <a:p>
            <a:pPr algn="just">
              <a:spcBef>
                <a:spcPts val="0"/>
              </a:spcBef>
            </a:pPr>
            <a:endParaRPr lang="en-US" sz="950" dirty="0"/>
          </a:p>
          <a:p>
            <a:pPr algn="just">
              <a:spcBef>
                <a:spcPts val="0"/>
              </a:spcBef>
            </a:pPr>
            <a:r>
              <a:rPr lang="en-US" sz="950" b="1" dirty="0"/>
              <a:t>If you have nothing to declare then please also state this.</a:t>
            </a:r>
          </a:p>
        </p:txBody>
      </p:sp>
      <p:sp>
        <p:nvSpPr>
          <p:cNvPr id="8" name="Text Placeholder 7">
            <a:extLst>
              <a:ext uri="{FF2B5EF4-FFF2-40B4-BE49-F238E27FC236}">
                <a16:creationId xmlns:a16="http://schemas.microsoft.com/office/drawing/2014/main" id="{AF512ECE-FCFC-4CBF-B9AC-21D5C329EA73}"/>
              </a:ext>
            </a:extLst>
          </p:cNvPr>
          <p:cNvSpPr>
            <a:spLocks noGrp="1"/>
          </p:cNvSpPr>
          <p:nvPr>
            <p:ph type="body" idx="13"/>
          </p:nvPr>
        </p:nvSpPr>
        <p:spPr/>
        <p:txBody>
          <a:bodyPr/>
          <a:lstStyle/>
          <a:p>
            <a:endParaRPr lang="en-US"/>
          </a:p>
        </p:txBody>
      </p:sp>
    </p:spTree>
    <p:extLst>
      <p:ext uri="{BB962C8B-B14F-4D97-AF65-F5344CB8AC3E}">
        <p14:creationId xmlns:p14="http://schemas.microsoft.com/office/powerpoint/2010/main" val="2684920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F8FF8A95-2EA8-BC40-B221-25798D1A9889}"/>
              </a:ext>
            </a:extLst>
          </p:cNvPr>
          <p:cNvSpPr>
            <a:spLocks noGrp="1"/>
          </p:cNvSpPr>
          <p:nvPr>
            <p:ph type="body" sz="quarter" idx="12"/>
          </p:nvPr>
        </p:nvSpPr>
        <p:spPr/>
        <p:txBody>
          <a:bodyPr/>
          <a:lstStyle/>
          <a:p>
            <a:pPr algn="just"/>
            <a:r>
              <a:rPr lang="en-US" dirty="0"/>
              <a:t>First name Last name</a:t>
            </a:r>
          </a:p>
          <a:p>
            <a:pPr algn="just"/>
            <a:endParaRPr lang="en-GB" dirty="0"/>
          </a:p>
          <a:p>
            <a:pPr algn="just"/>
            <a:r>
              <a:rPr lang="en-US" dirty="0"/>
              <a:t>Please state your disclosures here</a:t>
            </a:r>
          </a:p>
        </p:txBody>
      </p:sp>
      <p:sp>
        <p:nvSpPr>
          <p:cNvPr id="3" name="Titre 2">
            <a:extLst>
              <a:ext uri="{FF2B5EF4-FFF2-40B4-BE49-F238E27FC236}">
                <a16:creationId xmlns:a16="http://schemas.microsoft.com/office/drawing/2014/main" id="{3FB0B8B3-7D78-924A-A229-FA47A12D9B5C}"/>
              </a:ext>
            </a:extLst>
          </p:cNvPr>
          <p:cNvSpPr>
            <a:spLocks noGrp="1"/>
          </p:cNvSpPr>
          <p:nvPr>
            <p:ph type="ctrTitle"/>
          </p:nvPr>
        </p:nvSpPr>
        <p:spPr/>
        <p:txBody>
          <a:bodyPr/>
          <a:lstStyle/>
          <a:p>
            <a:r>
              <a:rPr lang="en-US" dirty="0"/>
              <a:t>DECLARATION OF INTERESTS</a:t>
            </a:r>
            <a:endParaRPr lang="fr-FR" dirty="0"/>
          </a:p>
        </p:txBody>
      </p:sp>
      <p:sp>
        <p:nvSpPr>
          <p:cNvPr id="4" name="Subtitle 3">
            <a:extLst>
              <a:ext uri="{FF2B5EF4-FFF2-40B4-BE49-F238E27FC236}">
                <a16:creationId xmlns:a16="http://schemas.microsoft.com/office/drawing/2014/main" id="{7D07FF6C-09F8-454F-B207-AA7FFBADFB35}"/>
              </a:ext>
            </a:extLst>
          </p:cNvPr>
          <p:cNvSpPr>
            <a:spLocks noGrp="1"/>
          </p:cNvSpPr>
          <p:nvPr>
            <p:ph type="subTitle" idx="1"/>
          </p:nvPr>
        </p:nvSpPr>
        <p:spPr/>
        <p:txBody>
          <a:bodyPr/>
          <a:lstStyle/>
          <a:p>
            <a:endParaRPr lang="en-US"/>
          </a:p>
        </p:txBody>
      </p:sp>
      <p:sp>
        <p:nvSpPr>
          <p:cNvPr id="5" name="Text Placeholder 4">
            <a:extLst>
              <a:ext uri="{FF2B5EF4-FFF2-40B4-BE49-F238E27FC236}">
                <a16:creationId xmlns:a16="http://schemas.microsoft.com/office/drawing/2014/main" id="{A42C99AB-0B92-42AD-A6E7-B382628250BF}"/>
              </a:ext>
            </a:extLst>
          </p:cNvPr>
          <p:cNvSpPr>
            <a:spLocks noGrp="1"/>
          </p:cNvSpPr>
          <p:nvPr>
            <p:ph type="body" idx="13"/>
          </p:nvPr>
        </p:nvSpPr>
        <p:spPr/>
        <p:txBody>
          <a:bodyPr/>
          <a:lstStyle/>
          <a:p>
            <a:endParaRPr lang="en-US"/>
          </a:p>
        </p:txBody>
      </p:sp>
    </p:spTree>
    <p:extLst>
      <p:ext uri="{BB962C8B-B14F-4D97-AF65-F5344CB8AC3E}">
        <p14:creationId xmlns:p14="http://schemas.microsoft.com/office/powerpoint/2010/main" val="1058147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6CB4C8E-D5A2-449D-A715-C2054217232E}"/>
              </a:ext>
            </a:extLst>
          </p:cNvPr>
          <p:cNvSpPr>
            <a:spLocks noGrp="1"/>
          </p:cNvSpPr>
          <p:nvPr>
            <p:ph type="ctrTitle"/>
          </p:nvPr>
        </p:nvSpPr>
        <p:spPr/>
        <p:txBody>
          <a:bodyPr/>
          <a:lstStyle/>
          <a:p>
            <a:endParaRPr lang="en-US"/>
          </a:p>
        </p:txBody>
      </p:sp>
      <p:sp>
        <p:nvSpPr>
          <p:cNvPr id="7" name="Subtitle 6">
            <a:extLst>
              <a:ext uri="{FF2B5EF4-FFF2-40B4-BE49-F238E27FC236}">
                <a16:creationId xmlns:a16="http://schemas.microsoft.com/office/drawing/2014/main" id="{A1B18757-BB19-4201-BDAE-B701C5D05C85}"/>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4279849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AB773B02-C2BD-41D2-A25C-23F9DE069350}"/>
              </a:ext>
            </a:extLst>
          </p:cNvPr>
          <p:cNvSpPr>
            <a:spLocks noGrp="1"/>
          </p:cNvSpPr>
          <p:nvPr>
            <p:ph type="body" sz="quarter" idx="12"/>
          </p:nvPr>
        </p:nvSpPr>
        <p:spPr/>
        <p:txBody>
          <a:bodyPr/>
          <a:lstStyle/>
          <a:p>
            <a:endParaRPr lang="en-US"/>
          </a:p>
        </p:txBody>
      </p:sp>
      <p:sp>
        <p:nvSpPr>
          <p:cNvPr id="5" name="Title 4">
            <a:extLst>
              <a:ext uri="{FF2B5EF4-FFF2-40B4-BE49-F238E27FC236}">
                <a16:creationId xmlns:a16="http://schemas.microsoft.com/office/drawing/2014/main" id="{5A46F272-D8F6-412F-A773-99CB7BE2B2AC}"/>
              </a:ext>
            </a:extLst>
          </p:cNvPr>
          <p:cNvSpPr>
            <a:spLocks noGrp="1"/>
          </p:cNvSpPr>
          <p:nvPr>
            <p:ph type="ctrTitle"/>
          </p:nvPr>
        </p:nvSpPr>
        <p:spPr/>
        <p:txBody>
          <a:bodyPr/>
          <a:lstStyle/>
          <a:p>
            <a:endParaRPr lang="en-US"/>
          </a:p>
        </p:txBody>
      </p:sp>
      <p:sp>
        <p:nvSpPr>
          <p:cNvPr id="6" name="Subtitle 5">
            <a:extLst>
              <a:ext uri="{FF2B5EF4-FFF2-40B4-BE49-F238E27FC236}">
                <a16:creationId xmlns:a16="http://schemas.microsoft.com/office/drawing/2014/main" id="{6D1DAB5B-6199-4E9F-9625-659D94FD76E4}"/>
              </a:ext>
            </a:extLst>
          </p:cNvPr>
          <p:cNvSpPr>
            <a:spLocks noGrp="1"/>
          </p:cNvSpPr>
          <p:nvPr>
            <p:ph type="subTitle" idx="1"/>
          </p:nvPr>
        </p:nvSpPr>
        <p:spPr/>
        <p:txBody>
          <a:bodyPr/>
          <a:lstStyle/>
          <a:p>
            <a:endParaRPr lang="en-US"/>
          </a:p>
        </p:txBody>
      </p:sp>
      <p:sp>
        <p:nvSpPr>
          <p:cNvPr id="8" name="Text Placeholder 7">
            <a:extLst>
              <a:ext uri="{FF2B5EF4-FFF2-40B4-BE49-F238E27FC236}">
                <a16:creationId xmlns:a16="http://schemas.microsoft.com/office/drawing/2014/main" id="{28DE7D0E-446D-4B22-BFF0-58788906EA7C}"/>
              </a:ext>
            </a:extLst>
          </p:cNvPr>
          <p:cNvSpPr>
            <a:spLocks noGrp="1"/>
          </p:cNvSpPr>
          <p:nvPr>
            <p:ph type="body" idx="13"/>
          </p:nvPr>
        </p:nvSpPr>
        <p:spPr/>
        <p:txBody>
          <a:bodyPr/>
          <a:lstStyle/>
          <a:p>
            <a:endParaRPr lang="en-US"/>
          </a:p>
        </p:txBody>
      </p:sp>
    </p:spTree>
    <p:extLst>
      <p:ext uri="{BB962C8B-B14F-4D97-AF65-F5344CB8AC3E}">
        <p14:creationId xmlns:p14="http://schemas.microsoft.com/office/powerpoint/2010/main" val="4276513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5BB95385-2C82-4C60-BF54-AB1CB736A4DD}"/>
              </a:ext>
            </a:extLst>
          </p:cNvPr>
          <p:cNvSpPr>
            <a:spLocks noGrp="1"/>
          </p:cNvSpPr>
          <p:nvPr>
            <p:ph sz="quarter" idx="11"/>
          </p:nvPr>
        </p:nvSpPr>
        <p:spPr/>
        <p:txBody>
          <a:bodyPr/>
          <a:lstStyle/>
          <a:p>
            <a:endParaRPr lang="en-US"/>
          </a:p>
        </p:txBody>
      </p:sp>
      <p:sp>
        <p:nvSpPr>
          <p:cNvPr id="9" name="Text Placeholder 8">
            <a:extLst>
              <a:ext uri="{FF2B5EF4-FFF2-40B4-BE49-F238E27FC236}">
                <a16:creationId xmlns:a16="http://schemas.microsoft.com/office/drawing/2014/main" id="{8AF55B09-B0FA-4DE9-A5D2-B12B9FC74864}"/>
              </a:ext>
            </a:extLst>
          </p:cNvPr>
          <p:cNvSpPr>
            <a:spLocks noGrp="1"/>
          </p:cNvSpPr>
          <p:nvPr>
            <p:ph type="body" sz="quarter" idx="12"/>
          </p:nvPr>
        </p:nvSpPr>
        <p:spPr/>
        <p:txBody>
          <a:bodyPr/>
          <a:lstStyle/>
          <a:p>
            <a:endParaRPr lang="en-US"/>
          </a:p>
        </p:txBody>
      </p:sp>
      <p:sp>
        <p:nvSpPr>
          <p:cNvPr id="6" name="Title 5">
            <a:extLst>
              <a:ext uri="{FF2B5EF4-FFF2-40B4-BE49-F238E27FC236}">
                <a16:creationId xmlns:a16="http://schemas.microsoft.com/office/drawing/2014/main" id="{900AA6BA-D8D5-4091-86CF-4BBC1EE57E9B}"/>
              </a:ext>
            </a:extLst>
          </p:cNvPr>
          <p:cNvSpPr>
            <a:spLocks noGrp="1"/>
          </p:cNvSpPr>
          <p:nvPr>
            <p:ph type="ctrTitle"/>
          </p:nvPr>
        </p:nvSpPr>
        <p:spPr/>
        <p:txBody>
          <a:bodyPr/>
          <a:lstStyle/>
          <a:p>
            <a:endParaRPr lang="en-US"/>
          </a:p>
        </p:txBody>
      </p:sp>
      <p:sp>
        <p:nvSpPr>
          <p:cNvPr id="7" name="Subtitle 6">
            <a:extLst>
              <a:ext uri="{FF2B5EF4-FFF2-40B4-BE49-F238E27FC236}">
                <a16:creationId xmlns:a16="http://schemas.microsoft.com/office/drawing/2014/main" id="{82502F83-3FA9-445E-B304-BF89E35525A6}"/>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3F024F74-13E0-4708-89C4-59AE450F1DCB}"/>
              </a:ext>
            </a:extLst>
          </p:cNvPr>
          <p:cNvSpPr>
            <a:spLocks noGrp="1"/>
          </p:cNvSpPr>
          <p:nvPr>
            <p:ph type="body" idx="13"/>
          </p:nvPr>
        </p:nvSpPr>
        <p:spPr/>
        <p:txBody>
          <a:bodyPr/>
          <a:lstStyle/>
          <a:p>
            <a:endParaRPr lang="en-US"/>
          </a:p>
        </p:txBody>
      </p:sp>
    </p:spTree>
    <p:extLst>
      <p:ext uri="{BB962C8B-B14F-4D97-AF65-F5344CB8AC3E}">
        <p14:creationId xmlns:p14="http://schemas.microsoft.com/office/powerpoint/2010/main" val="3271639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B684661F-435B-4783-BC29-CF249A6F86B8}"/>
              </a:ext>
            </a:extLst>
          </p:cNvPr>
          <p:cNvSpPr>
            <a:spLocks noGrp="1"/>
          </p:cNvSpPr>
          <p:nvPr>
            <p:ph sz="quarter" idx="11"/>
          </p:nvPr>
        </p:nvSpPr>
        <p:spPr/>
        <p:txBody>
          <a:bodyPr/>
          <a:lstStyle/>
          <a:p>
            <a:endParaRPr lang="en-US"/>
          </a:p>
        </p:txBody>
      </p:sp>
      <p:sp>
        <p:nvSpPr>
          <p:cNvPr id="9" name="Text Placeholder 8">
            <a:extLst>
              <a:ext uri="{FF2B5EF4-FFF2-40B4-BE49-F238E27FC236}">
                <a16:creationId xmlns:a16="http://schemas.microsoft.com/office/drawing/2014/main" id="{0D0C74F1-031A-46DC-BEBC-8F3B7F8559E9}"/>
              </a:ext>
            </a:extLst>
          </p:cNvPr>
          <p:cNvSpPr>
            <a:spLocks noGrp="1"/>
          </p:cNvSpPr>
          <p:nvPr>
            <p:ph type="body" sz="quarter" idx="12"/>
          </p:nvPr>
        </p:nvSpPr>
        <p:spPr/>
        <p:txBody>
          <a:bodyPr/>
          <a:lstStyle/>
          <a:p>
            <a:endParaRPr lang="en-US"/>
          </a:p>
        </p:txBody>
      </p:sp>
      <p:sp>
        <p:nvSpPr>
          <p:cNvPr id="6" name="Title 5">
            <a:extLst>
              <a:ext uri="{FF2B5EF4-FFF2-40B4-BE49-F238E27FC236}">
                <a16:creationId xmlns:a16="http://schemas.microsoft.com/office/drawing/2014/main" id="{D5F173AA-44BB-4E3F-BE96-79F47AA2289E}"/>
              </a:ext>
            </a:extLst>
          </p:cNvPr>
          <p:cNvSpPr>
            <a:spLocks noGrp="1"/>
          </p:cNvSpPr>
          <p:nvPr>
            <p:ph type="ctrTitle"/>
          </p:nvPr>
        </p:nvSpPr>
        <p:spPr/>
        <p:txBody>
          <a:bodyPr/>
          <a:lstStyle/>
          <a:p>
            <a:endParaRPr lang="en-US"/>
          </a:p>
        </p:txBody>
      </p:sp>
      <p:sp>
        <p:nvSpPr>
          <p:cNvPr id="7" name="Subtitle 6">
            <a:extLst>
              <a:ext uri="{FF2B5EF4-FFF2-40B4-BE49-F238E27FC236}">
                <a16:creationId xmlns:a16="http://schemas.microsoft.com/office/drawing/2014/main" id="{2D901FE3-B30E-4C5E-9326-84D00844FF15}"/>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D0F657C7-794D-43FA-A7DE-2EA898164032}"/>
              </a:ext>
            </a:extLst>
          </p:cNvPr>
          <p:cNvSpPr>
            <a:spLocks noGrp="1"/>
          </p:cNvSpPr>
          <p:nvPr>
            <p:ph type="body" idx="13"/>
          </p:nvPr>
        </p:nvSpPr>
        <p:spPr/>
        <p:txBody>
          <a:bodyPr/>
          <a:lstStyle/>
          <a:p>
            <a:endParaRPr lang="en-US"/>
          </a:p>
        </p:txBody>
      </p:sp>
    </p:spTree>
    <p:extLst>
      <p:ext uri="{BB962C8B-B14F-4D97-AF65-F5344CB8AC3E}">
        <p14:creationId xmlns:p14="http://schemas.microsoft.com/office/powerpoint/2010/main" val="27163917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C150663D-4156-4BEF-B7D1-8BDFA2A1D772}"/>
              </a:ext>
            </a:extLst>
          </p:cNvPr>
          <p:cNvSpPr>
            <a:spLocks noGrp="1"/>
          </p:cNvSpPr>
          <p:nvPr>
            <p:ph type="body" sz="quarter" idx="13"/>
          </p:nvPr>
        </p:nvSpPr>
        <p:spPr/>
        <p:txBody>
          <a:bodyPr/>
          <a:lstStyle/>
          <a:p>
            <a:endParaRPr lang="en-US"/>
          </a:p>
        </p:txBody>
      </p:sp>
      <p:sp>
        <p:nvSpPr>
          <p:cNvPr id="5" name="Title 4">
            <a:extLst>
              <a:ext uri="{FF2B5EF4-FFF2-40B4-BE49-F238E27FC236}">
                <a16:creationId xmlns:a16="http://schemas.microsoft.com/office/drawing/2014/main" id="{2585B73E-C86E-4AA3-824B-19D7BD71266E}"/>
              </a:ext>
            </a:extLst>
          </p:cNvPr>
          <p:cNvSpPr>
            <a:spLocks noGrp="1"/>
          </p:cNvSpPr>
          <p:nvPr>
            <p:ph type="ctrTitle"/>
          </p:nvPr>
        </p:nvSpPr>
        <p:spPr/>
        <p:txBody>
          <a:bodyPr/>
          <a:lstStyle/>
          <a:p>
            <a:endParaRPr lang="en-US"/>
          </a:p>
        </p:txBody>
      </p:sp>
      <p:sp>
        <p:nvSpPr>
          <p:cNvPr id="6" name="Subtitle 5">
            <a:extLst>
              <a:ext uri="{FF2B5EF4-FFF2-40B4-BE49-F238E27FC236}">
                <a16:creationId xmlns:a16="http://schemas.microsoft.com/office/drawing/2014/main" id="{8B4357B8-4EBA-46FB-AC9B-3167F570762C}"/>
              </a:ext>
            </a:extLst>
          </p:cNvPr>
          <p:cNvSpPr>
            <a:spLocks noGrp="1"/>
          </p:cNvSpPr>
          <p:nvPr>
            <p:ph type="subTitle" idx="1"/>
          </p:nvPr>
        </p:nvSpPr>
        <p:spPr/>
        <p:txBody>
          <a:bodyPr/>
          <a:lstStyle/>
          <a:p>
            <a:endParaRPr lang="en-US"/>
          </a:p>
        </p:txBody>
      </p:sp>
      <p:sp>
        <p:nvSpPr>
          <p:cNvPr id="8" name="Text Placeholder 7">
            <a:extLst>
              <a:ext uri="{FF2B5EF4-FFF2-40B4-BE49-F238E27FC236}">
                <a16:creationId xmlns:a16="http://schemas.microsoft.com/office/drawing/2014/main" id="{7932FB69-AFE4-4A0E-BA28-D766ABDF3297}"/>
              </a:ext>
            </a:extLst>
          </p:cNvPr>
          <p:cNvSpPr>
            <a:spLocks noGrp="1"/>
          </p:cNvSpPr>
          <p:nvPr>
            <p:ph type="body" idx="14"/>
          </p:nvPr>
        </p:nvSpPr>
        <p:spPr/>
        <p:txBody>
          <a:bodyPr/>
          <a:lstStyle/>
          <a:p>
            <a:endParaRPr lang="en-US"/>
          </a:p>
        </p:txBody>
      </p:sp>
    </p:spTree>
    <p:extLst>
      <p:ext uri="{BB962C8B-B14F-4D97-AF65-F5344CB8AC3E}">
        <p14:creationId xmlns:p14="http://schemas.microsoft.com/office/powerpoint/2010/main" val="3385921794"/>
      </p:ext>
    </p:extLst>
  </p:cSld>
  <p:clrMapOvr>
    <a:masterClrMapping/>
  </p:clrMapOvr>
</p:sld>
</file>

<file path=ppt/theme/theme1.xml><?xml version="1.0" encoding="utf-8"?>
<a:theme xmlns:a="http://schemas.openxmlformats.org/drawingml/2006/main" name="Office Theme">
  <a:themeElements>
    <a:clrScheme name="Custom 29">
      <a:dk1>
        <a:sysClr val="windowText" lastClr="000000"/>
      </a:dk1>
      <a:lt1>
        <a:sysClr val="window" lastClr="FFFFFF"/>
      </a:lt1>
      <a:dk2>
        <a:srgbClr val="6E1E50"/>
      </a:dk2>
      <a:lt2>
        <a:srgbClr val="EEECE1"/>
      </a:lt2>
      <a:accent1>
        <a:srgbClr val="1E325F"/>
      </a:accent1>
      <a:accent2>
        <a:srgbClr val="6E1E50"/>
      </a:accent2>
      <a:accent3>
        <a:srgbClr val="7D8232"/>
      </a:accent3>
      <a:accent4>
        <a:srgbClr val="32502D"/>
      </a:accent4>
      <a:accent5>
        <a:srgbClr val="8795A0"/>
      </a:accent5>
      <a:accent6>
        <a:srgbClr val="56639D"/>
      </a:accent6>
      <a:hlink>
        <a:srgbClr val="000000"/>
      </a:hlink>
      <a:folHlink>
        <a:srgbClr val="000000"/>
      </a:folHlink>
    </a:clrScheme>
    <a:fontScheme name="Custom 6">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wrap="none">
        <a:spAutoFit/>
      </a:bodyPr>
      <a:lstStyle>
        <a:defPPr>
          <a:defRPr dirty="0" smtClean="0">
            <a:latin typeface="+mn-lt"/>
          </a:defRPr>
        </a:defPPr>
      </a:lst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none" rtlCol="0">
        <a:spAutoFit/>
      </a:bodyPr>
      <a:lstStyle>
        <a:defPPr marL="0" marR="0" indent="0" algn="l" defTabSz="457200" rtl="0" eaLnBrk="1" fontAlgn="auto" latinLnBrk="0" hangingPunct="1">
          <a:lnSpc>
            <a:spcPct val="100000"/>
          </a:lnSpc>
          <a:spcBef>
            <a:spcPts val="0"/>
          </a:spcBef>
          <a:spcAft>
            <a:spcPts val="0"/>
          </a:spcAft>
          <a:buClrTx/>
          <a:buSzTx/>
          <a:buFontTx/>
          <a:buNone/>
          <a:tabLst/>
          <a:defRPr i="0" u="none" strike="noStrike" kern="1200" baseline="0" dirty="0" smtClean="0">
            <a:latin typeface="Arial Narrow"/>
            <a:ea typeface="+mn-ea"/>
            <a:cs typeface="Arial Narrow"/>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f2483e31-e864-4e71-94e2-cc286e69fb61">
      <Terms xmlns="http://schemas.microsoft.com/office/infopath/2007/PartnerControls"/>
    </lcf76f155ced4ddcb4097134ff3c332f>
    <TaxCatchAll xmlns="235ff43d-26a7-42ea-a8c4-18be9aacb69b"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CD68FAF5BEF1D47AE02A57010C86C80" ma:contentTypeVersion="16" ma:contentTypeDescription="Create a new document." ma:contentTypeScope="" ma:versionID="509486c168ebcca5a757803c696e0579">
  <xsd:schema xmlns:xsd="http://www.w3.org/2001/XMLSchema" xmlns:xs="http://www.w3.org/2001/XMLSchema" xmlns:p="http://schemas.microsoft.com/office/2006/metadata/properties" xmlns:ns2="f2483e31-e864-4e71-94e2-cc286e69fb61" xmlns:ns3="235ff43d-26a7-42ea-a8c4-18be9aacb69b" targetNamespace="http://schemas.microsoft.com/office/2006/metadata/properties" ma:root="true" ma:fieldsID="53c502ad0237e42c8d53071e3df8f19e" ns2:_="" ns3:_="">
    <xsd:import namespace="f2483e31-e864-4e71-94e2-cc286e69fb61"/>
    <xsd:import namespace="235ff43d-26a7-42ea-a8c4-18be9aacb69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483e31-e864-4e71-94e2-cc286e69fb6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8878626-82f3-48be-ba60-4576c689d00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235ff43d-26a7-42ea-a8c4-18be9aacb69b"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843681f2-d0d3-422e-8a34-8d2e743080c3}" ma:internalName="TaxCatchAll" ma:showField="CatchAllData" ma:web="235ff43d-26a7-42ea-a8c4-18be9aacb69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6DA2DDA-4E94-49B3-BE48-28E9F156685D}">
  <ds:schemaRefs>
    <ds:schemaRef ds:uri="http://schemas.microsoft.com/office/2006/metadata/properties"/>
    <ds:schemaRef ds:uri="http://schemas.microsoft.com/office/2006/documentManagement/types"/>
    <ds:schemaRef ds:uri="235ff43d-26a7-42ea-a8c4-18be9aacb69b"/>
    <ds:schemaRef ds:uri="http://purl.org/dc/terms/"/>
    <ds:schemaRef ds:uri="http://purl.org/dc/dcmitype/"/>
    <ds:schemaRef ds:uri="f2483e31-e864-4e71-94e2-cc286e69fb61"/>
    <ds:schemaRef ds:uri="http://purl.org/dc/elements/1.1/"/>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5048F313-EF2A-45FD-A246-D2142532822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2483e31-e864-4e71-94e2-cc286e69fb61"/>
    <ds:schemaRef ds:uri="235ff43d-26a7-42ea-a8c4-18be9aacb69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3376612-D2A7-4E10-8A37-2C1D7883A06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ESMO-Conference-Speaker-Template-ELCC-2016-wide02</Template>
  <TotalTime>0</TotalTime>
  <Words>500</Words>
  <Application>Microsoft Office PowerPoint</Application>
  <PresentationFormat>On-screen Show (16:9)</PresentationFormat>
  <Paragraphs>33</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Arial Narrow</vt:lpstr>
      <vt:lpstr>Calibri</vt:lpstr>
      <vt:lpstr>Noto Sans Symbols</vt:lpstr>
      <vt:lpstr>Wingdings</vt:lpstr>
      <vt:lpstr>Office Theme</vt:lpstr>
      <vt:lpstr>Click to add A title</vt:lpstr>
      <vt:lpstr>DECLARATION OF INTERESTS</vt:lpstr>
      <vt:lpstr>PowerPoint Presentation</vt:lpstr>
      <vt:lpstr>DECLARATION OF INTERESTS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MAP 2023 PPTX Template</dc:title>
  <dc:creator>Daura MELLA - ESMO</dc:creator>
  <cp:keywords>European Society for Medical Oncology, MAP, 2023, PPTX, Template</cp:keywords>
  <cp:lastModifiedBy>Ricard USTRELL - ESMO</cp:lastModifiedBy>
  <cp:revision>17</cp:revision>
  <dcterms:created xsi:type="dcterms:W3CDTF">2016-02-17T10:07:52Z</dcterms:created>
  <dcterms:modified xsi:type="dcterms:W3CDTF">2023-08-10T11:55:29Z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0x0101000CD68FAF5BEF1D47AE02A57010C86C80</vt:lpwstr>
  </property>
  <property fmtid="{D5CDD505-2E9C-101B-9397-08002B2CF9AE}" pid="3" name="Order">
    <vt:r8>11992800</vt:r8>
  </property>
  <property fmtid="{D5CDD505-2E9C-101B-9397-08002B2CF9AE}" pid="4" name="MSIP_Label_e13d7371-9acc-44df-9bd2-377df458e9c5_Enabled">
    <vt:lpwstr>true</vt:lpwstr>
  </property>
  <property fmtid="{D5CDD505-2E9C-101B-9397-08002B2CF9AE}" pid="5" name="MSIP_Label_e13d7371-9acc-44df-9bd2-377df458e9c5_SetDate">
    <vt:lpwstr>2020-04-07T07:45:06Z</vt:lpwstr>
  </property>
  <property fmtid="{D5CDD505-2E9C-101B-9397-08002B2CF9AE}" pid="6" name="MSIP_Label_e13d7371-9acc-44df-9bd2-377df458e9c5_Method">
    <vt:lpwstr>Standard</vt:lpwstr>
  </property>
  <property fmtid="{D5CDD505-2E9C-101B-9397-08002B2CF9AE}" pid="7" name="MSIP_Label_e13d7371-9acc-44df-9bd2-377df458e9c5_Name">
    <vt:lpwstr>Internal</vt:lpwstr>
  </property>
  <property fmtid="{D5CDD505-2E9C-101B-9397-08002B2CF9AE}" pid="8" name="MSIP_Label_e13d7371-9acc-44df-9bd2-377df458e9c5_SiteId">
    <vt:lpwstr>1a04eba1-b3c4-48d5-bc45-6fe8ff0ecca0</vt:lpwstr>
  </property>
  <property fmtid="{D5CDD505-2E9C-101B-9397-08002B2CF9AE}" pid="9" name="MSIP_Label_e13d7371-9acc-44df-9bd2-377df458e9c5_ActionId">
    <vt:lpwstr>e6fe4d53-448d-4a23-a0d0-000018e36b1e</vt:lpwstr>
  </property>
  <property fmtid="{D5CDD505-2E9C-101B-9397-08002B2CF9AE}" pid="10" name="MSIP_Label_e13d7371-9acc-44df-9bd2-377df458e9c5_ContentBits">
    <vt:lpwstr>0</vt:lpwstr>
  </property>
  <property fmtid="{D5CDD505-2E9C-101B-9397-08002B2CF9AE}" pid="11" name="Classification">
    <vt:lpwstr>[DC2] Internal</vt:lpwstr>
  </property>
  <property fmtid="{D5CDD505-2E9C-101B-9397-08002B2CF9AE}" pid="12" name="_dlc_DocIdItemGuid">
    <vt:lpwstr>15ed6bab-a6e9-43ba-95a5-3a035ef1a59f</vt:lpwstr>
  </property>
  <property fmtid="{D5CDD505-2E9C-101B-9397-08002B2CF9AE}" pid="13" name="MediaServiceImageTags">
    <vt:lpwstr/>
  </property>
</Properties>
</file>