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6"/>
  </p:notesMasterIdLst>
  <p:handoutMasterIdLst>
    <p:handoutMasterId r:id="rId17"/>
  </p:handoutMasterIdLst>
  <p:sldIdLst>
    <p:sldId id="270" r:id="rId5"/>
    <p:sldId id="279" r:id="rId6"/>
    <p:sldId id="280" r:id="rId7"/>
    <p:sldId id="278" r:id="rId8"/>
    <p:sldId id="271" r:id="rId9"/>
    <p:sldId id="272" r:id="rId10"/>
    <p:sldId id="273" r:id="rId11"/>
    <p:sldId id="274" r:id="rId12"/>
    <p:sldId id="275" r:id="rId13"/>
    <p:sldId id="276" r:id="rId14"/>
    <p:sldId id="277" r:id="rId15"/>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85" userDrawn="1">
          <p15:clr>
            <a:srgbClr val="A4A3A4"/>
          </p15:clr>
        </p15:guide>
        <p15:guide id="3" pos="158"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0BE"/>
    <a:srgbClr val="846A60"/>
    <a:srgbClr val="796A64"/>
    <a:srgbClr val="3BCEFF"/>
    <a:srgbClr val="9C4997"/>
    <a:srgbClr val="01426A"/>
    <a:srgbClr val="03416B"/>
    <a:srgbClr val="04426B"/>
    <a:srgbClr val="01426B"/>
    <a:srgbClr val="853D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0B0FE7-F3C6-C8FF-83B1-F037D87D303F}" v="2" dt="2023-05-09T13:18:25.256"/>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02"/>
      </p:cViewPr>
      <p:guideLst>
        <p:guide orient="horz" pos="4247"/>
        <p:guide pos="285"/>
        <p:guide pos="158"/>
        <p:guide pos="5475"/>
        <p:guide pos="2880"/>
        <p:guide orient="horz" pos="1329"/>
        <p:guide orient="horz" pos="3707"/>
        <p:guide orient="horz" pos="78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BORGHESI - ESMO" userId="S::andrea.borghesi@esmo.org::3532204f-41d9-4b67-b8e3-3a4d041cc9b2" providerId="AD" clId="Web-{A50B0FE7-F3C6-C8FF-83B1-F037D87D303F}"/>
    <pc:docChg chg="modSld">
      <pc:chgData name="Andrea BORGHESI - ESMO" userId="S::andrea.borghesi@esmo.org::3532204f-41d9-4b67-b8e3-3a4d041cc9b2" providerId="AD" clId="Web-{A50B0FE7-F3C6-C8FF-83B1-F037D87D303F}" dt="2023-05-09T13:18:25.256" v="1" actId="20577"/>
      <pc:docMkLst>
        <pc:docMk/>
      </pc:docMkLst>
      <pc:sldChg chg="modSp">
        <pc:chgData name="Andrea BORGHESI - ESMO" userId="S::andrea.borghesi@esmo.org::3532204f-41d9-4b67-b8e3-3a4d041cc9b2" providerId="AD" clId="Web-{A50B0FE7-F3C6-C8FF-83B1-F037D87D303F}" dt="2023-05-09T13:18:25.256" v="1" actId="20577"/>
        <pc:sldMkLst>
          <pc:docMk/>
          <pc:sldMk cId="2948689610" sldId="270"/>
        </pc:sldMkLst>
        <pc:spChg chg="mod">
          <ac:chgData name="Andrea BORGHESI - ESMO" userId="S::andrea.borghesi@esmo.org::3532204f-41d9-4b67-b8e3-3a4d041cc9b2" providerId="AD" clId="Web-{A50B0FE7-F3C6-C8FF-83B1-F037D87D303F}" dt="2023-05-09T13:18:25.256" v="1" actId="20577"/>
          <ac:spMkLst>
            <pc:docMk/>
            <pc:sldMk cId="2948689610" sldId="270"/>
            <ac:spMk id="2" creationId="{0A950904-5233-EF40-BD18-524477B4A2A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7/20/2023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20/07/2023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5.emf"/><Relationship Id="rId4" Type="http://schemas.openxmlformats.org/officeDocument/2006/relationships/image" Target="../media/image4.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pic>
        <p:nvPicPr>
          <p:cNvPr id="9" name="Image 8" descr="Une image contenant texte&#10;&#10;Description générée automatiquement">
            <a:extLst>
              <a:ext uri="{FF2B5EF4-FFF2-40B4-BE49-F238E27FC236}">
                <a16:creationId xmlns:a16="http://schemas.microsoft.com/office/drawing/2014/main" id="{83FC24BA-1397-0C45-A9A7-41736671F018}"/>
              </a:ext>
            </a:extLst>
          </p:cNvPr>
          <p:cNvPicPr>
            <a:picLocks noChangeAspect="1"/>
          </p:cNvPicPr>
          <p:nvPr userDrawn="1"/>
        </p:nvPicPr>
        <p:blipFill>
          <a:blip r:embed="rId2"/>
          <a:stretch>
            <a:fillRect/>
          </a:stretch>
        </p:blipFill>
        <p:spPr>
          <a:xfrm>
            <a:off x="0" y="122926"/>
            <a:ext cx="9144000" cy="5143500"/>
          </a:xfrm>
          <a:prstGeom prst="rect">
            <a:avLst/>
          </a:prstGeom>
        </p:spPr>
      </p:pic>
      <p:sp>
        <p:nvSpPr>
          <p:cNvPr id="2" name="Title 1"/>
          <p:cNvSpPr>
            <a:spLocks noGrp="1"/>
          </p:cNvSpPr>
          <p:nvPr>
            <p:ph type="ctrTitle"/>
          </p:nvPr>
        </p:nvSpPr>
        <p:spPr>
          <a:xfrm>
            <a:off x="360000" y="1870902"/>
            <a:ext cx="4937117" cy="900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3" name="Subtitle 2"/>
          <p:cNvSpPr>
            <a:spLocks noGrp="1"/>
          </p:cNvSpPr>
          <p:nvPr>
            <p:ph type="subTitle" idx="1"/>
          </p:nvPr>
        </p:nvSpPr>
        <p:spPr>
          <a:xfrm>
            <a:off x="360000" y="2770902"/>
            <a:ext cx="4937117"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19" name="Text Placeholder 18"/>
          <p:cNvSpPr>
            <a:spLocks noGrp="1"/>
          </p:cNvSpPr>
          <p:nvPr>
            <p:ph type="body" sz="quarter" idx="10"/>
          </p:nvPr>
        </p:nvSpPr>
        <p:spPr>
          <a:xfrm>
            <a:off x="360002" y="3428474"/>
            <a:ext cx="4967180" cy="230400"/>
          </a:xfrm>
          <a:prstGeom prst="rect">
            <a:avLst/>
          </a:prstGeom>
        </p:spPr>
        <p:txBody>
          <a:bodyPr tIns="46800" bIns="234000" anchor="t">
            <a:noAutofit/>
          </a:bodyPr>
          <a:lstStyle>
            <a:lvl1pPr marL="0" indent="0">
              <a:buFontTx/>
              <a:buNone/>
              <a:defRPr sz="1200" b="1">
                <a:solidFill>
                  <a:srgbClr val="846A60"/>
                </a:solidFill>
                <a:latin typeface="+mn-lt"/>
              </a:defRPr>
            </a:lvl1pPr>
          </a:lstStyle>
          <a:p>
            <a:pPr lvl="0"/>
            <a:endParaRPr lang="en-US"/>
          </a:p>
        </p:txBody>
      </p:sp>
      <p:sp>
        <p:nvSpPr>
          <p:cNvPr id="20" name="Text Placeholder 18"/>
          <p:cNvSpPr>
            <a:spLocks noGrp="1"/>
          </p:cNvSpPr>
          <p:nvPr>
            <p:ph type="body" sz="quarter" idx="11"/>
          </p:nvPr>
        </p:nvSpPr>
        <p:spPr>
          <a:xfrm>
            <a:off x="360002" y="3664800"/>
            <a:ext cx="4967181" cy="230400"/>
          </a:xfrm>
          <a:prstGeom prst="rect">
            <a:avLst/>
          </a:prstGeom>
        </p:spPr>
        <p:txBody>
          <a:bodyPr tIns="46800" bIns="234000" anchor="t">
            <a:noAutofit/>
          </a:bodyPr>
          <a:lstStyle>
            <a:lvl1pPr marL="0" indent="0">
              <a:buFontTx/>
              <a:buNone/>
              <a:defRPr sz="1200" b="0">
                <a:solidFill>
                  <a:srgbClr val="846A60"/>
                </a:solidFill>
                <a:latin typeface="+mn-lt"/>
                <a:cs typeface="Agency FB" panose="020F0502020204030204" pitchFamily="34" charset="0"/>
              </a:defRPr>
            </a:lvl1pPr>
          </a:lstStyle>
          <a:p>
            <a:pPr lvl="0"/>
            <a:endParaRPr lang="en-US"/>
          </a:p>
        </p:txBody>
      </p:sp>
      <p:pic>
        <p:nvPicPr>
          <p:cNvPr id="24" name="Picture 8" descr="A picture containing drawing&#10;&#10;Description automatically generated">
            <a:extLst>
              <a:ext uri="{FF2B5EF4-FFF2-40B4-BE49-F238E27FC236}">
                <a16:creationId xmlns:a16="http://schemas.microsoft.com/office/drawing/2014/main" id="{F44BEA34-A7A7-2344-ADE6-B7D2E6E73641}"/>
              </a:ext>
            </a:extLst>
          </p:cNvPr>
          <p:cNvPicPr>
            <a:picLocks noChangeAspect="1"/>
          </p:cNvPicPr>
          <p:nvPr userDrawn="1"/>
        </p:nvPicPr>
        <p:blipFill>
          <a:blip r:embed="rId3"/>
          <a:stretch>
            <a:fillRect/>
          </a:stretch>
        </p:blipFill>
        <p:spPr>
          <a:xfrm>
            <a:off x="468591" y="4629485"/>
            <a:ext cx="1008000" cy="262015"/>
          </a:xfrm>
          <a:prstGeom prst="rect">
            <a:avLst/>
          </a:prstGeom>
        </p:spPr>
      </p:pic>
      <p:pic>
        <p:nvPicPr>
          <p:cNvPr id="7" name="Graphique 6">
            <a:extLst>
              <a:ext uri="{FF2B5EF4-FFF2-40B4-BE49-F238E27FC236}">
                <a16:creationId xmlns:a16="http://schemas.microsoft.com/office/drawing/2014/main" id="{9BCEC268-F873-F145-B64B-1F70999F0B88}"/>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b="48050"/>
          <a:stretch/>
        </p:blipFill>
        <p:spPr>
          <a:xfrm>
            <a:off x="468591" y="455703"/>
            <a:ext cx="2554972" cy="306298"/>
          </a:xfrm>
          <a:prstGeom prst="rect">
            <a:avLst/>
          </a:prstGeom>
        </p:spPr>
      </p:pic>
      <p:pic>
        <p:nvPicPr>
          <p:cNvPr id="15" name="Image 14">
            <a:extLst>
              <a:ext uri="{FF2B5EF4-FFF2-40B4-BE49-F238E27FC236}">
                <a16:creationId xmlns:a16="http://schemas.microsoft.com/office/drawing/2014/main" id="{7FAD5F27-0264-BB4E-9680-3F1F3CE15E47}"/>
              </a:ext>
            </a:extLst>
          </p:cNvPr>
          <p:cNvPicPr>
            <a:picLocks noChangeAspect="1"/>
          </p:cNvPicPr>
          <p:nvPr userDrawn="1"/>
        </p:nvPicPr>
        <p:blipFill>
          <a:blip r:embed="rId6"/>
          <a:stretch>
            <a:fillRect/>
          </a:stretch>
        </p:blipFill>
        <p:spPr>
          <a:xfrm>
            <a:off x="468591" y="873923"/>
            <a:ext cx="911555" cy="119766"/>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CF3EC69E-8D30-8148-AB09-7280BA92F1E4}"/>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870902"/>
            <a:ext cx="8424000" cy="900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770902"/>
            <a:ext cx="8424000"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a:latin typeface="+mn-lt"/>
            </a:endParaRPr>
          </a:p>
        </p:txBody>
      </p:sp>
      <p:pic>
        <p:nvPicPr>
          <p:cNvPr id="7" name="Image 6">
            <a:extLst>
              <a:ext uri="{FF2B5EF4-FFF2-40B4-BE49-F238E27FC236}">
                <a16:creationId xmlns:a16="http://schemas.microsoft.com/office/drawing/2014/main" id="{7D2C024D-0F8F-204F-8B41-C90DD3BE1151}"/>
              </a:ext>
            </a:extLst>
          </p:cNvPr>
          <p:cNvPicPr>
            <a:picLocks noChangeAspect="1"/>
          </p:cNvPicPr>
          <p:nvPr userDrawn="1"/>
        </p:nvPicPr>
        <p:blipFill rotWithShape="1">
          <a:blip r:embed="rId3"/>
          <a:srcRect b="38310"/>
          <a:stretch/>
        </p:blipFill>
        <p:spPr>
          <a:xfrm>
            <a:off x="468591" y="4725827"/>
            <a:ext cx="1351459" cy="192591"/>
          </a:xfrm>
          <a:prstGeom prst="rect">
            <a:avLst/>
          </a:prstGeom>
        </p:spPr>
      </p:pic>
      <p:sp>
        <p:nvSpPr>
          <p:cNvPr id="14" name="TextBox 4">
            <a:extLst>
              <a:ext uri="{FF2B5EF4-FFF2-40B4-BE49-F238E27FC236}">
                <a16:creationId xmlns:a16="http://schemas.microsoft.com/office/drawing/2014/main" id="{D1E8CC47-B212-A245-BAF1-3AB16D8362F1}"/>
              </a:ext>
            </a:extLst>
          </p:cNvPr>
          <p:cNvSpPr txBox="1"/>
          <p:nvPr userDrawn="1"/>
        </p:nvSpPr>
        <p:spPr>
          <a:xfrm>
            <a:off x="468591" y="4954256"/>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15" name="Espace réservé du texte 3">
            <a:extLst>
              <a:ext uri="{FF2B5EF4-FFF2-40B4-BE49-F238E27FC236}">
                <a16:creationId xmlns:a16="http://schemas.microsoft.com/office/drawing/2014/main" id="{713ECE9E-1466-0E4C-82DB-7E1097FF9F44}"/>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8409764" cy="2700000"/>
          </a:xfrm>
          <a:prstGeom prst="rect">
            <a:avLst/>
          </a:prstGeom>
        </p:spPr>
        <p:txBody>
          <a:bodyPr>
            <a:noAutofit/>
          </a:bodyPr>
          <a:lstStyle>
            <a:lvl1pPr marL="0" indent="0">
              <a:buNone/>
              <a:defRPr sz="1600" baseline="0">
                <a:solidFill>
                  <a:srgbClr val="846A60"/>
                </a:solidFill>
              </a:defRPr>
            </a:lvl1pPr>
          </a:lstStyle>
          <a:p>
            <a:pPr lvl="0"/>
            <a:r>
              <a:rPr lang="en-US"/>
              <a:t>Click to edit Master text </a:t>
            </a:r>
            <a:r>
              <a:rPr lang="en-US" err="1"/>
              <a:t>stylesc</a:t>
            </a:r>
            <a:endParaRPr lang="en-US"/>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485244"/>
            <a:ext cx="8409765"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8409765"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6" name="Image 5">
            <a:extLst>
              <a:ext uri="{FF2B5EF4-FFF2-40B4-BE49-F238E27FC236}">
                <a16:creationId xmlns:a16="http://schemas.microsoft.com/office/drawing/2014/main" id="{586AC543-9144-F04F-A6DE-CEF182F39C30}"/>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7" name="TextBox 4">
            <a:extLst>
              <a:ext uri="{FF2B5EF4-FFF2-40B4-BE49-F238E27FC236}">
                <a16:creationId xmlns:a16="http://schemas.microsoft.com/office/drawing/2014/main" id="{11163858-AE1F-E048-BBBB-8D66401195AF}"/>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8" name="Espace réservé du texte 3">
            <a:extLst>
              <a:ext uri="{FF2B5EF4-FFF2-40B4-BE49-F238E27FC236}">
                <a16:creationId xmlns:a16="http://schemas.microsoft.com/office/drawing/2014/main" id="{E13C8E70-8B10-014E-8EB1-52F8C13DD949}"/>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30906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590959"/>
            <a:ext cx="4204882" cy="2723050"/>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591279"/>
            <a:ext cx="4204882" cy="2723049"/>
          </a:xfrm>
          <a:prstGeom prst="rect">
            <a:avLst/>
          </a:prstGeom>
        </p:spPr>
        <p:txBody>
          <a:bodyPr>
            <a:noAutofit/>
          </a:bodyPr>
          <a:lstStyle>
            <a:lvl1pPr marL="0" indent="0">
              <a:buNone/>
              <a:defRPr sz="1600" baseline="0">
                <a:solidFill>
                  <a:srgbClr val="846A60"/>
                </a:solidFill>
              </a:defRPr>
            </a:lvl1pPr>
          </a:lstStyle>
          <a:p>
            <a:pPr lvl="0"/>
            <a:r>
              <a:rPr lang="en-US"/>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485244"/>
            <a:ext cx="8409766"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917244"/>
            <a:ext cx="8409766"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Image 7">
            <a:extLst>
              <a:ext uri="{FF2B5EF4-FFF2-40B4-BE49-F238E27FC236}">
                <a16:creationId xmlns:a16="http://schemas.microsoft.com/office/drawing/2014/main" id="{6B02A79C-1C72-624C-B0A4-BAD7E87CCA34}"/>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9" name="TextBox 4">
            <a:extLst>
              <a:ext uri="{FF2B5EF4-FFF2-40B4-BE49-F238E27FC236}">
                <a16:creationId xmlns:a16="http://schemas.microsoft.com/office/drawing/2014/main" id="{E5B630B2-BEED-D548-9802-0D97AB50193F}"/>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10" name="Espace réservé du texte 3">
            <a:extLst>
              <a:ext uri="{FF2B5EF4-FFF2-40B4-BE49-F238E27FC236}">
                <a16:creationId xmlns:a16="http://schemas.microsoft.com/office/drawing/2014/main" id="{12DAF95C-E47C-6D40-AEFE-26194D90C6D9}"/>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184026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495513"/>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485244"/>
            <a:ext cx="8431118"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917244"/>
            <a:ext cx="8431118"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614329"/>
            <a:ext cx="8431118" cy="1204487"/>
          </a:xfrm>
          <a:prstGeom prst="rect">
            <a:avLst/>
          </a:prstGeom>
        </p:spPr>
        <p:txBody>
          <a:bodyPr>
            <a:noAutofit/>
          </a:bodyPr>
          <a:lstStyle>
            <a:lvl1pPr marL="0" indent="0">
              <a:buNone/>
              <a:defRPr sz="1600" baseline="0">
                <a:solidFill>
                  <a:srgbClr val="846A60"/>
                </a:solidFill>
              </a:defRPr>
            </a:lvl1pPr>
          </a:lstStyle>
          <a:p>
            <a:pPr lvl="0"/>
            <a:r>
              <a:rPr lang="en-US"/>
              <a:t>Click to edit Master text styles</a:t>
            </a:r>
          </a:p>
        </p:txBody>
      </p:sp>
      <p:pic>
        <p:nvPicPr>
          <p:cNvPr id="7" name="Image 6">
            <a:extLst>
              <a:ext uri="{FF2B5EF4-FFF2-40B4-BE49-F238E27FC236}">
                <a16:creationId xmlns:a16="http://schemas.microsoft.com/office/drawing/2014/main" id="{FDD61D16-D57C-B74E-8FBA-6005DE807F56}"/>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8" name="TextBox 4">
            <a:extLst>
              <a:ext uri="{FF2B5EF4-FFF2-40B4-BE49-F238E27FC236}">
                <a16:creationId xmlns:a16="http://schemas.microsoft.com/office/drawing/2014/main" id="{3DF43D54-A7E7-6F41-B81C-D1D66CB1B2AF}"/>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10" name="Espace réservé du texte 3">
            <a:extLst>
              <a:ext uri="{FF2B5EF4-FFF2-40B4-BE49-F238E27FC236}">
                <a16:creationId xmlns:a16="http://schemas.microsoft.com/office/drawing/2014/main" id="{4F0A8AEB-C171-3E4F-9645-350B4B6B3892}"/>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219270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614328"/>
            <a:ext cx="8424000" cy="2699999"/>
          </a:xfrm>
          <a:prstGeom prst="rect">
            <a:avLst/>
          </a:prstGeom>
        </p:spPr>
        <p:txBody>
          <a:bodyPr>
            <a:noAutofit/>
          </a:bodyPr>
          <a:lstStyle>
            <a:lvl1pPr>
              <a:buClr>
                <a:srgbClr val="846A60"/>
              </a:buClr>
              <a:defRPr>
                <a:solidFill>
                  <a:srgbClr val="846A60"/>
                </a:solidFill>
              </a:defRPr>
            </a:lvl1pPr>
            <a:lvl2pPr>
              <a:buClr>
                <a:srgbClr val="846A60"/>
              </a:buClr>
              <a:defRPr>
                <a:solidFill>
                  <a:srgbClr val="846A60"/>
                </a:solidFill>
              </a:defRPr>
            </a:lvl2pPr>
            <a:lvl3pPr>
              <a:buClr>
                <a:srgbClr val="846A60"/>
              </a:buClr>
              <a:defRPr>
                <a:solidFill>
                  <a:srgbClr val="846A60"/>
                </a:solidFill>
              </a:defRPr>
            </a:lvl3pPr>
          </a:lstStyle>
          <a:p>
            <a:pPr lvl="0"/>
            <a:r>
              <a:rPr lang="en-US"/>
              <a:t>Click to edit Master text styles</a:t>
            </a:r>
          </a:p>
          <a:p>
            <a:pPr lvl="1"/>
            <a:r>
              <a:rPr lang="en-US"/>
              <a:t>Second level</a:t>
            </a:r>
          </a:p>
          <a:p>
            <a:pPr lvl="2"/>
            <a:r>
              <a:rPr lang="en-US"/>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485244"/>
            <a:ext cx="8424002"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917244"/>
            <a:ext cx="8424002"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Image 7">
            <a:extLst>
              <a:ext uri="{FF2B5EF4-FFF2-40B4-BE49-F238E27FC236}">
                <a16:creationId xmlns:a16="http://schemas.microsoft.com/office/drawing/2014/main" id="{6B09DBE6-9A9B-3D4B-85AE-4147811043BF}"/>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6" name="TextBox 4">
            <a:extLst>
              <a:ext uri="{FF2B5EF4-FFF2-40B4-BE49-F238E27FC236}">
                <a16:creationId xmlns:a16="http://schemas.microsoft.com/office/drawing/2014/main" id="{A62B8080-D75D-4140-A185-6C5576264D31}"/>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7" name="Espace réservé du texte 3">
            <a:extLst>
              <a:ext uri="{FF2B5EF4-FFF2-40B4-BE49-F238E27FC236}">
                <a16:creationId xmlns:a16="http://schemas.microsoft.com/office/drawing/2014/main" id="{EFDF12F2-BD0F-CD4C-9BBA-59BF64B5A17D}"/>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3278467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9B42DD8-1173-2D4F-9445-AFEA368D5188}"/>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Image 7">
            <a:extLst>
              <a:ext uri="{FF2B5EF4-FFF2-40B4-BE49-F238E27FC236}">
                <a16:creationId xmlns:a16="http://schemas.microsoft.com/office/drawing/2014/main" id="{CF1255EE-B1E4-9646-84CD-027720CFD5FF}"/>
              </a:ext>
            </a:extLst>
          </p:cNvPr>
          <p:cNvPicPr>
            <a:picLocks noChangeAspect="1"/>
          </p:cNvPicPr>
          <p:nvPr userDrawn="1"/>
        </p:nvPicPr>
        <p:blipFill rotWithShape="1">
          <a:blip r:embed="rId3"/>
          <a:srcRect b="38310"/>
          <a:stretch/>
        </p:blipFill>
        <p:spPr>
          <a:xfrm>
            <a:off x="468591" y="4725827"/>
            <a:ext cx="1351459" cy="192591"/>
          </a:xfrm>
          <a:prstGeom prst="rect">
            <a:avLst/>
          </a:prstGeom>
        </p:spPr>
      </p:pic>
      <p:sp>
        <p:nvSpPr>
          <p:cNvPr id="5" name="Espace réservé du texte 3">
            <a:extLst>
              <a:ext uri="{FF2B5EF4-FFF2-40B4-BE49-F238E27FC236}">
                <a16:creationId xmlns:a16="http://schemas.microsoft.com/office/drawing/2014/main" id="{C64C2ED8-D0BA-1F41-96E7-6D6184AFB577}"/>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
        <p:nvSpPr>
          <p:cNvPr id="6" name="TextBox 4">
            <a:extLst>
              <a:ext uri="{FF2B5EF4-FFF2-40B4-BE49-F238E27FC236}">
                <a16:creationId xmlns:a16="http://schemas.microsoft.com/office/drawing/2014/main" id="{F81167F8-E32D-D940-BB51-B7E8AA6560FE}"/>
              </a:ext>
            </a:extLst>
          </p:cNvPr>
          <p:cNvSpPr txBox="1"/>
          <p:nvPr userDrawn="1"/>
        </p:nvSpPr>
        <p:spPr>
          <a:xfrm>
            <a:off x="468591" y="4954256"/>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Tree>
    <p:extLst>
      <p:ext uri="{BB962C8B-B14F-4D97-AF65-F5344CB8AC3E}">
        <p14:creationId xmlns:p14="http://schemas.microsoft.com/office/powerpoint/2010/main" val="2599831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pic>
        <p:nvPicPr>
          <p:cNvPr id="6" name="Image 5" descr="Une image contenant texte&#10;&#10;Description générée automatiquement">
            <a:extLst>
              <a:ext uri="{FF2B5EF4-FFF2-40B4-BE49-F238E27FC236}">
                <a16:creationId xmlns:a16="http://schemas.microsoft.com/office/drawing/2014/main" id="{3FA58DD6-C7B4-D34F-93CF-E8FB6F56CEF9}"/>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68592" y="3763908"/>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a:solidFill>
                  <a:srgbClr val="846A60"/>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a:solidFill>
                  <a:srgbClr val="846A60"/>
                </a:solidFill>
                <a:latin typeface="+mj-lt"/>
                <a:ea typeface="MS PGothic" pitchFamily="34" charset="-128"/>
                <a:cs typeface="+mn-cs"/>
              </a:rPr>
              <a:t>Via Ginevra 4, CH-6900 Lugano</a:t>
            </a:r>
            <a:br>
              <a:rPr lang="en-US" altLang="en-US" sz="1200" kern="1200" baseline="0">
                <a:solidFill>
                  <a:srgbClr val="846A60"/>
                </a:solidFill>
                <a:latin typeface="+mj-lt"/>
                <a:ea typeface="MS PGothic" pitchFamily="34" charset="-128"/>
                <a:cs typeface="+mn-cs"/>
              </a:rPr>
            </a:br>
            <a:r>
              <a:rPr lang="en-US" altLang="en-US" sz="1200" kern="1200" baseline="0">
                <a:solidFill>
                  <a:srgbClr val="846A60"/>
                </a:solidFill>
                <a:latin typeface="+mj-lt"/>
                <a:ea typeface="MS PGothic" pitchFamily="34" charset="-128"/>
                <a:cs typeface="+mn-cs"/>
              </a:rPr>
              <a:t>T. +41 (0)91 973 19 00</a:t>
            </a:r>
            <a:br>
              <a:rPr lang="en-US" altLang="en-US" sz="1200" kern="1200" baseline="0">
                <a:solidFill>
                  <a:srgbClr val="846A60"/>
                </a:solidFill>
                <a:latin typeface="+mj-lt"/>
                <a:ea typeface="MS PGothic" pitchFamily="34" charset="-128"/>
                <a:cs typeface="+mn-cs"/>
              </a:rPr>
            </a:br>
            <a:r>
              <a:rPr lang="en-US" altLang="en-US" sz="1200" kern="1200" baseline="0" err="1">
                <a:solidFill>
                  <a:srgbClr val="846A60"/>
                </a:solidFill>
                <a:latin typeface="+mj-lt"/>
                <a:ea typeface="MS PGothic" pitchFamily="34" charset="-128"/>
                <a:cs typeface="+mn-cs"/>
              </a:rPr>
              <a:t>esmo@esmo.org</a:t>
            </a:r>
            <a:br>
              <a:rPr lang="en-US" altLang="en-US" sz="1200" kern="1200" baseline="0">
                <a:solidFill>
                  <a:srgbClr val="846A60"/>
                </a:solidFill>
                <a:latin typeface="+mj-lt"/>
                <a:ea typeface="MS PGothic" pitchFamily="34" charset="-128"/>
                <a:cs typeface="+mn-cs"/>
              </a:rPr>
            </a:br>
            <a:endParaRPr lang="en-US" altLang="en-US" sz="1200" kern="1200" baseline="0">
              <a:solidFill>
                <a:srgbClr val="846A60"/>
              </a:solidFill>
              <a:latin typeface="+mj-lt"/>
              <a:ea typeface="MS PGothic" pitchFamily="34" charset="-128"/>
              <a:cs typeface="+mn-cs"/>
            </a:endParaRPr>
          </a:p>
          <a:p>
            <a:pPr eaLnBrk="1" hangingPunct="1">
              <a:lnSpc>
                <a:spcPct val="100000"/>
              </a:lnSpc>
              <a:defRPr/>
            </a:pPr>
            <a:r>
              <a:rPr lang="en-US" altLang="en-US" sz="1200" b="1" kern="1200" baseline="0" err="1">
                <a:solidFill>
                  <a:srgbClr val="846A60"/>
                </a:solidFill>
                <a:latin typeface="+mj-lt"/>
                <a:ea typeface="MS PGothic" pitchFamily="34" charset="-128"/>
                <a:cs typeface="+mn-cs"/>
              </a:rPr>
              <a:t>esmo.org</a:t>
            </a:r>
            <a:endParaRPr lang="en-US" altLang="en-US" sz="1200" b="1" kern="1200" baseline="0">
              <a:solidFill>
                <a:srgbClr val="846A60"/>
              </a:solidFill>
              <a:latin typeface="+mj-lt"/>
              <a:ea typeface="MS PGothic" pitchFamily="34" charset="-128"/>
              <a:cs typeface="+mn-cs"/>
            </a:endParaRP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p:nvPr>
        </p:nvSpPr>
        <p:spPr>
          <a:xfrm>
            <a:off x="360000" y="2081317"/>
            <a:ext cx="4212001" cy="1200330"/>
          </a:xfrm>
          <a:prstGeom prst="rect">
            <a:avLst/>
          </a:prstGeom>
        </p:spPr>
        <p:txBody>
          <a:bodyPr tIns="46800" bIns="234000" anchor="t">
            <a:noAutofit/>
          </a:bodyPr>
          <a:lstStyle>
            <a:lvl1pPr marL="0" indent="0">
              <a:buFontTx/>
              <a:buNone/>
              <a:defRPr sz="1200" b="1">
                <a:solidFill>
                  <a:srgbClr val="846A60"/>
                </a:solidFill>
                <a:latin typeface="+mn-lt"/>
              </a:defRPr>
            </a:lvl1pPr>
          </a:lstStyle>
          <a:p>
            <a:pPr lvl="0"/>
            <a:r>
              <a:rPr lang="en-US"/>
              <a:t>Click to edit Master text styles</a:t>
            </a:r>
          </a:p>
        </p:txBody>
      </p:sp>
      <p:pic>
        <p:nvPicPr>
          <p:cNvPr id="8" name="Graphique 7">
            <a:extLst>
              <a:ext uri="{FF2B5EF4-FFF2-40B4-BE49-F238E27FC236}">
                <a16:creationId xmlns:a16="http://schemas.microsoft.com/office/drawing/2014/main" id="{6D3BADB5-809B-D141-997F-43FC7F9C4B28}"/>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b="48050"/>
          <a:stretch/>
        </p:blipFill>
        <p:spPr>
          <a:xfrm>
            <a:off x="468591" y="455703"/>
            <a:ext cx="2554972" cy="306298"/>
          </a:xfrm>
          <a:prstGeom prst="rect">
            <a:avLst/>
          </a:prstGeom>
        </p:spPr>
      </p:pic>
      <p:pic>
        <p:nvPicPr>
          <p:cNvPr id="9" name="Image 8">
            <a:extLst>
              <a:ext uri="{FF2B5EF4-FFF2-40B4-BE49-F238E27FC236}">
                <a16:creationId xmlns:a16="http://schemas.microsoft.com/office/drawing/2014/main" id="{DF80382A-8039-054F-9EB4-D0E4008C0BB6}"/>
              </a:ext>
            </a:extLst>
          </p:cNvPr>
          <p:cNvPicPr>
            <a:picLocks noChangeAspect="1"/>
          </p:cNvPicPr>
          <p:nvPr userDrawn="1"/>
        </p:nvPicPr>
        <p:blipFill>
          <a:blip r:embed="rId5"/>
          <a:stretch>
            <a:fillRect/>
          </a:stretch>
        </p:blipFill>
        <p:spPr>
          <a:xfrm>
            <a:off x="468591" y="873923"/>
            <a:ext cx="911555" cy="119766"/>
          </a:xfrm>
          <a:prstGeom prst="rect">
            <a:avLst/>
          </a:prstGeom>
        </p:spPr>
      </p:pic>
    </p:spTree>
    <p:extLst>
      <p:ext uri="{BB962C8B-B14F-4D97-AF65-F5344CB8AC3E}">
        <p14:creationId xmlns:p14="http://schemas.microsoft.com/office/powerpoint/2010/main" val="22296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2" r:id="rId3"/>
    <p:sldLayoutId id="2147493643" r:id="rId4"/>
    <p:sldLayoutId id="2147493644" r:id="rId5"/>
    <p:sldLayoutId id="2147493645" r:id="rId6"/>
    <p:sldLayoutId id="2147493646" r:id="rId7"/>
    <p:sldLayoutId id="2147493648" r:id="rId8"/>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950904-5233-EF40-BD18-524477B4A2AA}"/>
              </a:ext>
            </a:extLst>
          </p:cNvPr>
          <p:cNvSpPr>
            <a:spLocks noGrp="1"/>
          </p:cNvSpPr>
          <p:nvPr>
            <p:ph type="ctrTitle"/>
          </p:nvPr>
        </p:nvSpPr>
        <p:spPr/>
        <p:txBody>
          <a:bodyPr lIns="91440" tIns="45720" rIns="91440" bIns="45720" anchor="t">
            <a:noAutofit/>
          </a:bodyPr>
          <a:lstStyle/>
          <a:p>
            <a:r>
              <a:rPr lang="fr-FR">
                <a:ea typeface="MS PGothic"/>
              </a:rPr>
              <a:t>Click to </a:t>
            </a:r>
            <a:r>
              <a:rPr lang="fr-FR" dirty="0" err="1">
                <a:ea typeface="MS PGothic"/>
              </a:rPr>
              <a:t>add</a:t>
            </a:r>
            <a:br>
              <a:rPr lang="fr-FR"/>
            </a:br>
            <a:r>
              <a:rPr lang="fr-FR">
                <a:ea typeface="MS PGothic"/>
              </a:rPr>
              <a:t>a </a:t>
            </a:r>
            <a:r>
              <a:rPr lang="fr-FR" dirty="0" err="1">
                <a:ea typeface="MS PGothic"/>
              </a:rPr>
              <a:t>title</a:t>
            </a:r>
            <a:endParaRPr lang="fr-FR">
              <a:ea typeface="MS PGothic"/>
            </a:endParaRPr>
          </a:p>
        </p:txBody>
      </p:sp>
      <p:sp>
        <p:nvSpPr>
          <p:cNvPr id="3" name="Sous-titre 2">
            <a:extLst>
              <a:ext uri="{FF2B5EF4-FFF2-40B4-BE49-F238E27FC236}">
                <a16:creationId xmlns:a16="http://schemas.microsoft.com/office/drawing/2014/main" id="{CD1A6BC2-00B7-254C-9ED7-850AF3E18472}"/>
              </a:ext>
            </a:extLst>
          </p:cNvPr>
          <p:cNvSpPr>
            <a:spLocks noGrp="1"/>
          </p:cNvSpPr>
          <p:nvPr>
            <p:ph type="subTitle" idx="1"/>
          </p:nvPr>
        </p:nvSpPr>
        <p:spPr/>
        <p:txBody>
          <a:bodyPr/>
          <a:lstStyle/>
          <a:p>
            <a:r>
              <a:rPr lang="fr-FR"/>
              <a:t>Click to </a:t>
            </a:r>
            <a:r>
              <a:rPr lang="fr-FR" err="1"/>
              <a:t>add</a:t>
            </a:r>
            <a:r>
              <a:rPr lang="fr-FR"/>
              <a:t> a </a:t>
            </a:r>
            <a:r>
              <a:rPr lang="fr-FR" err="1"/>
              <a:t>subtitle</a:t>
            </a:r>
            <a:endParaRPr lang="fr-FR"/>
          </a:p>
        </p:txBody>
      </p:sp>
      <p:sp>
        <p:nvSpPr>
          <p:cNvPr id="4" name="Espace réservé du texte 3">
            <a:extLst>
              <a:ext uri="{FF2B5EF4-FFF2-40B4-BE49-F238E27FC236}">
                <a16:creationId xmlns:a16="http://schemas.microsoft.com/office/drawing/2014/main" id="{58C30850-49E5-7048-9251-3C495DF54518}"/>
              </a:ext>
            </a:extLst>
          </p:cNvPr>
          <p:cNvSpPr>
            <a:spLocks noGrp="1"/>
          </p:cNvSpPr>
          <p:nvPr>
            <p:ph type="body" sz="quarter" idx="10"/>
          </p:nvPr>
        </p:nvSpPr>
        <p:spPr/>
        <p:txBody>
          <a:bodyPr/>
          <a:lstStyle/>
          <a:p>
            <a:r>
              <a:rPr lang="fr-FR"/>
              <a:t>Click to </a:t>
            </a:r>
            <a:r>
              <a:rPr lang="fr-FR" err="1"/>
              <a:t>add</a:t>
            </a:r>
            <a:r>
              <a:rPr lang="fr-FR"/>
              <a:t> </a:t>
            </a:r>
            <a:r>
              <a:rPr lang="fr-FR" err="1"/>
              <a:t>text</a:t>
            </a:r>
            <a:endParaRPr lang="fr-FR"/>
          </a:p>
        </p:txBody>
      </p:sp>
      <p:sp>
        <p:nvSpPr>
          <p:cNvPr id="5" name="Espace réservé du texte 4">
            <a:extLst>
              <a:ext uri="{FF2B5EF4-FFF2-40B4-BE49-F238E27FC236}">
                <a16:creationId xmlns:a16="http://schemas.microsoft.com/office/drawing/2014/main" id="{F2459249-4652-694E-8BF7-000C262C91FD}"/>
              </a:ext>
            </a:extLst>
          </p:cNvPr>
          <p:cNvSpPr>
            <a:spLocks noGrp="1"/>
          </p:cNvSpPr>
          <p:nvPr>
            <p:ph type="body" sz="quarter" idx="11"/>
          </p:nvPr>
        </p:nvSpPr>
        <p:spPr/>
        <p:txBody>
          <a:bodyPr/>
          <a:lstStyle/>
          <a:p>
            <a:r>
              <a:rPr lang="fr-FR"/>
              <a:t>Click to </a:t>
            </a:r>
            <a:r>
              <a:rPr lang="fr-FR" err="1"/>
              <a:t>add</a:t>
            </a:r>
            <a:r>
              <a:rPr lang="fr-FR"/>
              <a:t> </a:t>
            </a:r>
            <a:r>
              <a:rPr lang="fr-FR" err="1"/>
              <a:t>text</a:t>
            </a:r>
            <a:endParaRPr lang="fr-FR"/>
          </a:p>
        </p:txBody>
      </p:sp>
    </p:spTree>
    <p:extLst>
      <p:ext uri="{BB962C8B-B14F-4D97-AF65-F5344CB8AC3E}">
        <p14:creationId xmlns:p14="http://schemas.microsoft.com/office/powerpoint/2010/main" val="294868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56A3D9-E1BF-4384-B07C-E1532D94BE1A}"/>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519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F78805C-E0E2-CE4D-A938-16EB8FAD20B2}"/>
              </a:ext>
            </a:extLst>
          </p:cNvPr>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0164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122829"/>
            <a:ext cx="8409764" cy="3191500"/>
          </a:xfrm>
        </p:spPr>
        <p:txBody>
          <a:bodyPr/>
          <a:lstStyle/>
          <a:p>
            <a:pPr algn="just"/>
            <a:r>
              <a:rPr lang="en-US" sz="1800" dirty="0"/>
              <a:t>Please declare all interests arising from your work or expertise which may be perceived to conflict with the integrity of ESMO and/or your work within the Society.</a:t>
            </a:r>
          </a:p>
          <a:p>
            <a:pPr algn="just"/>
            <a:endParaRPr lang="en-US" dirty="0"/>
          </a:p>
          <a:p>
            <a:pPr algn="just"/>
            <a:r>
              <a:rPr lang="en-US" dirty="0"/>
              <a:t>The Declaration of Interests included in your slide presentation(s) must specify all financial / non-financial interests you have in relation to the following </a:t>
            </a:r>
            <a:r>
              <a:rPr lang="en-US" b="1" dirty="0"/>
              <a:t>relevant </a:t>
            </a:r>
            <a:r>
              <a:rPr lang="en-US" b="1" dirty="0" err="1"/>
              <a:t>organisations</a:t>
            </a:r>
            <a:r>
              <a:rPr lang="en-US" b="1" dirty="0"/>
              <a:t> </a:t>
            </a:r>
            <a:r>
              <a:rPr lang="en-US" dirty="0"/>
              <a:t>and should cover the last two calendar years:</a:t>
            </a:r>
          </a:p>
          <a:p>
            <a:pPr algn="just"/>
            <a:endParaRPr lang="en-US" dirty="0"/>
          </a:p>
          <a:p>
            <a:pPr algn="just"/>
            <a:r>
              <a:rPr lang="en-US" b="1" dirty="0"/>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
        <p:nvSpPr>
          <p:cNvPr id="5" name="Text Placeholder 4">
            <a:extLst>
              <a:ext uri="{FF2B5EF4-FFF2-40B4-BE49-F238E27FC236}">
                <a16:creationId xmlns:a16="http://schemas.microsoft.com/office/drawing/2014/main" id="{C4C12AC4-3905-4E45-8F10-E77F6DF5FF7D}"/>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470647"/>
            <a:ext cx="8409764" cy="3843682"/>
          </a:xfrm>
        </p:spPr>
        <p:txBody>
          <a:bodyPr/>
          <a:lstStyle/>
          <a:p>
            <a:pPr algn="just"/>
            <a:r>
              <a:rPr lang="en-US" dirty="0"/>
              <a:t>You should provide details about any financial / non-financial interests you may have in the above-mentioned </a:t>
            </a:r>
            <a:r>
              <a:rPr lang="en-US" dirty="0" err="1"/>
              <a:t>organisations</a:t>
            </a:r>
            <a:r>
              <a:rPr lang="en-US" dirty="0"/>
              <a:t>, including, but not limited to:</a:t>
            </a:r>
          </a:p>
          <a:p>
            <a:pPr algn="just"/>
            <a:endParaRPr lang="en-US" sz="900" dirty="0"/>
          </a:p>
          <a:p>
            <a:pPr algn="just">
              <a:spcBef>
                <a:spcPts val="0"/>
              </a:spcBef>
            </a:pPr>
            <a:r>
              <a:rPr lang="en-US" sz="900" dirty="0"/>
              <a:t>Compensation you have received for any speaker, consultancy or advisory role or similar activity (e.g. public speaking, writing engagements, expert testimony). </a:t>
            </a:r>
          </a:p>
          <a:p>
            <a:pPr algn="just">
              <a:spcBef>
                <a:spcPts val="0"/>
              </a:spcBef>
            </a:pPr>
            <a:endParaRPr lang="en-US" sz="900" dirty="0"/>
          </a:p>
          <a:p>
            <a:pPr algn="just">
              <a:spcBef>
                <a:spcPts val="0"/>
              </a:spcBef>
            </a:pPr>
            <a:r>
              <a:rPr lang="en-US" sz="900" dirty="0"/>
              <a:t>Any role in a relevant </a:t>
            </a:r>
            <a:r>
              <a:rPr lang="en-US" sz="900" dirty="0" err="1"/>
              <a:t>organisation</a:t>
            </a:r>
            <a:r>
              <a:rPr lang="en-US" sz="900" dirty="0"/>
              <a:t> for which you are financially compensated (e.g. as an employee, officer or member of the Board of Directors).</a:t>
            </a:r>
          </a:p>
          <a:p>
            <a:pPr algn="just">
              <a:spcBef>
                <a:spcPts val="0"/>
              </a:spcBef>
            </a:pPr>
            <a:endParaRPr lang="en-US" sz="900" dirty="0"/>
          </a:p>
          <a:p>
            <a:pPr algn="just">
              <a:spcBef>
                <a:spcPts val="0"/>
              </a:spcBef>
            </a:pPr>
            <a:r>
              <a:rPr lang="en-US" sz="900" dirty="0"/>
              <a:t>Details of any stocks or ownership interests that you have in a relevant </a:t>
            </a:r>
            <a:r>
              <a:rPr lang="en-US" sz="900" dirty="0" err="1"/>
              <a:t>organisation</a:t>
            </a:r>
            <a:r>
              <a:rPr lang="en-US" sz="900" dirty="0"/>
              <a:t> (as defined on the previous slide).</a:t>
            </a:r>
          </a:p>
          <a:p>
            <a:pPr algn="just">
              <a:spcBef>
                <a:spcPts val="0"/>
              </a:spcBef>
            </a:pPr>
            <a:endParaRPr lang="en-US" sz="900" dirty="0"/>
          </a:p>
          <a:p>
            <a:pPr algn="just">
              <a:spcBef>
                <a:spcPts val="0"/>
              </a:spcBef>
            </a:pPr>
            <a:r>
              <a:rPr lang="en-US" sz="900" dirty="0" err="1"/>
              <a:t>Licencing</a:t>
            </a:r>
            <a:r>
              <a:rPr lang="en-US" sz="900" dirty="0"/>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00" dirty="0" err="1"/>
              <a:t>licence</a:t>
            </a:r>
            <a:r>
              <a:rPr lang="en-US" sz="900" dirty="0"/>
              <a:t> that has been granted).</a:t>
            </a:r>
          </a:p>
          <a:p>
            <a:pPr algn="just">
              <a:spcBef>
                <a:spcPts val="0"/>
              </a:spcBef>
            </a:pPr>
            <a:endParaRPr lang="en-US" sz="900" dirty="0"/>
          </a:p>
          <a:p>
            <a:pPr algn="just">
              <a:spcBef>
                <a:spcPts val="0"/>
              </a:spcBef>
            </a:pPr>
            <a:r>
              <a:rPr lang="en-US" sz="900" dirty="0"/>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00" dirty="0"/>
          </a:p>
          <a:p>
            <a:pPr algn="just">
              <a:spcBef>
                <a:spcPts val="0"/>
              </a:spcBef>
            </a:pPr>
            <a:r>
              <a:rPr lang="en-US" sz="900" dirty="0"/>
              <a:t>Details of any non-remunerated activities you have performed for any relevant </a:t>
            </a:r>
            <a:r>
              <a:rPr lang="en-US" sz="900" dirty="0" err="1"/>
              <a:t>organisation</a:t>
            </a:r>
            <a:r>
              <a:rPr lang="en-US" sz="900" dirty="0"/>
              <a:t> (e.g. a leadership position, advisory role, principal investigator or project lead).</a:t>
            </a:r>
          </a:p>
          <a:p>
            <a:pPr algn="just">
              <a:spcBef>
                <a:spcPts val="0"/>
              </a:spcBef>
            </a:pPr>
            <a:r>
              <a:rPr lang="en-US" sz="900" dirty="0"/>
              <a:t> </a:t>
            </a:r>
          </a:p>
          <a:p>
            <a:pPr algn="just">
              <a:spcBef>
                <a:spcPts val="0"/>
              </a:spcBef>
            </a:pPr>
            <a:r>
              <a:rPr lang="en-US" sz="900" dirty="0"/>
              <a:t>Details of any non-financial benefits received from a relevant </a:t>
            </a:r>
            <a:r>
              <a:rPr lang="en-US" sz="900" dirty="0" err="1"/>
              <a:t>organisation</a:t>
            </a:r>
            <a:r>
              <a:rPr lang="en-US" sz="900" dirty="0"/>
              <a:t> (as defined on the previous slide).For example, access to proprietary information or samples of medical products that are used in your research </a:t>
            </a:r>
            <a:r>
              <a:rPr lang="en-US" sz="900" dirty="0" err="1"/>
              <a:t>programme</a:t>
            </a:r>
            <a:r>
              <a:rPr lang="en-US" sz="900" dirty="0"/>
              <a:t>.</a:t>
            </a:r>
          </a:p>
          <a:p>
            <a:pPr algn="just">
              <a:spcBef>
                <a:spcPts val="0"/>
              </a:spcBef>
            </a:pPr>
            <a:endParaRPr lang="en-US" sz="900" dirty="0"/>
          </a:p>
          <a:p>
            <a:pPr algn="just">
              <a:spcBef>
                <a:spcPts val="0"/>
              </a:spcBef>
            </a:pPr>
            <a:r>
              <a:rPr lang="en-US" sz="900" dirty="0"/>
              <a:t>Details of membership or affiliation with any political </a:t>
            </a:r>
            <a:r>
              <a:rPr lang="en-US" sz="900" dirty="0" err="1"/>
              <a:t>organisation</a:t>
            </a:r>
            <a:r>
              <a:rPr lang="en-US" sz="900" dirty="0"/>
              <a:t>, pressure group, lobbying </a:t>
            </a:r>
            <a:r>
              <a:rPr lang="en-US" sz="900" dirty="0" err="1"/>
              <a:t>organisation</a:t>
            </a:r>
            <a:r>
              <a:rPr lang="en-US" sz="900" dirty="0"/>
              <a:t> or similar association operating in similar areas as ESMO or with relevance to cancer medicine.</a:t>
            </a:r>
          </a:p>
          <a:p>
            <a:pPr algn="just">
              <a:spcBef>
                <a:spcPts val="0"/>
              </a:spcBef>
            </a:pPr>
            <a:endParaRPr lang="en-US" sz="900" dirty="0"/>
          </a:p>
          <a:p>
            <a:pPr algn="just">
              <a:spcBef>
                <a:spcPts val="0"/>
              </a:spcBef>
            </a:pPr>
            <a:r>
              <a:rPr lang="en-US" sz="900" b="1" dirty="0"/>
              <a:t>If you have nothing to declare then please also state this.</a:t>
            </a:r>
          </a:p>
          <a:p>
            <a:pPr algn="just"/>
            <a:endParaRPr lang="en-GB" sz="900" dirty="0"/>
          </a:p>
          <a:p>
            <a:pPr algn="just"/>
            <a:endParaRPr lang="en-US" sz="900" dirty="0"/>
          </a:p>
          <a:p>
            <a:endParaRPr lang="en-CH" sz="900" dirty="0"/>
          </a:p>
        </p:txBody>
      </p:sp>
      <p:sp>
        <p:nvSpPr>
          <p:cNvPr id="5" name="Text Placeholder 4">
            <a:extLst>
              <a:ext uri="{FF2B5EF4-FFF2-40B4-BE49-F238E27FC236}">
                <a16:creationId xmlns:a16="http://schemas.microsoft.com/office/drawing/2014/main" id="{88C720D6-E745-47F2-BD74-361E03388C23}"/>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p:txBody>
          <a:bodyPr/>
          <a:lstStyle/>
          <a:p>
            <a:pPr algn="just"/>
            <a:r>
              <a:rPr lang="en-US"/>
              <a:t>First name Last name</a:t>
            </a:r>
          </a:p>
          <a:p>
            <a:pPr algn="just"/>
            <a:endParaRPr lang="en-GB"/>
          </a:p>
          <a:p>
            <a:pPr algn="just"/>
            <a:r>
              <a:rPr lang="en-US"/>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
        <p:nvSpPr>
          <p:cNvPr id="4" name="Subtitle 3">
            <a:extLst>
              <a:ext uri="{FF2B5EF4-FFF2-40B4-BE49-F238E27FC236}">
                <a16:creationId xmlns:a16="http://schemas.microsoft.com/office/drawing/2014/main" id="{D64B8DB3-063A-4F4D-9306-CC6F0DD35DA2}"/>
              </a:ext>
            </a:extLst>
          </p:cNvPr>
          <p:cNvSpPr>
            <a:spLocks noGrp="1"/>
          </p:cNvSpPr>
          <p:nvPr>
            <p:ph type="subTitle" idx="1"/>
          </p:nvPr>
        </p:nvSpPr>
        <p:spPr/>
        <p:txBody>
          <a:bodyPr/>
          <a:lstStyle/>
          <a:p>
            <a:endParaRPr lang="en-US"/>
          </a:p>
        </p:txBody>
      </p:sp>
      <p:sp>
        <p:nvSpPr>
          <p:cNvPr id="5" name="Text Placeholder 4">
            <a:extLst>
              <a:ext uri="{FF2B5EF4-FFF2-40B4-BE49-F238E27FC236}">
                <a16:creationId xmlns:a16="http://schemas.microsoft.com/office/drawing/2014/main" id="{A3DF04AE-9492-47C7-AB18-3D7211BA00AD}"/>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260369-C8D0-46DD-9BE4-706420357ACA}"/>
              </a:ext>
            </a:extLst>
          </p:cNvPr>
          <p:cNvSpPr>
            <a:spLocks noGrp="1"/>
          </p:cNvSpPr>
          <p:nvPr>
            <p:ph type="ctrTitle"/>
          </p:nvPr>
        </p:nvSpPr>
        <p:spPr/>
        <p:txBody>
          <a:bodyPr/>
          <a:lstStyle/>
          <a:p>
            <a:endParaRPr lang="en-CH"/>
          </a:p>
        </p:txBody>
      </p:sp>
      <p:sp>
        <p:nvSpPr>
          <p:cNvPr id="5" name="Subtitle 4">
            <a:extLst>
              <a:ext uri="{FF2B5EF4-FFF2-40B4-BE49-F238E27FC236}">
                <a16:creationId xmlns:a16="http://schemas.microsoft.com/office/drawing/2014/main" id="{28984D4C-4BB8-48A8-886E-AEA1E7045631}"/>
              </a:ext>
            </a:extLst>
          </p:cNvPr>
          <p:cNvSpPr>
            <a:spLocks noGrp="1"/>
          </p:cNvSpPr>
          <p:nvPr>
            <p:ph type="subTitle" idx="1"/>
          </p:nvPr>
        </p:nvSpPr>
        <p:spPr/>
        <p:txBody>
          <a:bodyPr/>
          <a:lstStyle/>
          <a:p>
            <a:endParaRPr lang="en-CH"/>
          </a:p>
        </p:txBody>
      </p:sp>
      <p:sp>
        <p:nvSpPr>
          <p:cNvPr id="6" name="Text Placeholder 5">
            <a:extLst>
              <a:ext uri="{FF2B5EF4-FFF2-40B4-BE49-F238E27FC236}">
                <a16:creationId xmlns:a16="http://schemas.microsoft.com/office/drawing/2014/main" id="{9EC59469-D49A-4CEE-986C-3492E4ADE795}"/>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427984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A129F16-A784-4791-AC68-7376583054B1}"/>
              </a:ext>
            </a:extLst>
          </p:cNvPr>
          <p:cNvSpPr>
            <a:spLocks noGrp="1"/>
          </p:cNvSpPr>
          <p:nvPr>
            <p:ph type="body" sz="quarter" idx="12"/>
          </p:nvPr>
        </p:nvSpPr>
        <p:spPr/>
        <p:txBody>
          <a:bodyPr/>
          <a:lstStyle/>
          <a:p>
            <a:endParaRPr lang="en-CH"/>
          </a:p>
        </p:txBody>
      </p:sp>
      <p:sp>
        <p:nvSpPr>
          <p:cNvPr id="5" name="Title 4">
            <a:extLst>
              <a:ext uri="{FF2B5EF4-FFF2-40B4-BE49-F238E27FC236}">
                <a16:creationId xmlns:a16="http://schemas.microsoft.com/office/drawing/2014/main" id="{F5741486-A7F5-4CC8-9A58-D82B23B1C882}"/>
              </a:ext>
            </a:extLst>
          </p:cNvPr>
          <p:cNvSpPr>
            <a:spLocks noGrp="1"/>
          </p:cNvSpPr>
          <p:nvPr>
            <p:ph type="ctrTitle"/>
          </p:nvPr>
        </p:nvSpPr>
        <p:spPr/>
        <p:txBody>
          <a:bodyPr/>
          <a:lstStyle/>
          <a:p>
            <a:endParaRPr lang="en-CH"/>
          </a:p>
        </p:txBody>
      </p:sp>
      <p:sp>
        <p:nvSpPr>
          <p:cNvPr id="6" name="Subtitle 5">
            <a:extLst>
              <a:ext uri="{FF2B5EF4-FFF2-40B4-BE49-F238E27FC236}">
                <a16:creationId xmlns:a16="http://schemas.microsoft.com/office/drawing/2014/main" id="{01E302BC-3A3F-4AC6-9E88-007DE3F402C2}"/>
              </a:ext>
            </a:extLst>
          </p:cNvPr>
          <p:cNvSpPr>
            <a:spLocks noGrp="1"/>
          </p:cNvSpPr>
          <p:nvPr>
            <p:ph type="subTitle" idx="1"/>
          </p:nvPr>
        </p:nvSpPr>
        <p:spPr/>
        <p:txBody>
          <a:bodyPr/>
          <a:lstStyle/>
          <a:p>
            <a:endParaRPr lang="en-CH"/>
          </a:p>
        </p:txBody>
      </p:sp>
      <p:sp>
        <p:nvSpPr>
          <p:cNvPr id="8" name="Text Placeholder 7">
            <a:extLst>
              <a:ext uri="{FF2B5EF4-FFF2-40B4-BE49-F238E27FC236}">
                <a16:creationId xmlns:a16="http://schemas.microsoft.com/office/drawing/2014/main" id="{549CBCAC-E415-49A9-82C2-BCFD719C10A5}"/>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42765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7DCEE99-0C94-43AD-8806-877142893ACB}"/>
              </a:ext>
            </a:extLst>
          </p:cNvPr>
          <p:cNvSpPr>
            <a:spLocks noGrp="1"/>
          </p:cNvSpPr>
          <p:nvPr>
            <p:ph sz="quarter" idx="11"/>
          </p:nvPr>
        </p:nvSpPr>
        <p:spPr/>
        <p:txBody>
          <a:bodyPr/>
          <a:lstStyle/>
          <a:p>
            <a:endParaRPr lang="en-CH"/>
          </a:p>
        </p:txBody>
      </p:sp>
      <p:sp>
        <p:nvSpPr>
          <p:cNvPr id="9" name="Text Placeholder 8">
            <a:extLst>
              <a:ext uri="{FF2B5EF4-FFF2-40B4-BE49-F238E27FC236}">
                <a16:creationId xmlns:a16="http://schemas.microsoft.com/office/drawing/2014/main" id="{C0A9B54E-19D4-489D-9D15-787CCD151552}"/>
              </a:ext>
            </a:extLst>
          </p:cNvPr>
          <p:cNvSpPr>
            <a:spLocks noGrp="1"/>
          </p:cNvSpPr>
          <p:nvPr>
            <p:ph type="body" sz="quarter" idx="12"/>
          </p:nvPr>
        </p:nvSpPr>
        <p:spPr/>
        <p:txBody>
          <a:bodyPr/>
          <a:lstStyle/>
          <a:p>
            <a:endParaRPr lang="en-CH"/>
          </a:p>
        </p:txBody>
      </p:sp>
      <p:sp>
        <p:nvSpPr>
          <p:cNvPr id="6" name="Title 5">
            <a:extLst>
              <a:ext uri="{FF2B5EF4-FFF2-40B4-BE49-F238E27FC236}">
                <a16:creationId xmlns:a16="http://schemas.microsoft.com/office/drawing/2014/main" id="{DFF51319-6AAA-4C75-94A5-544358033E07}"/>
              </a:ext>
            </a:extLst>
          </p:cNvPr>
          <p:cNvSpPr>
            <a:spLocks noGrp="1"/>
          </p:cNvSpPr>
          <p:nvPr>
            <p:ph type="ctrTitle"/>
          </p:nvPr>
        </p:nvSpPr>
        <p:spPr/>
        <p:txBody>
          <a:bodyPr/>
          <a:lstStyle/>
          <a:p>
            <a:endParaRPr lang="en-CH"/>
          </a:p>
        </p:txBody>
      </p:sp>
      <p:sp>
        <p:nvSpPr>
          <p:cNvPr id="7" name="Subtitle 6">
            <a:extLst>
              <a:ext uri="{FF2B5EF4-FFF2-40B4-BE49-F238E27FC236}">
                <a16:creationId xmlns:a16="http://schemas.microsoft.com/office/drawing/2014/main" id="{701DF417-2B05-47A3-BDC5-396DD8A5EE61}"/>
              </a:ext>
            </a:extLst>
          </p:cNvPr>
          <p:cNvSpPr>
            <a:spLocks noGrp="1"/>
          </p:cNvSpPr>
          <p:nvPr>
            <p:ph type="subTitle" idx="1"/>
          </p:nvPr>
        </p:nvSpPr>
        <p:spPr/>
        <p:txBody>
          <a:bodyPr/>
          <a:lstStyle/>
          <a:p>
            <a:endParaRPr lang="en-CH"/>
          </a:p>
        </p:txBody>
      </p:sp>
      <p:sp>
        <p:nvSpPr>
          <p:cNvPr id="10" name="Text Placeholder 9">
            <a:extLst>
              <a:ext uri="{FF2B5EF4-FFF2-40B4-BE49-F238E27FC236}">
                <a16:creationId xmlns:a16="http://schemas.microsoft.com/office/drawing/2014/main" id="{5CB9B812-728A-4BAB-93D3-14EB1F90F709}"/>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327163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1669D556-3344-4BAE-BA7D-ABD181A69FCF}"/>
              </a:ext>
            </a:extLst>
          </p:cNvPr>
          <p:cNvSpPr>
            <a:spLocks noGrp="1"/>
          </p:cNvSpPr>
          <p:nvPr>
            <p:ph sz="quarter" idx="11"/>
          </p:nvPr>
        </p:nvSpPr>
        <p:spPr/>
        <p:txBody>
          <a:bodyPr/>
          <a:lstStyle/>
          <a:p>
            <a:endParaRPr lang="en-CH"/>
          </a:p>
        </p:txBody>
      </p:sp>
      <p:sp>
        <p:nvSpPr>
          <p:cNvPr id="6" name="Title 5">
            <a:extLst>
              <a:ext uri="{FF2B5EF4-FFF2-40B4-BE49-F238E27FC236}">
                <a16:creationId xmlns:a16="http://schemas.microsoft.com/office/drawing/2014/main" id="{90B46948-0921-404D-94B3-05AF8EF8C8FC}"/>
              </a:ext>
            </a:extLst>
          </p:cNvPr>
          <p:cNvSpPr>
            <a:spLocks noGrp="1"/>
          </p:cNvSpPr>
          <p:nvPr>
            <p:ph type="ctrTitle"/>
          </p:nvPr>
        </p:nvSpPr>
        <p:spPr/>
        <p:txBody>
          <a:bodyPr/>
          <a:lstStyle/>
          <a:p>
            <a:endParaRPr lang="en-CH"/>
          </a:p>
        </p:txBody>
      </p:sp>
      <p:sp>
        <p:nvSpPr>
          <p:cNvPr id="7" name="Subtitle 6">
            <a:extLst>
              <a:ext uri="{FF2B5EF4-FFF2-40B4-BE49-F238E27FC236}">
                <a16:creationId xmlns:a16="http://schemas.microsoft.com/office/drawing/2014/main" id="{A8F470D5-2608-401B-BAF9-7A8C8CAEB585}"/>
              </a:ext>
            </a:extLst>
          </p:cNvPr>
          <p:cNvSpPr>
            <a:spLocks noGrp="1"/>
          </p:cNvSpPr>
          <p:nvPr>
            <p:ph type="subTitle" idx="1"/>
          </p:nvPr>
        </p:nvSpPr>
        <p:spPr/>
        <p:txBody>
          <a:bodyPr/>
          <a:lstStyle/>
          <a:p>
            <a:endParaRPr lang="en-CH"/>
          </a:p>
        </p:txBody>
      </p:sp>
      <p:sp>
        <p:nvSpPr>
          <p:cNvPr id="9" name="Text Placeholder 8">
            <a:extLst>
              <a:ext uri="{FF2B5EF4-FFF2-40B4-BE49-F238E27FC236}">
                <a16:creationId xmlns:a16="http://schemas.microsoft.com/office/drawing/2014/main" id="{A2C8D489-EF41-42AF-BD31-5A5517117319}"/>
              </a:ext>
            </a:extLst>
          </p:cNvPr>
          <p:cNvSpPr>
            <a:spLocks noGrp="1"/>
          </p:cNvSpPr>
          <p:nvPr>
            <p:ph type="body" sz="quarter" idx="12"/>
          </p:nvPr>
        </p:nvSpPr>
        <p:spPr/>
        <p:txBody>
          <a:bodyPr/>
          <a:lstStyle/>
          <a:p>
            <a:endParaRPr lang="en-CH"/>
          </a:p>
        </p:txBody>
      </p:sp>
      <p:sp>
        <p:nvSpPr>
          <p:cNvPr id="10" name="Text Placeholder 9">
            <a:extLst>
              <a:ext uri="{FF2B5EF4-FFF2-40B4-BE49-F238E27FC236}">
                <a16:creationId xmlns:a16="http://schemas.microsoft.com/office/drawing/2014/main" id="{6B5E89D8-200C-4932-A8B3-E3A188190730}"/>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27163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D8D45A50-14DE-45D5-9B98-A2853A26BC8B}"/>
              </a:ext>
            </a:extLst>
          </p:cNvPr>
          <p:cNvSpPr>
            <a:spLocks noGrp="1"/>
          </p:cNvSpPr>
          <p:nvPr>
            <p:ph type="body" sz="quarter" idx="12"/>
          </p:nvPr>
        </p:nvSpPr>
        <p:spPr/>
        <p:txBody>
          <a:bodyPr/>
          <a:lstStyle/>
          <a:p>
            <a:endParaRPr lang="en-CH"/>
          </a:p>
        </p:txBody>
      </p:sp>
      <p:sp>
        <p:nvSpPr>
          <p:cNvPr id="5" name="Title 4">
            <a:extLst>
              <a:ext uri="{FF2B5EF4-FFF2-40B4-BE49-F238E27FC236}">
                <a16:creationId xmlns:a16="http://schemas.microsoft.com/office/drawing/2014/main" id="{3E3DA6AD-DB19-45B3-8BD8-8486D54DA356}"/>
              </a:ext>
            </a:extLst>
          </p:cNvPr>
          <p:cNvSpPr>
            <a:spLocks noGrp="1"/>
          </p:cNvSpPr>
          <p:nvPr>
            <p:ph type="ctrTitle"/>
          </p:nvPr>
        </p:nvSpPr>
        <p:spPr/>
        <p:txBody>
          <a:bodyPr/>
          <a:lstStyle/>
          <a:p>
            <a:endParaRPr lang="en-CH"/>
          </a:p>
        </p:txBody>
      </p:sp>
      <p:sp>
        <p:nvSpPr>
          <p:cNvPr id="6" name="Subtitle 5">
            <a:extLst>
              <a:ext uri="{FF2B5EF4-FFF2-40B4-BE49-F238E27FC236}">
                <a16:creationId xmlns:a16="http://schemas.microsoft.com/office/drawing/2014/main" id="{2359C445-F608-4C6C-87DF-FDF633C9EF43}"/>
              </a:ext>
            </a:extLst>
          </p:cNvPr>
          <p:cNvSpPr>
            <a:spLocks noGrp="1"/>
          </p:cNvSpPr>
          <p:nvPr>
            <p:ph type="subTitle" idx="1"/>
          </p:nvPr>
        </p:nvSpPr>
        <p:spPr/>
        <p:txBody>
          <a:bodyPr/>
          <a:lstStyle/>
          <a:p>
            <a:endParaRPr lang="en-CH"/>
          </a:p>
        </p:txBody>
      </p:sp>
      <p:sp>
        <p:nvSpPr>
          <p:cNvPr id="8" name="Text Placeholder 7">
            <a:extLst>
              <a:ext uri="{FF2B5EF4-FFF2-40B4-BE49-F238E27FC236}">
                <a16:creationId xmlns:a16="http://schemas.microsoft.com/office/drawing/2014/main" id="{74BDFD99-F57E-420A-A5BB-20764410F587}"/>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3385921794"/>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483e31-e864-4e71-94e2-cc286e69fb61">
      <Terms xmlns="http://schemas.microsoft.com/office/infopath/2007/PartnerControls"/>
    </lcf76f155ced4ddcb4097134ff3c332f>
    <TaxCatchAll xmlns="235ff43d-26a7-42ea-a8c4-18be9aacb6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D68FAF5BEF1D47AE02A57010C86C80" ma:contentTypeVersion="17" ma:contentTypeDescription="Create a new document." ma:contentTypeScope="" ma:versionID="b8d6b1c89c718bb608226ffe22d05b4f">
  <xsd:schema xmlns:xsd="http://www.w3.org/2001/XMLSchema" xmlns:xs="http://www.w3.org/2001/XMLSchema" xmlns:p="http://schemas.microsoft.com/office/2006/metadata/properties" xmlns:ns2="f2483e31-e864-4e71-94e2-cc286e69fb61" xmlns:ns3="235ff43d-26a7-42ea-a8c4-18be9aacb69b" targetNamespace="http://schemas.microsoft.com/office/2006/metadata/properties" ma:root="true" ma:fieldsID="cb91b8e173b2886053b5c43e7ffa6b17" ns2:_="" ns3:_="">
    <xsd:import namespace="f2483e31-e864-4e71-94e2-cc286e69fb61"/>
    <xsd:import namespace="235ff43d-26a7-42ea-a8c4-18be9aacb6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83e31-e864-4e71-94e2-cc286e69f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878626-82f3-48be-ba60-4576c689d00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5ff43d-26a7-42ea-a8c4-18be9aacb69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43681f2-d0d3-422e-8a34-8d2e743080c3}" ma:internalName="TaxCatchAll" ma:showField="CatchAllData" ma:web="235ff43d-26a7-42ea-a8c4-18be9aacb6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DA2DDA-4E94-49B3-BE48-28E9F156685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35ff43d-26a7-42ea-a8c4-18be9aacb69b"/>
    <ds:schemaRef ds:uri="f2483e31-e864-4e71-94e2-cc286e69fb61"/>
    <ds:schemaRef ds:uri="http://www.w3.org/XML/1998/namespace"/>
    <ds:schemaRef ds:uri="http://purl.org/dc/dcmitype/"/>
  </ds:schemaRefs>
</ds:datastoreItem>
</file>

<file path=customXml/itemProps2.xml><?xml version="1.0" encoding="utf-8"?>
<ds:datastoreItem xmlns:ds="http://schemas.openxmlformats.org/officeDocument/2006/customXml" ds:itemID="{53376612-D2A7-4E10-8A37-2C1D7883A062}">
  <ds:schemaRefs>
    <ds:schemaRef ds:uri="http://schemas.microsoft.com/sharepoint/v3/contenttype/forms"/>
  </ds:schemaRefs>
</ds:datastoreItem>
</file>

<file path=customXml/itemProps3.xml><?xml version="1.0" encoding="utf-8"?>
<ds:datastoreItem xmlns:ds="http://schemas.openxmlformats.org/officeDocument/2006/customXml" ds:itemID="{F0488A4E-7368-44D5-BBB6-85F42E0CB2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83e31-e864-4e71-94e2-cc286e69fb61"/>
    <ds:schemaRef ds:uri="235ff43d-26a7-42ea-a8c4-18be9aacb6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0</TotalTime>
  <Words>501</Words>
  <Application>Microsoft Office PowerPoint</Application>
  <PresentationFormat>On-screen Show (16:9)</PresentationFormat>
  <Paragraphs>34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Narrow</vt:lpstr>
      <vt:lpstr>Calibri</vt:lpstr>
      <vt:lpstr>Wingdings</vt:lpstr>
      <vt:lpstr>Office Theme</vt:lpstr>
      <vt:lpstr>Click to add a title</vt:lpstr>
      <vt:lpstr>DECLARATION OF INTERESTS</vt:lpstr>
      <vt:lpstr>PowerPoint Presentation</vt:lpstr>
      <vt:lpstr>DECLARATION OF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 Academy 2023 PPTX Template</dc:title>
  <dc:creator>Daura MELLA - ESMO</dc:creator>
  <cp:keywords>European Society for Medical Oncology, ESMO, Academy, 2023, PPTX, Template</cp:keywords>
  <cp:lastModifiedBy>Ricard USTRELL - ESMO</cp:lastModifiedBy>
  <cp:revision>7</cp:revision>
  <dcterms:created xsi:type="dcterms:W3CDTF">2016-02-17T10:07:52Z</dcterms:created>
  <dcterms:modified xsi:type="dcterms:W3CDTF">2023-07-20T08:18:16Z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0x0101000CD68FAF5BEF1D47AE02A57010C86C80</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40a3e7a4-9f33-472d-ad7f-d27b322f0f3e</vt:lpwstr>
  </property>
  <property fmtid="{D5CDD505-2E9C-101B-9397-08002B2CF9AE}" pid="13" name="MediaServiceImageTags">
    <vt:lpwstr/>
  </property>
</Properties>
</file>