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3"/>
  </p:notesMasterIdLst>
  <p:sldIdLst>
    <p:sldId id="281" r:id="rId6"/>
    <p:sldId id="257" r:id="rId7"/>
    <p:sldId id="276" r:id="rId8"/>
    <p:sldId id="259" r:id="rId9"/>
    <p:sldId id="287" r:id="rId10"/>
    <p:sldId id="283" r:id="rId11"/>
    <p:sldId id="286" r:id="rId12"/>
  </p:sldIdLst>
  <p:sldSz cx="9144000" cy="5143500" type="screen16x9"/>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72"/>
    <a:srgbClr val="3D9DA0"/>
    <a:srgbClr val="257076"/>
    <a:srgbClr val="03B8C1"/>
    <a:srgbClr val="C9473E"/>
    <a:srgbClr val="2867AE"/>
    <a:srgbClr val="D79D41"/>
    <a:srgbClr val="06426B"/>
    <a:srgbClr val="D1A769"/>
    <a:srgbClr val="054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18252-BF69-827A-0552-59373A4B5CFF}" v="4" dt="2023-07-10T13:12:08.089"/>
    <p1510:client id="{97FAE61B-558C-4891-B2AA-F01FB50D4C7B}" v="54" dt="2022-09-21T08:48:30.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8.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6" name="Picture 5" descr="A picture containing dark&#10;&#10;Description automatically generated">
            <a:extLst>
              <a:ext uri="{FF2B5EF4-FFF2-40B4-BE49-F238E27FC236}">
                <a16:creationId xmlns:a16="http://schemas.microsoft.com/office/drawing/2014/main" id="{598D5007-B8B3-4105-8D24-3D32878E67B9}"/>
              </a:ext>
            </a:extLst>
          </p:cNvPr>
          <p:cNvPicPr>
            <a:picLocks noChangeAspect="1"/>
          </p:cNvPicPr>
          <p:nvPr userDrawn="1"/>
        </p:nvPicPr>
        <p:blipFill rotWithShape="1">
          <a:blip r:embed="rId2"/>
          <a:srcRect l="19182" r="37155" b="3124"/>
          <a:stretch/>
        </p:blipFill>
        <p:spPr>
          <a:xfrm>
            <a:off x="5152030" y="-171387"/>
            <a:ext cx="3991970" cy="5314887"/>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4B7EAA5D-394E-4EB3-8B46-0ABC09A09C7F}"/>
              </a:ext>
            </a:extLst>
          </p:cNvPr>
          <p:cNvPicPr>
            <a:picLocks noChangeAspect="1"/>
          </p:cNvPicPr>
          <p:nvPr userDrawn="1"/>
        </p:nvPicPr>
        <p:blipFill>
          <a:blip r:embed="rId3"/>
          <a:stretch>
            <a:fillRect/>
          </a:stretch>
        </p:blipFill>
        <p:spPr>
          <a:xfrm>
            <a:off x="468313" y="340376"/>
            <a:ext cx="2145796" cy="408433"/>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468313" y="1488667"/>
            <a:ext cx="4578249" cy="782714"/>
          </a:xfrm>
          <a:prstGeom prst="rect">
            <a:avLst/>
          </a:prstGeom>
        </p:spPr>
        <p:txBody>
          <a:bodyPr>
            <a:normAutofit/>
          </a:bodyPr>
          <a:lstStyle>
            <a:lvl1pPr marL="0" indent="0">
              <a:spcBef>
                <a:spcPts val="0"/>
              </a:spcBef>
              <a:buNone/>
              <a:defRPr sz="3200" b="1" i="0">
                <a:solidFill>
                  <a:srgbClr val="026C72"/>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468313" y="2271381"/>
            <a:ext cx="4578249" cy="400382"/>
          </a:xfrm>
          <a:prstGeom prst="rect">
            <a:avLst/>
          </a:prstGeom>
        </p:spPr>
        <p:txBody>
          <a:bodyPr>
            <a:normAutofit/>
          </a:bodyPr>
          <a:lstStyle>
            <a:lvl1pPr marL="0" indent="0">
              <a:spcBef>
                <a:spcPts val="0"/>
              </a:spcBef>
              <a:buNone/>
              <a:defRPr sz="1600" b="0" i="0">
                <a:solidFill>
                  <a:srgbClr val="3D9DA0"/>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468314" y="3598492"/>
            <a:ext cx="4578248" cy="467439"/>
          </a:xfrm>
          <a:prstGeom prst="rect">
            <a:avLst/>
          </a:prstGeom>
        </p:spPr>
        <p:txBody>
          <a:bodyPr>
            <a:noAutofit/>
          </a:bodyPr>
          <a:lstStyle>
            <a:lvl1pPr marL="0" indent="0">
              <a:lnSpc>
                <a:spcPct val="100000"/>
              </a:lnSpc>
              <a:spcBef>
                <a:spcPts val="0"/>
              </a:spcBef>
              <a:buNone/>
              <a:defRPr sz="1400" b="1" i="0">
                <a:solidFill>
                  <a:srgbClr val="026C72"/>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468314" y="4144297"/>
            <a:ext cx="4578248" cy="467439"/>
          </a:xfrm>
          <a:prstGeom prst="rect">
            <a:avLst/>
          </a:prstGeom>
        </p:spPr>
        <p:txBody>
          <a:bodyPr>
            <a:noAutofit/>
          </a:bodyPr>
          <a:lstStyle>
            <a:lvl1pPr marL="0" indent="0">
              <a:lnSpc>
                <a:spcPct val="100000"/>
              </a:lnSpc>
              <a:spcBef>
                <a:spcPts val="0"/>
              </a:spcBef>
              <a:buNone/>
              <a:defRPr sz="1200" b="0" i="0">
                <a:solidFill>
                  <a:srgbClr val="026C72"/>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dirty="0"/>
              <a:t>City Nation, Date </a:t>
            </a:r>
            <a:endParaRPr lang="en-GB" dirty="0"/>
          </a:p>
        </p:txBody>
      </p:sp>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26C72"/>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59999" y="333048"/>
            <a:ext cx="8425226" cy="58062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8775" y="913674"/>
            <a:ext cx="8425226" cy="47969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A4B0FA66-4728-4C2F-9116-FDE4D6538DE6}"/>
              </a:ext>
            </a:extLst>
          </p:cNvPr>
          <p:cNvPicPr>
            <a:picLocks noChangeAspect="1"/>
          </p:cNvPicPr>
          <p:nvPr userDrawn="1"/>
        </p:nvPicPr>
        <p:blipFill>
          <a:blip r:embed="rId2"/>
          <a:stretch>
            <a:fillRect/>
          </a:stretch>
        </p:blipFill>
        <p:spPr>
          <a:xfrm>
            <a:off x="365102" y="4701172"/>
            <a:ext cx="1272517" cy="241416"/>
          </a:xfrm>
          <a:prstGeom prst="rect">
            <a:avLst/>
          </a:prstGeom>
        </p:spPr>
      </p:pic>
      <p:pic>
        <p:nvPicPr>
          <p:cNvPr id="4" name="Picture 3" descr="A picture containing building, tepee&#10;&#10;Description automatically generated">
            <a:extLst>
              <a:ext uri="{FF2B5EF4-FFF2-40B4-BE49-F238E27FC236}">
                <a16:creationId xmlns:a16="http://schemas.microsoft.com/office/drawing/2014/main" id="{D4FB3C3B-298F-4A3C-A3D6-2CEABD7D5F9F}"/>
              </a:ext>
            </a:extLst>
          </p:cNvPr>
          <p:cNvPicPr>
            <a:picLocks noChangeAspect="1"/>
          </p:cNvPicPr>
          <p:nvPr userDrawn="1"/>
        </p:nvPicPr>
        <p:blipFill rotWithShape="1">
          <a:blip r:embed="rId3"/>
          <a:srcRect r="4758" b="4920"/>
          <a:stretch/>
        </p:blipFill>
        <p:spPr>
          <a:xfrm>
            <a:off x="1690255" y="678871"/>
            <a:ext cx="7453745" cy="4464629"/>
          </a:xfrm>
          <a:prstGeom prst="rect">
            <a:avLst/>
          </a:prstGeom>
        </p:spPr>
      </p:pic>
    </p:spTree>
    <p:extLst>
      <p:ext uri="{BB962C8B-B14F-4D97-AF65-F5344CB8AC3E}">
        <p14:creationId xmlns:p14="http://schemas.microsoft.com/office/powerpoint/2010/main" val="3234037222"/>
      </p:ext>
    </p:extLst>
  </p:cSld>
  <p:clrMapOvr>
    <a:masterClrMapping/>
  </p:clrMapOvr>
  <p:extLst>
    <p:ext uri="{DCECCB84-F9BA-43D5-87BE-67443E8EF086}">
      <p15:sldGuideLst xmlns:p15="http://schemas.microsoft.com/office/powerpoint/2012/main">
        <p15:guide id="1" pos="226" userDrawn="1">
          <p15:clr>
            <a:srgbClr val="FBAE40"/>
          </p15:clr>
        </p15:guide>
        <p15:guide id="2"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6" name="Picture 5" descr="A picture containing dark&#10;&#10;Description automatically generated">
            <a:extLst>
              <a:ext uri="{FF2B5EF4-FFF2-40B4-BE49-F238E27FC236}">
                <a16:creationId xmlns:a16="http://schemas.microsoft.com/office/drawing/2014/main" id="{598D5007-B8B3-4105-8D24-3D32878E67B9}"/>
              </a:ext>
            </a:extLst>
          </p:cNvPr>
          <p:cNvPicPr>
            <a:picLocks noChangeAspect="1"/>
          </p:cNvPicPr>
          <p:nvPr userDrawn="1"/>
        </p:nvPicPr>
        <p:blipFill rotWithShape="1">
          <a:blip r:embed="rId2"/>
          <a:srcRect l="19182" r="37155" b="3124"/>
          <a:stretch/>
        </p:blipFill>
        <p:spPr>
          <a:xfrm>
            <a:off x="5152030" y="-171387"/>
            <a:ext cx="3991970" cy="5314887"/>
          </a:xfrm>
          <a:prstGeom prst="rect">
            <a:avLst/>
          </a:prstGeom>
        </p:spPr>
      </p:pic>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360000" y="1870902"/>
            <a:ext cx="5147665"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360000" y="2770900"/>
            <a:ext cx="5147665"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pic>
        <p:nvPicPr>
          <p:cNvPr id="12" name="Picture 11" descr="A picture containing text, clipart&#10;&#10;Description automatically generated">
            <a:extLst>
              <a:ext uri="{FF2B5EF4-FFF2-40B4-BE49-F238E27FC236}">
                <a16:creationId xmlns:a16="http://schemas.microsoft.com/office/drawing/2014/main" id="{8D501AE8-268A-4809-8645-9F9F31D76ACF}"/>
              </a:ext>
            </a:extLst>
          </p:cNvPr>
          <p:cNvPicPr>
            <a:picLocks noChangeAspect="1"/>
          </p:cNvPicPr>
          <p:nvPr userDrawn="1"/>
        </p:nvPicPr>
        <p:blipFill>
          <a:blip r:embed="rId3"/>
          <a:stretch>
            <a:fillRect/>
          </a:stretch>
        </p:blipFill>
        <p:spPr>
          <a:xfrm>
            <a:off x="468313" y="4711559"/>
            <a:ext cx="1243445" cy="236679"/>
          </a:xfrm>
          <a:prstGeom prst="rect">
            <a:avLst/>
          </a:prstGeom>
        </p:spPr>
      </p:pic>
    </p:spTree>
    <p:extLst>
      <p:ext uri="{BB962C8B-B14F-4D97-AF65-F5344CB8AC3E}">
        <p14:creationId xmlns:p14="http://schemas.microsoft.com/office/powerpoint/2010/main" val="3204338587"/>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6" name="Picture 5" descr="A picture containing dark&#10;&#10;Description automatically generated">
            <a:extLst>
              <a:ext uri="{FF2B5EF4-FFF2-40B4-BE49-F238E27FC236}">
                <a16:creationId xmlns:a16="http://schemas.microsoft.com/office/drawing/2014/main" id="{598D5007-B8B3-4105-8D24-3D32878E67B9}"/>
              </a:ext>
            </a:extLst>
          </p:cNvPr>
          <p:cNvPicPr>
            <a:picLocks noChangeAspect="1"/>
          </p:cNvPicPr>
          <p:nvPr userDrawn="1"/>
        </p:nvPicPr>
        <p:blipFill rotWithShape="1">
          <a:blip r:embed="rId2"/>
          <a:srcRect l="19182" r="37155" b="3124"/>
          <a:stretch/>
        </p:blipFill>
        <p:spPr>
          <a:xfrm>
            <a:off x="5152030" y="-171387"/>
            <a:ext cx="3991970" cy="5314887"/>
          </a:xfrm>
          <a:prstGeom prst="rect">
            <a:avLst/>
          </a:prstGeom>
        </p:spPr>
      </p:pic>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360000" y="1870902"/>
            <a:ext cx="5147665"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360000" y="2770900"/>
            <a:ext cx="5147665"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pic>
        <p:nvPicPr>
          <p:cNvPr id="12" name="Picture 11" descr="A picture containing text, clipart&#10;&#10;Description automatically generated">
            <a:extLst>
              <a:ext uri="{FF2B5EF4-FFF2-40B4-BE49-F238E27FC236}">
                <a16:creationId xmlns:a16="http://schemas.microsoft.com/office/drawing/2014/main" id="{8D501AE8-268A-4809-8645-9F9F31D76ACF}"/>
              </a:ext>
            </a:extLst>
          </p:cNvPr>
          <p:cNvPicPr>
            <a:picLocks noChangeAspect="1"/>
          </p:cNvPicPr>
          <p:nvPr userDrawn="1"/>
        </p:nvPicPr>
        <p:blipFill>
          <a:blip r:embed="rId3"/>
          <a:stretch>
            <a:fillRect/>
          </a:stretch>
        </p:blipFill>
        <p:spPr>
          <a:xfrm>
            <a:off x="468313" y="4711559"/>
            <a:ext cx="1243445" cy="236679"/>
          </a:xfrm>
          <a:prstGeom prst="rect">
            <a:avLst/>
          </a:prstGeom>
        </p:spPr>
      </p:pic>
      <p:sp>
        <p:nvSpPr>
          <p:cNvPr id="7" name="TextBox 6">
            <a:extLst>
              <a:ext uri="{FF2B5EF4-FFF2-40B4-BE49-F238E27FC236}">
                <a16:creationId xmlns:a16="http://schemas.microsoft.com/office/drawing/2014/main" id="{77BF4F1A-021D-4AE7-9A5D-E1651C08B59C}"/>
              </a:ext>
            </a:extLst>
          </p:cNvPr>
          <p:cNvSpPr txBox="1"/>
          <p:nvPr userDrawn="1"/>
        </p:nvSpPr>
        <p:spPr>
          <a:xfrm>
            <a:off x="4546640" y="4802038"/>
            <a:ext cx="2635477" cy="276999"/>
          </a:xfrm>
          <a:prstGeom prst="rect">
            <a:avLst/>
          </a:prstGeom>
          <a:noFill/>
        </p:spPr>
        <p:txBody>
          <a:bodyPr wrap="square" lIns="0" tIns="0" rIns="9000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473E"/>
                </a:solidFill>
                <a:effectLst/>
                <a:latin typeface="Arial Narrow" panose="020B0606020202030204" pitchFamily="34" charset="0"/>
              </a:rPr>
              <a:t>Content of this presentation is copyright</a:t>
            </a:r>
            <a:r>
              <a:rPr lang="en-CH" sz="900" b="0" i="0" dirty="0">
                <a:solidFill>
                  <a:srgbClr val="C9473E"/>
                </a:solidFill>
                <a:effectLst/>
                <a:latin typeface="Arial Narrow" panose="020B0606020202030204" pitchFamily="34" charset="0"/>
              </a:rPr>
              <a:t> </a:t>
            </a:r>
            <a:r>
              <a:rPr lang="en-US" sz="900" b="0" i="0" dirty="0">
                <a:solidFill>
                  <a:srgbClr val="C9473E"/>
                </a:solidFill>
                <a:effectLst/>
                <a:latin typeface="Arial Narrow" panose="020B0606020202030204" pitchFamily="34" charset="0"/>
              </a:rPr>
              <a:t>and responsibility of the author. Permission is required for re-use</a:t>
            </a:r>
            <a:r>
              <a:rPr lang="en-CH" sz="900" b="0" i="0" dirty="0">
                <a:solidFill>
                  <a:srgbClr val="C9473E"/>
                </a:solidFill>
                <a:effectLst/>
                <a:latin typeface="Arial Narrow" panose="020B0606020202030204" pitchFamily="34" charset="0"/>
              </a:rPr>
              <a:t>.</a:t>
            </a:r>
            <a:endParaRPr lang="en-US" sz="900" b="0" i="0" dirty="0">
              <a:solidFill>
                <a:srgbClr val="C9473E"/>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9A022B80-BC6D-4251-97C9-A1DA7C66860E}"/>
              </a:ext>
            </a:extLst>
          </p:cNvPr>
          <p:cNvSpPr txBox="1">
            <a:spLocks noGrp="1"/>
          </p:cNvSpPr>
          <p:nvPr>
            <p:ph type="body" idx="12" hasCustomPrompt="1"/>
          </p:nvPr>
        </p:nvSpPr>
        <p:spPr>
          <a:xfrm>
            <a:off x="1961883" y="4768684"/>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473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85998939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473E"/>
                </a:solidFill>
                <a:effectLst/>
                <a:latin typeface="Arial Narrow" panose="020B0606020202030204" pitchFamily="34" charset="0"/>
              </a:rPr>
              <a:t>Content of this presentation is copyright</a:t>
            </a:r>
            <a:r>
              <a:rPr lang="en-CH" sz="900" b="0" i="0" dirty="0">
                <a:solidFill>
                  <a:srgbClr val="C9473E"/>
                </a:solidFill>
                <a:effectLst/>
                <a:latin typeface="Arial Narrow" panose="020B0606020202030204" pitchFamily="34" charset="0"/>
              </a:rPr>
              <a:t> </a:t>
            </a:r>
            <a:r>
              <a:rPr lang="en-US" sz="900" b="0" i="0" dirty="0">
                <a:solidFill>
                  <a:srgbClr val="C9473E"/>
                </a:solidFill>
                <a:effectLst/>
                <a:latin typeface="Arial Narrow" panose="020B0606020202030204" pitchFamily="34" charset="0"/>
              </a:rPr>
              <a:t>and responsibility of the author. Permission is required for re-use</a:t>
            </a:r>
            <a:r>
              <a:rPr lang="en-CH" sz="900" b="0" i="0" dirty="0">
                <a:solidFill>
                  <a:srgbClr val="C9473E"/>
                </a:solidFill>
                <a:effectLst/>
                <a:latin typeface="Arial Narrow" panose="020B0606020202030204" pitchFamily="34" charset="0"/>
              </a:rPr>
              <a:t>.</a:t>
            </a:r>
            <a:endParaRPr lang="en-US" sz="900" b="0" i="0" dirty="0">
              <a:solidFill>
                <a:srgbClr val="C9473E"/>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1770291" y="4768684"/>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473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3" name="Picture 12" descr="A picture containing text, clipart&#10;&#10;Description automatically generated">
            <a:extLst>
              <a:ext uri="{FF2B5EF4-FFF2-40B4-BE49-F238E27FC236}">
                <a16:creationId xmlns:a16="http://schemas.microsoft.com/office/drawing/2014/main" id="{F711112A-D950-4B64-B886-C6A9A0A848BE}"/>
              </a:ext>
            </a:extLst>
          </p:cNvPr>
          <p:cNvPicPr>
            <a:picLocks noChangeAspect="1"/>
          </p:cNvPicPr>
          <p:nvPr userDrawn="1"/>
        </p:nvPicPr>
        <p:blipFill>
          <a:blip r:embed="rId2"/>
          <a:stretch>
            <a:fillRect/>
          </a:stretch>
        </p:blipFill>
        <p:spPr>
          <a:xfrm>
            <a:off x="367250" y="4686141"/>
            <a:ext cx="1243445" cy="236679"/>
          </a:xfrm>
          <a:prstGeom prst="rect">
            <a:avLst/>
          </a:prstGeom>
        </p:spPr>
      </p:pic>
    </p:spTree>
    <p:extLst>
      <p:ext uri="{BB962C8B-B14F-4D97-AF65-F5344CB8AC3E}">
        <p14:creationId xmlns:p14="http://schemas.microsoft.com/office/powerpoint/2010/main" val="21600404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16" name="Picture 15" descr="A picture containing text, clipart&#10;&#10;Description automatically generated">
            <a:extLst>
              <a:ext uri="{FF2B5EF4-FFF2-40B4-BE49-F238E27FC236}">
                <a16:creationId xmlns:a16="http://schemas.microsoft.com/office/drawing/2014/main" id="{69604875-8D95-486C-B537-847B7DB4E347}"/>
              </a:ext>
            </a:extLst>
          </p:cNvPr>
          <p:cNvPicPr>
            <a:picLocks noChangeAspect="1"/>
          </p:cNvPicPr>
          <p:nvPr userDrawn="1"/>
        </p:nvPicPr>
        <p:blipFill>
          <a:blip r:embed="rId2"/>
          <a:stretch>
            <a:fillRect/>
          </a:stretch>
        </p:blipFill>
        <p:spPr>
          <a:xfrm>
            <a:off x="367250" y="4686141"/>
            <a:ext cx="1243445" cy="236679"/>
          </a:xfrm>
          <a:prstGeom prst="rect">
            <a:avLst/>
          </a:prstGeom>
        </p:spPr>
      </p:pic>
    </p:spTree>
    <p:extLst>
      <p:ext uri="{BB962C8B-B14F-4D97-AF65-F5344CB8AC3E}">
        <p14:creationId xmlns:p14="http://schemas.microsoft.com/office/powerpoint/2010/main" val="1777327972"/>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178475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7" name="Picture 6" descr="A picture containing dark&#10;&#10;Description automatically generated">
            <a:extLst>
              <a:ext uri="{FF2B5EF4-FFF2-40B4-BE49-F238E27FC236}">
                <a16:creationId xmlns:a16="http://schemas.microsoft.com/office/drawing/2014/main" id="{8465EC3E-49EB-462B-8A55-78FD5E2BF441}"/>
              </a:ext>
            </a:extLst>
          </p:cNvPr>
          <p:cNvPicPr>
            <a:picLocks noChangeAspect="1"/>
          </p:cNvPicPr>
          <p:nvPr userDrawn="1"/>
        </p:nvPicPr>
        <p:blipFill rotWithShape="1">
          <a:blip r:embed="rId2"/>
          <a:srcRect l="19182" r="37155" b="3124"/>
          <a:stretch/>
        </p:blipFill>
        <p:spPr>
          <a:xfrm>
            <a:off x="5152030" y="-171387"/>
            <a:ext cx="3991970" cy="5314887"/>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D7D8FA6A-1143-4434-BFCD-26603B140FF2}"/>
              </a:ext>
            </a:extLst>
          </p:cNvPr>
          <p:cNvPicPr>
            <a:picLocks noChangeAspect="1"/>
          </p:cNvPicPr>
          <p:nvPr userDrawn="1"/>
        </p:nvPicPr>
        <p:blipFill>
          <a:blip r:embed="rId3"/>
          <a:stretch>
            <a:fillRect/>
          </a:stretch>
        </p:blipFill>
        <p:spPr>
          <a:xfrm>
            <a:off x="468313" y="340376"/>
            <a:ext cx="2145796" cy="408433"/>
          </a:xfrm>
          <a:prstGeom prst="rect">
            <a:avLst/>
          </a:prstGeom>
        </p:spPr>
      </p:pic>
      <p:sp>
        <p:nvSpPr>
          <p:cNvPr id="10" name="Text Placeholder 3">
            <a:extLst>
              <a:ext uri="{FF2B5EF4-FFF2-40B4-BE49-F238E27FC236}">
                <a16:creationId xmlns:a16="http://schemas.microsoft.com/office/drawing/2014/main" id="{287D68E1-6054-41A0-9F7E-38209ACC31E6}"/>
              </a:ext>
            </a:extLst>
          </p:cNvPr>
          <p:cNvSpPr>
            <a:spLocks noGrp="1"/>
          </p:cNvSpPr>
          <p:nvPr>
            <p:ph type="body" sz="half" idx="10" hasCustomPrompt="1"/>
          </p:nvPr>
        </p:nvSpPr>
        <p:spPr>
          <a:xfrm>
            <a:off x="468313" y="1545008"/>
            <a:ext cx="4578249" cy="1126755"/>
          </a:xfrm>
          <a:prstGeom prst="rect">
            <a:avLst/>
          </a:prstGeom>
        </p:spPr>
        <p:txBody>
          <a:bodyPr>
            <a:normAutofit/>
          </a:bodyPr>
          <a:lstStyle>
            <a:lvl1pPr marL="0" indent="0">
              <a:spcBef>
                <a:spcPts val="0"/>
              </a:spcBef>
              <a:buNone/>
              <a:defRPr sz="1600" b="0" i="0">
                <a:solidFill>
                  <a:srgbClr val="026C72"/>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dirty="0"/>
              <a:t>Click to add text </a:t>
            </a:r>
            <a:endParaRPr lang="en-GB" dirty="0"/>
          </a:p>
        </p:txBody>
      </p:sp>
      <p:sp>
        <p:nvSpPr>
          <p:cNvPr id="11" name="Google Shape;48;p20">
            <a:extLst>
              <a:ext uri="{FF2B5EF4-FFF2-40B4-BE49-F238E27FC236}">
                <a16:creationId xmlns:a16="http://schemas.microsoft.com/office/drawing/2014/main" id="{233D06C7-442A-4E69-9D20-2D31FDBC308C}"/>
              </a:ext>
            </a:extLst>
          </p:cNvPr>
          <p:cNvSpPr txBox="1"/>
          <p:nvPr userDrawn="1"/>
        </p:nvSpPr>
        <p:spPr>
          <a:xfrm>
            <a:off x="379846" y="3711458"/>
            <a:ext cx="3164189"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3D9DA0"/>
                </a:solidFill>
                <a:latin typeface="Arial Narrow"/>
                <a:ea typeface="Arial Narrow"/>
                <a:cs typeface="Arial Narrow"/>
                <a:sym typeface="Arial Narrow"/>
              </a:rPr>
              <a:t>European Society for Medical Oncology (ESMO)</a:t>
            </a:r>
            <a:endParaRPr sz="1200" b="0" i="0" u="none" strike="noStrike" cap="none" dirty="0">
              <a:solidFill>
                <a:srgbClr val="3D9DA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3D9DA0"/>
                </a:solidFill>
                <a:latin typeface="Arial Narrow"/>
                <a:ea typeface="Arial Narrow"/>
                <a:cs typeface="Arial Narrow"/>
                <a:sym typeface="Arial Narrow"/>
              </a:rPr>
              <a:t>Via Ginevra 4, CH-6900 Lugano</a:t>
            </a:r>
            <a:br>
              <a:rPr lang="en-US" sz="1200" b="0" i="0" u="none" strike="noStrike" cap="none" dirty="0">
                <a:solidFill>
                  <a:srgbClr val="3D9DA0"/>
                </a:solidFill>
                <a:latin typeface="Arial Narrow"/>
                <a:ea typeface="Arial Narrow"/>
                <a:cs typeface="Arial Narrow"/>
                <a:sym typeface="Arial Narrow"/>
              </a:rPr>
            </a:br>
            <a:r>
              <a:rPr lang="en-US" sz="1200" b="0" i="0" u="none" strike="noStrike" cap="none" dirty="0">
                <a:solidFill>
                  <a:srgbClr val="3D9DA0"/>
                </a:solidFill>
                <a:latin typeface="Arial Narrow"/>
                <a:ea typeface="Arial Narrow"/>
                <a:cs typeface="Arial Narrow"/>
                <a:sym typeface="Arial Narrow"/>
              </a:rPr>
              <a:t>T. +41 (0)91 973 19 00</a:t>
            </a:r>
            <a:br>
              <a:rPr lang="en-US" sz="1200" b="0" i="0" u="none" strike="noStrike" cap="none" dirty="0">
                <a:solidFill>
                  <a:srgbClr val="3D9DA0"/>
                </a:solidFill>
                <a:latin typeface="Arial Narrow"/>
                <a:ea typeface="Arial Narrow"/>
                <a:cs typeface="Arial Narrow"/>
                <a:sym typeface="Arial Narrow"/>
              </a:rPr>
            </a:br>
            <a:r>
              <a:rPr lang="en-US" sz="1200" b="0" i="0" u="none" strike="noStrike" cap="none" dirty="0">
                <a:solidFill>
                  <a:srgbClr val="3D9DA0"/>
                </a:solidFill>
                <a:latin typeface="Arial Narrow"/>
                <a:ea typeface="Arial Narrow"/>
                <a:cs typeface="Arial Narrow"/>
                <a:sym typeface="Arial Narrow"/>
              </a:rPr>
              <a:t>esmo@esmo.org</a:t>
            </a:r>
            <a:br>
              <a:rPr lang="en-US" sz="1200" b="0" i="0" u="none" strike="noStrike" cap="none" dirty="0">
                <a:solidFill>
                  <a:srgbClr val="3D9DA0"/>
                </a:solidFill>
                <a:latin typeface="Arial Narrow"/>
                <a:ea typeface="Arial Narrow"/>
                <a:cs typeface="Arial Narrow"/>
                <a:sym typeface="Arial Narrow"/>
              </a:rPr>
            </a:br>
            <a:endParaRPr sz="1200" b="0" i="0" u="none" strike="noStrike" cap="none" dirty="0">
              <a:solidFill>
                <a:srgbClr val="3D9DA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3D9DA0"/>
                </a:solidFill>
                <a:latin typeface="Arial Narrow"/>
                <a:ea typeface="Arial Narrow"/>
                <a:cs typeface="Arial Narrow"/>
                <a:sym typeface="Arial Narrow"/>
              </a:rPr>
              <a:t>esmo.org</a:t>
            </a:r>
            <a:endParaRPr sz="1200" b="1" i="0" u="none" strike="noStrike" cap="none" dirty="0">
              <a:solidFill>
                <a:srgbClr val="3D9DA0"/>
              </a:solidFill>
              <a:latin typeface="Arial Narrow"/>
              <a:ea typeface="Arial Narrow"/>
              <a:cs typeface="Arial Narrow"/>
              <a:sym typeface="Arial Narrow"/>
            </a:endParaRPr>
          </a:p>
        </p:txBody>
      </p:sp>
    </p:spTree>
    <p:extLst>
      <p:ext uri="{BB962C8B-B14F-4D97-AF65-F5344CB8AC3E}">
        <p14:creationId xmlns:p14="http://schemas.microsoft.com/office/powerpoint/2010/main" val="88741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473E"/>
                </a:solidFill>
                <a:effectLst/>
                <a:latin typeface="Arial Narrow" panose="020B0606020202030204" pitchFamily="34" charset="0"/>
              </a:rPr>
              <a:t>Content of this presentation is copyright</a:t>
            </a:r>
            <a:r>
              <a:rPr lang="en-CH" sz="900" b="0" i="0" dirty="0">
                <a:solidFill>
                  <a:srgbClr val="C9473E"/>
                </a:solidFill>
                <a:effectLst/>
                <a:latin typeface="Arial Narrow" panose="020B0606020202030204" pitchFamily="34" charset="0"/>
              </a:rPr>
              <a:t> </a:t>
            </a:r>
            <a:r>
              <a:rPr lang="en-US" sz="900" b="0" i="0" dirty="0">
                <a:solidFill>
                  <a:srgbClr val="C9473E"/>
                </a:solidFill>
                <a:effectLst/>
                <a:latin typeface="Arial Narrow" panose="020B0606020202030204" pitchFamily="34" charset="0"/>
              </a:rPr>
              <a:t>and responsibility of the author. Permission is required for re-use</a:t>
            </a:r>
            <a:r>
              <a:rPr lang="en-CH" sz="900" b="0" i="0" dirty="0">
                <a:solidFill>
                  <a:srgbClr val="C9473E"/>
                </a:solidFill>
                <a:effectLst/>
                <a:latin typeface="Arial Narrow" panose="020B0606020202030204" pitchFamily="34" charset="0"/>
              </a:rPr>
              <a:t>.</a:t>
            </a:r>
            <a:endParaRPr lang="en-US" sz="900" b="0" i="0" dirty="0">
              <a:solidFill>
                <a:srgbClr val="C9473E"/>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75325" y="1297577"/>
            <a:ext cx="8409900" cy="32047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770291" y="4768684"/>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473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Picture 7" descr="A picture containing text, clipart&#10;&#10;Description automatically generated">
            <a:extLst>
              <a:ext uri="{FF2B5EF4-FFF2-40B4-BE49-F238E27FC236}">
                <a16:creationId xmlns:a16="http://schemas.microsoft.com/office/drawing/2014/main" id="{C63D78F6-5649-4478-BA93-ED23F06DA231}"/>
              </a:ext>
            </a:extLst>
          </p:cNvPr>
          <p:cNvPicPr>
            <a:picLocks noChangeAspect="1"/>
          </p:cNvPicPr>
          <p:nvPr userDrawn="1"/>
        </p:nvPicPr>
        <p:blipFill>
          <a:blip r:embed="rId2"/>
          <a:stretch>
            <a:fillRect/>
          </a:stretch>
        </p:blipFill>
        <p:spPr>
          <a:xfrm>
            <a:off x="367250" y="4686141"/>
            <a:ext cx="1243445" cy="236679"/>
          </a:xfrm>
          <a:prstGeom prst="rect">
            <a:avLst/>
          </a:prstGeom>
        </p:spPr>
      </p:pic>
    </p:spTree>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guide id="6" orient="horz" pos="16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70823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27623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75325" y="1297577"/>
            <a:ext cx="8409900" cy="32047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pic>
        <p:nvPicPr>
          <p:cNvPr id="8" name="Picture 7" descr="A picture containing text, clipart&#10;&#10;Description automatically generated">
            <a:extLst>
              <a:ext uri="{FF2B5EF4-FFF2-40B4-BE49-F238E27FC236}">
                <a16:creationId xmlns:a16="http://schemas.microsoft.com/office/drawing/2014/main" id="{C63D78F6-5649-4478-BA93-ED23F06DA231}"/>
              </a:ext>
            </a:extLst>
          </p:cNvPr>
          <p:cNvPicPr>
            <a:picLocks noChangeAspect="1"/>
          </p:cNvPicPr>
          <p:nvPr userDrawn="1"/>
        </p:nvPicPr>
        <p:blipFill>
          <a:blip r:embed="rId2"/>
          <a:stretch>
            <a:fillRect/>
          </a:stretch>
        </p:blipFill>
        <p:spPr>
          <a:xfrm>
            <a:off x="367250" y="4686141"/>
            <a:ext cx="1243445" cy="236679"/>
          </a:xfrm>
          <a:prstGeom prst="rect">
            <a:avLst/>
          </a:prstGeom>
        </p:spPr>
      </p:pic>
    </p:spTree>
    <p:extLst>
      <p:ext uri="{BB962C8B-B14F-4D97-AF65-F5344CB8AC3E}">
        <p14:creationId xmlns:p14="http://schemas.microsoft.com/office/powerpoint/2010/main" val="847958742"/>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guide id="6" orient="horz" pos="16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850B663B-5EA2-4C3A-843E-BF72BC28B11F}"/>
              </a:ext>
            </a:extLst>
          </p:cNvPr>
          <p:cNvPicPr>
            <a:picLocks noChangeAspect="1"/>
          </p:cNvPicPr>
          <p:nvPr userDrawn="1"/>
        </p:nvPicPr>
        <p:blipFill>
          <a:blip r:embed="rId2"/>
          <a:stretch>
            <a:fillRect/>
          </a:stretch>
        </p:blipFill>
        <p:spPr>
          <a:xfrm>
            <a:off x="358541" y="260794"/>
            <a:ext cx="1243445" cy="236679"/>
          </a:xfrm>
          <a:prstGeom prst="rect">
            <a:avLst/>
          </a:prstGeom>
        </p:spPr>
      </p:pic>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8409900" cy="3603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216567794"/>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850B663B-5EA2-4C3A-843E-BF72BC28B11F}"/>
              </a:ext>
            </a:extLst>
          </p:cNvPr>
          <p:cNvPicPr>
            <a:picLocks noChangeAspect="1"/>
          </p:cNvPicPr>
          <p:nvPr userDrawn="1"/>
        </p:nvPicPr>
        <p:blipFill>
          <a:blip r:embed="rId2"/>
          <a:stretch>
            <a:fillRect/>
          </a:stretch>
        </p:blipFill>
        <p:spPr>
          <a:xfrm>
            <a:off x="358541" y="260794"/>
            <a:ext cx="1243445" cy="236679"/>
          </a:xfrm>
          <a:prstGeom prst="rect">
            <a:avLst/>
          </a:prstGeom>
        </p:spPr>
      </p:pic>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8409900" cy="3246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427050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473E"/>
                </a:solidFill>
                <a:effectLst/>
                <a:latin typeface="Arial Narrow" panose="020B0606020202030204" pitchFamily="34" charset="0"/>
              </a:rPr>
              <a:t>Content of this presentation is copyright</a:t>
            </a:r>
            <a:r>
              <a:rPr lang="en-CH" sz="900" b="0" i="0" dirty="0">
                <a:solidFill>
                  <a:srgbClr val="C9473E"/>
                </a:solidFill>
                <a:effectLst/>
                <a:latin typeface="Arial Narrow" panose="020B0606020202030204" pitchFamily="34" charset="0"/>
              </a:rPr>
              <a:t> </a:t>
            </a:r>
            <a:r>
              <a:rPr lang="en-US" sz="900" b="0" i="0" dirty="0">
                <a:solidFill>
                  <a:srgbClr val="C9473E"/>
                </a:solidFill>
                <a:effectLst/>
                <a:latin typeface="Arial Narrow" panose="020B0606020202030204" pitchFamily="34" charset="0"/>
              </a:rPr>
              <a:t>and responsibility of the author. Permission is required for re-use</a:t>
            </a:r>
            <a:r>
              <a:rPr lang="en-CH" sz="900" b="0" i="0" dirty="0">
                <a:solidFill>
                  <a:srgbClr val="C9473E"/>
                </a:solidFill>
                <a:effectLst/>
                <a:latin typeface="Arial Narrow" panose="020B0606020202030204" pitchFamily="34" charset="0"/>
              </a:rPr>
              <a:t>.</a:t>
            </a:r>
            <a:endParaRPr lang="en-US" sz="900" b="0" i="0" dirty="0">
              <a:solidFill>
                <a:srgbClr val="C9473E"/>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7F38491F-1A8A-4D61-8305-D4361D7666D3}"/>
              </a:ext>
            </a:extLst>
          </p:cNvPr>
          <p:cNvSpPr txBox="1">
            <a:spLocks noGrp="1"/>
          </p:cNvSpPr>
          <p:nvPr>
            <p:ph type="body" idx="12" hasCustomPrompt="1"/>
          </p:nvPr>
        </p:nvSpPr>
        <p:spPr>
          <a:xfrm>
            <a:off x="368211" y="4768684"/>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473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1671895465"/>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850B663B-5EA2-4C3A-843E-BF72BC28B11F}"/>
              </a:ext>
            </a:extLst>
          </p:cNvPr>
          <p:cNvPicPr>
            <a:picLocks noChangeAspect="1"/>
          </p:cNvPicPr>
          <p:nvPr userDrawn="1"/>
        </p:nvPicPr>
        <p:blipFill>
          <a:blip r:embed="rId2"/>
          <a:stretch>
            <a:fillRect/>
          </a:stretch>
        </p:blipFill>
        <p:spPr>
          <a:xfrm>
            <a:off x="358541" y="260794"/>
            <a:ext cx="1243445" cy="236679"/>
          </a:xfrm>
          <a:prstGeom prst="rect">
            <a:avLst/>
          </a:prstGeom>
        </p:spPr>
      </p:pic>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7722650" cy="3246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359740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473E"/>
                </a:solidFill>
                <a:effectLst/>
                <a:latin typeface="Arial Narrow" panose="020B0606020202030204" pitchFamily="34" charset="0"/>
              </a:rPr>
              <a:t>Content of this presentation is copyright</a:t>
            </a:r>
            <a:r>
              <a:rPr lang="en-CH" sz="900" b="0" i="0" dirty="0">
                <a:solidFill>
                  <a:srgbClr val="C9473E"/>
                </a:solidFill>
                <a:effectLst/>
                <a:latin typeface="Arial Narrow" panose="020B0606020202030204" pitchFamily="34" charset="0"/>
              </a:rPr>
              <a:t> </a:t>
            </a:r>
            <a:r>
              <a:rPr lang="en-US" sz="900" b="0" i="0" dirty="0">
                <a:solidFill>
                  <a:srgbClr val="C9473E"/>
                </a:solidFill>
                <a:effectLst/>
                <a:latin typeface="Arial Narrow" panose="020B0606020202030204" pitchFamily="34" charset="0"/>
              </a:rPr>
              <a:t>and responsibility of the author. Permission is required for re-use</a:t>
            </a:r>
            <a:r>
              <a:rPr lang="en-CH" sz="900" b="0" i="0" dirty="0">
                <a:solidFill>
                  <a:srgbClr val="C9473E"/>
                </a:solidFill>
                <a:effectLst/>
                <a:latin typeface="Arial Narrow" panose="020B0606020202030204" pitchFamily="34" charset="0"/>
              </a:rPr>
              <a:t>.</a:t>
            </a:r>
            <a:endParaRPr lang="en-US" sz="900" b="0" i="0" dirty="0">
              <a:solidFill>
                <a:srgbClr val="C9473E"/>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7F38491F-1A8A-4D61-8305-D4361D7666D3}"/>
              </a:ext>
            </a:extLst>
          </p:cNvPr>
          <p:cNvSpPr txBox="1">
            <a:spLocks noGrp="1"/>
          </p:cNvSpPr>
          <p:nvPr>
            <p:ph type="body" idx="12" hasCustomPrompt="1"/>
          </p:nvPr>
        </p:nvSpPr>
        <p:spPr>
          <a:xfrm>
            <a:off x="368211" y="4768684"/>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473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9" name="Picture 8" descr="A picture containing light, traffic, dark&#10;&#10;Description automatically generated">
            <a:extLst>
              <a:ext uri="{FF2B5EF4-FFF2-40B4-BE49-F238E27FC236}">
                <a16:creationId xmlns:a16="http://schemas.microsoft.com/office/drawing/2014/main" id="{2E8D6072-4537-46D6-9E05-AEB3EF3B05E9}"/>
              </a:ext>
            </a:extLst>
          </p:cNvPr>
          <p:cNvPicPr>
            <a:picLocks noChangeAspect="1"/>
          </p:cNvPicPr>
          <p:nvPr userDrawn="1"/>
        </p:nvPicPr>
        <p:blipFill rotWithShape="1">
          <a:blip r:embed="rId3"/>
          <a:srcRect r="40039"/>
          <a:stretch/>
        </p:blipFill>
        <p:spPr>
          <a:xfrm>
            <a:off x="8161853" y="1582288"/>
            <a:ext cx="982147" cy="3561212"/>
          </a:xfrm>
          <a:prstGeom prst="rect">
            <a:avLst/>
          </a:prstGeom>
        </p:spPr>
      </p:pic>
    </p:spTree>
    <p:extLst>
      <p:ext uri="{BB962C8B-B14F-4D97-AF65-F5344CB8AC3E}">
        <p14:creationId xmlns:p14="http://schemas.microsoft.com/office/powerpoint/2010/main" val="1910478713"/>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850B663B-5EA2-4C3A-843E-BF72BC28B11F}"/>
              </a:ext>
            </a:extLst>
          </p:cNvPr>
          <p:cNvPicPr>
            <a:picLocks noChangeAspect="1"/>
          </p:cNvPicPr>
          <p:nvPr userDrawn="1"/>
        </p:nvPicPr>
        <p:blipFill>
          <a:blip r:embed="rId2"/>
          <a:stretch>
            <a:fillRect/>
          </a:stretch>
        </p:blipFill>
        <p:spPr>
          <a:xfrm>
            <a:off x="358541" y="260794"/>
            <a:ext cx="1243445" cy="236679"/>
          </a:xfrm>
          <a:prstGeom prst="rect">
            <a:avLst/>
          </a:prstGeom>
        </p:spPr>
      </p:pic>
      <p:sp>
        <p:nvSpPr>
          <p:cNvPr id="19" name="Google Shape;19;p14"/>
          <p:cNvSpPr txBox="1">
            <a:spLocks noGrp="1"/>
          </p:cNvSpPr>
          <p:nvPr>
            <p:ph type="subTitle" idx="2"/>
          </p:nvPr>
        </p:nvSpPr>
        <p:spPr>
          <a:xfrm>
            <a:off x="1828824" y="700288"/>
            <a:ext cx="6956401"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3D9DA0"/>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828800" y="268288"/>
            <a:ext cx="695629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026C7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07805"/>
            <a:ext cx="7722650" cy="3603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65000"/>
                    <a:lumOff val="3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9" name="Picture 8" descr="A picture containing light, traffic, dark&#10;&#10;Description automatically generated">
            <a:extLst>
              <a:ext uri="{FF2B5EF4-FFF2-40B4-BE49-F238E27FC236}">
                <a16:creationId xmlns:a16="http://schemas.microsoft.com/office/drawing/2014/main" id="{2E8D6072-4537-46D6-9E05-AEB3EF3B05E9}"/>
              </a:ext>
            </a:extLst>
          </p:cNvPr>
          <p:cNvPicPr>
            <a:picLocks noChangeAspect="1"/>
          </p:cNvPicPr>
          <p:nvPr userDrawn="1"/>
        </p:nvPicPr>
        <p:blipFill rotWithShape="1">
          <a:blip r:embed="rId3"/>
          <a:srcRect r="40039"/>
          <a:stretch/>
        </p:blipFill>
        <p:spPr>
          <a:xfrm>
            <a:off x="8161853" y="1582288"/>
            <a:ext cx="982147" cy="3561212"/>
          </a:xfrm>
          <a:prstGeom prst="rect">
            <a:avLst/>
          </a:prstGeom>
        </p:spPr>
      </p:pic>
    </p:spTree>
    <p:extLst>
      <p:ext uri="{BB962C8B-B14F-4D97-AF65-F5344CB8AC3E}">
        <p14:creationId xmlns:p14="http://schemas.microsoft.com/office/powerpoint/2010/main" val="1438618361"/>
      </p:ext>
    </p:extLst>
  </p:cSld>
  <p:clrMapOvr>
    <a:masterClrMapping/>
  </p:clrMapOvr>
  <p:extLst>
    <p:ext uri="{DCECCB84-F9BA-43D5-87BE-67443E8EF086}">
      <p15:sldGuideLst xmlns:p15="http://schemas.microsoft.com/office/powerpoint/2012/main">
        <p15:guide id="2" orient="horz" pos="169" userDrawn="1">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26C72"/>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59999" y="1870902"/>
            <a:ext cx="8425226"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9999" y="2770900"/>
            <a:ext cx="8425226"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8" name="TextBox 7">
            <a:extLst>
              <a:ext uri="{FF2B5EF4-FFF2-40B4-BE49-F238E27FC236}">
                <a16:creationId xmlns:a16="http://schemas.microsoft.com/office/drawing/2014/main" id="{2BDF980C-3220-4478-961A-D9870602C2FB}"/>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chemeClr val="bg1"/>
                </a:solidFill>
                <a:effectLst/>
                <a:latin typeface="Arial Narrow" panose="020B0606020202030204" pitchFamily="34" charset="0"/>
              </a:rPr>
              <a:t>Content of this presentation is copyright</a:t>
            </a:r>
            <a:r>
              <a:rPr lang="en-CH" sz="900" b="0" i="0" dirty="0">
                <a:solidFill>
                  <a:schemeClr val="bg1"/>
                </a:solidFill>
                <a:effectLst/>
                <a:latin typeface="Arial Narrow" panose="020B0606020202030204" pitchFamily="34" charset="0"/>
              </a:rPr>
              <a:t> </a:t>
            </a:r>
            <a:r>
              <a:rPr lang="en-US" sz="900" b="0" i="0" dirty="0">
                <a:solidFill>
                  <a:schemeClr val="bg1"/>
                </a:solidFill>
                <a:effectLst/>
                <a:latin typeface="Arial Narrow" panose="020B0606020202030204" pitchFamily="34" charset="0"/>
              </a:rPr>
              <a:t>and responsibility of the author. Permission is required for re-use</a:t>
            </a:r>
            <a:r>
              <a:rPr lang="en-CH" sz="900" b="0" i="0" dirty="0">
                <a:solidFill>
                  <a:schemeClr val="bg1"/>
                </a:solidFill>
                <a:effectLst/>
                <a:latin typeface="Arial Narrow" panose="020B0606020202030204" pitchFamily="34" charset="0"/>
              </a:rPr>
              <a:t>.</a:t>
            </a:r>
            <a:endParaRPr lang="en-US" sz="900" b="0" i="0" dirty="0">
              <a:solidFill>
                <a:schemeClr val="bg1"/>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1D91ADB7-2EC7-4936-ABC9-9B29136A1AA5}"/>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chemeClr val="bg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descr="A picture containing text, clipart&#10;&#10;Description automatically generated">
            <a:extLst>
              <a:ext uri="{FF2B5EF4-FFF2-40B4-BE49-F238E27FC236}">
                <a16:creationId xmlns:a16="http://schemas.microsoft.com/office/drawing/2014/main" id="{A4B0FA66-4728-4C2F-9116-FDE4D6538DE6}"/>
              </a:ext>
            </a:extLst>
          </p:cNvPr>
          <p:cNvPicPr>
            <a:picLocks noChangeAspect="1"/>
          </p:cNvPicPr>
          <p:nvPr userDrawn="1"/>
        </p:nvPicPr>
        <p:blipFill>
          <a:blip r:embed="rId2"/>
          <a:stretch>
            <a:fillRect/>
          </a:stretch>
        </p:blipFill>
        <p:spPr>
          <a:xfrm>
            <a:off x="365102" y="4701172"/>
            <a:ext cx="1272517" cy="241416"/>
          </a:xfrm>
          <a:prstGeom prst="rect">
            <a:avLst/>
          </a:prstGeom>
        </p:spPr>
      </p:pic>
    </p:spTree>
    <p:extLst>
      <p:ext uri="{BB962C8B-B14F-4D97-AF65-F5344CB8AC3E}">
        <p14:creationId xmlns:p14="http://schemas.microsoft.com/office/powerpoint/2010/main" val="2048336325"/>
      </p:ext>
    </p:extLst>
  </p:cSld>
  <p:clrMapOvr>
    <a:masterClrMapping/>
  </p:clrMapOvr>
  <p:extLst>
    <p:ext uri="{DCECCB84-F9BA-43D5-87BE-67443E8EF086}">
      <p15:sldGuideLst xmlns:p15="http://schemas.microsoft.com/office/powerpoint/2012/main">
        <p15:guide id="1" pos="226" userDrawn="1">
          <p15:clr>
            <a:srgbClr val="FBAE40"/>
          </p15:clr>
        </p15:guide>
        <p15:guide id="2" pos="55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26C72"/>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359999" y="1870902"/>
            <a:ext cx="8425226"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359999" y="2770900"/>
            <a:ext cx="8425226"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chemeClr val="bg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pic>
        <p:nvPicPr>
          <p:cNvPr id="3" name="Picture 2" descr="A picture containing text, clipart&#10;&#10;Description automatically generated">
            <a:extLst>
              <a:ext uri="{FF2B5EF4-FFF2-40B4-BE49-F238E27FC236}">
                <a16:creationId xmlns:a16="http://schemas.microsoft.com/office/drawing/2014/main" id="{A4B0FA66-4728-4C2F-9116-FDE4D6538DE6}"/>
              </a:ext>
            </a:extLst>
          </p:cNvPr>
          <p:cNvPicPr>
            <a:picLocks noChangeAspect="1"/>
          </p:cNvPicPr>
          <p:nvPr userDrawn="1"/>
        </p:nvPicPr>
        <p:blipFill>
          <a:blip r:embed="rId2"/>
          <a:stretch>
            <a:fillRect/>
          </a:stretch>
        </p:blipFill>
        <p:spPr>
          <a:xfrm>
            <a:off x="365102" y="4701172"/>
            <a:ext cx="1272517" cy="241416"/>
          </a:xfrm>
          <a:prstGeom prst="rect">
            <a:avLst/>
          </a:prstGeom>
        </p:spPr>
      </p:pic>
    </p:spTree>
    <p:extLst>
      <p:ext uri="{BB962C8B-B14F-4D97-AF65-F5344CB8AC3E}">
        <p14:creationId xmlns:p14="http://schemas.microsoft.com/office/powerpoint/2010/main" val="102712265"/>
      </p:ext>
    </p:extLst>
  </p:cSld>
  <p:clrMapOvr>
    <a:masterClrMapping/>
  </p:clrMapOvr>
  <p:extLst>
    <p:ext uri="{DCECCB84-F9BA-43D5-87BE-67443E8EF086}">
      <p15:sldGuideLst xmlns:p15="http://schemas.microsoft.com/office/powerpoint/2012/main">
        <p15:guide id="1" pos="226" userDrawn="1">
          <p15:clr>
            <a:srgbClr val="FBAE40"/>
          </p15:clr>
        </p15:guide>
        <p15:guide id="2"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94" r:id="rId3"/>
    <p:sldLayoutId id="2147483675" r:id="rId4"/>
    <p:sldLayoutId id="2147483695" r:id="rId5"/>
    <p:sldLayoutId id="2147483696" r:id="rId6"/>
    <p:sldLayoutId id="2147483697" r:id="rId7"/>
    <p:sldLayoutId id="2147483678" r:id="rId8"/>
    <p:sldLayoutId id="2147483698" r:id="rId9"/>
    <p:sldLayoutId id="2147483699" r:id="rId10"/>
    <p:sldLayoutId id="2147483700" r:id="rId11"/>
    <p:sldLayoutId id="2147483701" r:id="rId12"/>
    <p:sldLayoutId id="2147483665" r:id="rId13"/>
    <p:sldLayoutId id="2147483681" r:id="rId14"/>
    <p:sldLayoutId id="2147483667"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6DD8D8-E3C1-4B81-8B8B-E13F21F9DBCF}"/>
              </a:ext>
            </a:extLst>
          </p:cNvPr>
          <p:cNvSpPr>
            <a:spLocks noGrp="1"/>
          </p:cNvSpPr>
          <p:nvPr>
            <p:ph type="body" sz="half" idx="2"/>
          </p:nvPr>
        </p:nvSpPr>
        <p:spPr/>
        <p:txBody>
          <a:bodyPr/>
          <a:lstStyle/>
          <a:p>
            <a:endParaRPr lang="en-CH" dirty="0"/>
          </a:p>
        </p:txBody>
      </p:sp>
      <p:sp>
        <p:nvSpPr>
          <p:cNvPr id="6" name="Text Placeholder 5">
            <a:extLst>
              <a:ext uri="{FF2B5EF4-FFF2-40B4-BE49-F238E27FC236}">
                <a16:creationId xmlns:a16="http://schemas.microsoft.com/office/drawing/2014/main" id="{1CF347FF-2DD1-4DE2-95E7-41F2650FDB22}"/>
              </a:ext>
            </a:extLst>
          </p:cNvPr>
          <p:cNvSpPr>
            <a:spLocks noGrp="1"/>
          </p:cNvSpPr>
          <p:nvPr>
            <p:ph type="body" sz="half" idx="10"/>
          </p:nvPr>
        </p:nvSpPr>
        <p:spPr/>
        <p:txBody>
          <a:bodyPr/>
          <a:lstStyle/>
          <a:p>
            <a:endParaRPr lang="en-CH" dirty="0"/>
          </a:p>
        </p:txBody>
      </p:sp>
      <p:sp>
        <p:nvSpPr>
          <p:cNvPr id="7" name="Text Placeholder 6">
            <a:extLst>
              <a:ext uri="{FF2B5EF4-FFF2-40B4-BE49-F238E27FC236}">
                <a16:creationId xmlns:a16="http://schemas.microsoft.com/office/drawing/2014/main" id="{EFCEEC08-C7C3-4AB8-9483-12E21B66C6AD}"/>
              </a:ext>
            </a:extLst>
          </p:cNvPr>
          <p:cNvSpPr>
            <a:spLocks noGrp="1"/>
          </p:cNvSpPr>
          <p:nvPr>
            <p:ph type="body" sz="half" idx="11"/>
          </p:nvPr>
        </p:nvSpPr>
        <p:spPr/>
        <p:txBody>
          <a:bodyPr/>
          <a:lstStyle/>
          <a:p>
            <a:endParaRPr lang="en-CH" dirty="0"/>
          </a:p>
        </p:txBody>
      </p:sp>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12"/>
          </p:nvPr>
        </p:nvSpPr>
        <p:spPr/>
        <p:txBody>
          <a:bodyPr/>
          <a:lstStyle/>
          <a:p>
            <a:endParaRPr lang="en-CH" dirty="0"/>
          </a:p>
        </p:txBody>
      </p:sp>
    </p:spTree>
    <p:extLst>
      <p:ext uri="{BB962C8B-B14F-4D97-AF65-F5344CB8AC3E}">
        <p14:creationId xmlns:p14="http://schemas.microsoft.com/office/powerpoint/2010/main" val="267576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Arial Narrow" panose="020B0604020202020204" pitchFamily="34" charset="0"/>
                <a:cs typeface="Arial Narrow" panose="020B0604020202020204" pitchFamily="34" charset="0"/>
              </a:rPr>
              <a:t>DECLARATION OF INTERESTS</a:t>
            </a:r>
            <a:endParaRPr lang="en-CH">
              <a:latin typeface="Arial Narrow" panose="020B0604020202020204" pitchFamily="34" charset="0"/>
              <a:cs typeface="Arial Narrow" panose="020B0604020202020204" pitchFamily="34" charset="0"/>
            </a:endParaRPr>
          </a:p>
        </p:txBody>
      </p:sp>
      <p:sp>
        <p:nvSpPr>
          <p:cNvPr id="69" name="Google Shape;69;p2"/>
          <p:cNvSpPr txBox="1">
            <a:spLocks noGrp="1"/>
          </p:cNvSpPr>
          <p:nvPr>
            <p:ph type="body" idx="1"/>
          </p:nvPr>
        </p:nvSpPr>
        <p:spPr>
          <a:xfrm>
            <a:off x="367250" y="1170445"/>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dirty="0">
                <a:solidFill>
                  <a:schemeClr val="tx1">
                    <a:lumMod val="65000"/>
                    <a:lumOff val="35000"/>
                  </a:schemeClr>
                </a:solidFill>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dirty="0">
              <a:solidFill>
                <a:schemeClr val="tx1">
                  <a:lumMod val="65000"/>
                  <a:lumOff val="3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dirty="0">
              <a:solidFill>
                <a:schemeClr val="tx1">
                  <a:lumMod val="65000"/>
                  <a:lumOff val="3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dirty="0">
                <a:solidFill>
                  <a:schemeClr val="tx1">
                    <a:lumMod val="65000"/>
                    <a:lumOff val="35000"/>
                  </a:schemeClr>
                </a:solidFill>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dirty="0">
                <a:solidFill>
                  <a:schemeClr val="tx1">
                    <a:lumMod val="65000"/>
                    <a:lumOff val="35000"/>
                  </a:schemeClr>
                </a:solidFill>
                <a:latin typeface="Arial Narrow" panose="020B0604020202020204" pitchFamily="34" charset="0"/>
                <a:cs typeface="Arial Narrow" panose="020B0604020202020204" pitchFamily="34" charset="0"/>
              </a:rPr>
              <a:t>relevant </a:t>
            </a:r>
            <a:r>
              <a:rPr lang="en-US" b="1" dirty="0" err="1">
                <a:solidFill>
                  <a:schemeClr val="tx1">
                    <a:lumMod val="65000"/>
                    <a:lumOff val="35000"/>
                  </a:schemeClr>
                </a:solidFill>
                <a:latin typeface="Arial Narrow" panose="020B0604020202020204" pitchFamily="34" charset="0"/>
                <a:cs typeface="Arial Narrow" panose="020B0604020202020204" pitchFamily="34" charset="0"/>
              </a:rPr>
              <a:t>organisations</a:t>
            </a:r>
            <a:r>
              <a:rPr lang="en-US" b="1" dirty="0">
                <a:solidFill>
                  <a:schemeClr val="tx1">
                    <a:lumMod val="65000"/>
                    <a:lumOff val="35000"/>
                  </a:schemeClr>
                </a:solidFill>
                <a:latin typeface="Arial Narrow" panose="020B0604020202020204" pitchFamily="34" charset="0"/>
                <a:cs typeface="Arial Narrow" panose="020B0604020202020204" pitchFamily="34" charset="0"/>
              </a:rPr>
              <a:t> </a:t>
            </a:r>
            <a:r>
              <a:rPr lang="en-US" dirty="0">
                <a:solidFill>
                  <a:schemeClr val="tx1">
                    <a:lumMod val="65000"/>
                    <a:lumOff val="35000"/>
                  </a:schemeClr>
                </a:solidFill>
                <a:latin typeface="Arial Narrow" panose="020B0604020202020204" pitchFamily="34" charset="0"/>
                <a:cs typeface="Arial Narrow" panose="020B0604020202020204" pitchFamily="34" charset="0"/>
              </a:rPr>
              <a:t>and should cover the last two calendar years:</a:t>
            </a:r>
            <a:endParaRPr lang="en-CH" dirty="0">
              <a:solidFill>
                <a:schemeClr val="tx1">
                  <a:lumMod val="65000"/>
                  <a:lumOff val="3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dirty="0">
              <a:solidFill>
                <a:schemeClr val="tx1">
                  <a:lumMod val="65000"/>
                  <a:lumOff val="3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b="1" dirty="0">
                <a:solidFill>
                  <a:schemeClr val="tx1">
                    <a:lumMod val="65000"/>
                    <a:lumOff val="35000"/>
                  </a:schemeClr>
                </a:solidFill>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D4F8898C-E20C-41A1-BB8F-FDF7B22B6BD1}"/>
              </a:ext>
            </a:extLst>
          </p:cNvPr>
          <p:cNvSpPr>
            <a:spLocks noGrp="1"/>
          </p:cNvSpPr>
          <p:nvPr>
            <p:ph type="body" idx="12"/>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75;p3">
            <a:extLst>
              <a:ext uri="{FF2B5EF4-FFF2-40B4-BE49-F238E27FC236}">
                <a16:creationId xmlns:a16="http://schemas.microsoft.com/office/drawing/2014/main" id="{342AA0CB-1934-42CD-8EE8-40BC8DC60977}"/>
              </a:ext>
            </a:extLst>
          </p:cNvPr>
          <p:cNvSpPr txBox="1">
            <a:spLocks/>
          </p:cNvSpPr>
          <p:nvPr/>
        </p:nvSpPr>
        <p:spPr>
          <a:xfrm>
            <a:off x="367118"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a:solidFill>
                  <a:schemeClr val="tx1">
                    <a:lumMod val="65000"/>
                    <a:lumOff val="35000"/>
                  </a:schemeClr>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err="1">
                <a:solidFill>
                  <a:schemeClr val="tx1">
                    <a:lumMod val="65000"/>
                    <a:lumOff val="35000"/>
                  </a:schemeClr>
                </a:solidFill>
                <a:latin typeface="Arial Narrow" panose="020B0604020202020204" pitchFamily="34" charset="0"/>
                <a:cs typeface="Arial Narrow" panose="020B0604020202020204" pitchFamily="34" charset="0"/>
              </a:rPr>
              <a:t>organisations</a:t>
            </a:r>
            <a:r>
              <a:rPr lang="en-US" b="1">
                <a:solidFill>
                  <a:schemeClr val="tx1">
                    <a:lumMod val="65000"/>
                    <a:lumOff val="35000"/>
                  </a:schemeClr>
                </a:solidFill>
                <a:latin typeface="Arial Narrow" panose="020B0604020202020204" pitchFamily="34" charset="0"/>
                <a:cs typeface="Arial Narrow" panose="020B0604020202020204" pitchFamily="34" charset="0"/>
              </a:rPr>
              <a:t>, including, but not limited to:</a:t>
            </a:r>
            <a:endParaRPr lang="en-CH" b="1">
              <a:solidFill>
                <a:schemeClr val="tx1">
                  <a:lumMod val="65000"/>
                  <a:lumOff val="3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Any role in a relevant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organisation</a:t>
            </a:r>
            <a:r>
              <a:rPr lang="en-US" sz="900">
                <a:solidFill>
                  <a:schemeClr val="tx1">
                    <a:lumMod val="65000"/>
                    <a:lumOff val="35000"/>
                  </a:schemeClr>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Details of any stocks or ownership interests that you have in a relevant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organisation</a:t>
            </a:r>
            <a:r>
              <a:rPr lang="en-US" sz="900">
                <a:solidFill>
                  <a:schemeClr val="tx1">
                    <a:lumMod val="65000"/>
                    <a:lumOff val="35000"/>
                  </a:schemeClr>
                </a:solidFill>
                <a:latin typeface="Arial Narrow" panose="020B0604020202020204" pitchFamily="34" charset="0"/>
                <a:cs typeface="Arial Narrow" panose="020B0604020202020204" pitchFamily="34" charset="0"/>
              </a:rPr>
              <a:t> (as defined on the previous slide).</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err="1">
                <a:solidFill>
                  <a:schemeClr val="tx1">
                    <a:lumMod val="65000"/>
                    <a:lumOff val="35000"/>
                  </a:schemeClr>
                </a:solidFill>
                <a:latin typeface="Arial Narrow" panose="020B0604020202020204" pitchFamily="34" charset="0"/>
                <a:cs typeface="Arial Narrow" panose="020B0604020202020204" pitchFamily="34" charset="0"/>
              </a:rPr>
              <a:t>Licen</a:t>
            </a:r>
            <a:r>
              <a:rPr lang="en-CH" sz="900">
                <a:solidFill>
                  <a:schemeClr val="tx1">
                    <a:lumMod val="65000"/>
                    <a:lumOff val="35000"/>
                  </a:schemeClr>
                </a:solidFill>
                <a:latin typeface="Arial Narrow" panose="020B0604020202020204" pitchFamily="34" charset="0"/>
                <a:cs typeface="Arial Narrow" panose="020B0604020202020204" pitchFamily="34" charset="0"/>
              </a:rPr>
              <a:t>s</a:t>
            </a:r>
            <a:r>
              <a:rPr lang="en-US" sz="900" err="1">
                <a:solidFill>
                  <a:schemeClr val="tx1">
                    <a:lumMod val="65000"/>
                    <a:lumOff val="35000"/>
                  </a:schemeClr>
                </a:solidFill>
                <a:latin typeface="Arial Narrow" panose="020B0604020202020204" pitchFamily="34" charset="0"/>
                <a:cs typeface="Arial Narrow" panose="020B0604020202020204" pitchFamily="34" charset="0"/>
              </a:rPr>
              <a:t>ing</a:t>
            </a:r>
            <a:r>
              <a:rPr lang="en-US" sz="900">
                <a:solidFill>
                  <a:schemeClr val="tx1">
                    <a:lumMod val="65000"/>
                    <a:lumOff val="35000"/>
                  </a:schemeClr>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Details of any non-remunerated activities you have performed for any relevant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organisation</a:t>
            </a:r>
            <a:r>
              <a:rPr lang="en-US" sz="900">
                <a:solidFill>
                  <a:schemeClr val="tx1">
                    <a:lumMod val="65000"/>
                    <a:lumOff val="35000"/>
                  </a:schemeClr>
                </a:solidFill>
                <a:latin typeface="Arial Narrow" panose="020B0604020202020204" pitchFamily="34" charset="0"/>
                <a:cs typeface="Arial Narrow" panose="020B0604020202020204" pitchFamily="34" charset="0"/>
              </a:rPr>
              <a:t> (e.g. a leadership position, advisory role, principal investigator or project lead).</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 </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Details of any non-financial benefits received from a relevant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organisation</a:t>
            </a:r>
            <a:r>
              <a:rPr lang="en-US" sz="900">
                <a:solidFill>
                  <a:schemeClr val="tx1">
                    <a:lumMod val="65000"/>
                    <a:lumOff val="35000"/>
                  </a:schemeClr>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programme</a:t>
            </a:r>
            <a:r>
              <a:rPr lang="en-US" sz="900">
                <a:solidFill>
                  <a:schemeClr val="tx1">
                    <a:lumMod val="65000"/>
                    <a:lumOff val="35000"/>
                  </a:schemeClr>
                </a:solidFill>
                <a:latin typeface="Arial Narrow" panose="020B0604020202020204" pitchFamily="34" charset="0"/>
                <a:cs typeface="Arial Narrow" panose="020B0604020202020204" pitchFamily="34" charset="0"/>
              </a:rPr>
              <a:t>.</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a:solidFill>
                  <a:schemeClr val="tx1">
                    <a:lumMod val="65000"/>
                    <a:lumOff val="35000"/>
                  </a:schemeClr>
                </a:solidFill>
                <a:latin typeface="Arial Narrow" panose="020B0604020202020204" pitchFamily="34" charset="0"/>
                <a:cs typeface="Arial Narrow" panose="020B0604020202020204" pitchFamily="34" charset="0"/>
              </a:rPr>
              <a:t>Details of membership or affiliation with any political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organisation</a:t>
            </a:r>
            <a:r>
              <a:rPr lang="en-US" sz="900">
                <a:solidFill>
                  <a:schemeClr val="tx1">
                    <a:lumMod val="65000"/>
                    <a:lumOff val="35000"/>
                  </a:schemeClr>
                </a:solidFill>
                <a:latin typeface="Arial Narrow" panose="020B0604020202020204" pitchFamily="34" charset="0"/>
                <a:cs typeface="Arial Narrow" panose="020B0604020202020204" pitchFamily="34" charset="0"/>
              </a:rPr>
              <a:t>, pressure group, lobbying </a:t>
            </a:r>
            <a:r>
              <a:rPr lang="en-US" sz="900" err="1">
                <a:solidFill>
                  <a:schemeClr val="tx1">
                    <a:lumMod val="65000"/>
                    <a:lumOff val="35000"/>
                  </a:schemeClr>
                </a:solidFill>
                <a:latin typeface="Arial Narrow" panose="020B0604020202020204" pitchFamily="34" charset="0"/>
                <a:cs typeface="Arial Narrow" panose="020B0604020202020204" pitchFamily="34" charset="0"/>
              </a:rPr>
              <a:t>organisation</a:t>
            </a:r>
            <a:r>
              <a:rPr lang="en-US" sz="900">
                <a:solidFill>
                  <a:schemeClr val="tx1">
                    <a:lumMod val="65000"/>
                    <a:lumOff val="35000"/>
                  </a:schemeClr>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buSzPts val="315"/>
            </a:pPr>
            <a:r>
              <a:rPr lang="en-US" sz="900" b="1">
                <a:solidFill>
                  <a:schemeClr val="tx1">
                    <a:lumMod val="65000"/>
                    <a:lumOff val="35000"/>
                  </a:schemeClr>
                </a:solidFill>
                <a:latin typeface="Arial Narrow" panose="020B0604020202020204" pitchFamily="34" charset="0"/>
                <a:cs typeface="Arial Narrow" panose="020B0604020202020204" pitchFamily="34" charset="0"/>
              </a:rPr>
              <a:t>If you have nothing to declare then please also state this.</a:t>
            </a:r>
            <a:endParaRPr lang="en-CH" b="1">
              <a:solidFill>
                <a:schemeClr val="tx1">
                  <a:lumMod val="65000"/>
                  <a:lumOff val="3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76CCF40A-B49B-4AB8-9090-3C46DF08839A}"/>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431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DECLARATION OF INTERESTS</a:t>
            </a:r>
            <a:endParaRPr dirty="0"/>
          </a:p>
        </p:txBody>
      </p:sp>
      <p:sp>
        <p:nvSpPr>
          <p:cNvPr id="80" name="Google Shape;80;p4"/>
          <p:cNvSpPr txBox="1">
            <a:spLocks noGrp="1"/>
          </p:cNvSpPr>
          <p:nvPr>
            <p:ph type="body" idx="1"/>
          </p:nvPr>
        </p:nvSpPr>
        <p:spPr>
          <a:xfrm>
            <a:off x="367250" y="1161558"/>
            <a:ext cx="8409900" cy="27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solidFill>
                  <a:schemeClr val="tx1">
                    <a:lumMod val="65000"/>
                    <a:lumOff val="35000"/>
                  </a:schemeClr>
                </a:solidFill>
                <a:latin typeface="Arial Narrow" panose="020B0604020202020204" pitchFamily="34" charset="0"/>
                <a:cs typeface="Arial Narrow" panose="020B0604020202020204" pitchFamily="34" charset="0"/>
              </a:rPr>
              <a:t>First name Last name</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endParaRPr lang="en-CH">
              <a:solidFill>
                <a:schemeClr val="tx1">
                  <a:lumMod val="65000"/>
                  <a:lumOff val="35000"/>
                </a:schemeClr>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r>
              <a:rPr lang="en-US">
                <a:solidFill>
                  <a:schemeClr val="tx1">
                    <a:lumMod val="65000"/>
                    <a:lumOff val="35000"/>
                  </a:schemeClr>
                </a:solidFill>
                <a:latin typeface="Arial Narrow" panose="020B0604020202020204" pitchFamily="34" charset="0"/>
                <a:cs typeface="Arial Narrow" panose="020B0604020202020204" pitchFamily="34" charset="0"/>
              </a:rPr>
              <a:t>Please state your disclosures here</a:t>
            </a:r>
            <a:endParaRPr lang="en-CH">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203B1E65-F968-432C-8EE8-E267C1603B65}"/>
              </a:ext>
            </a:extLst>
          </p:cNvPr>
          <p:cNvSpPr>
            <a:spLocks noGrp="1"/>
          </p:cNvSpPr>
          <p:nvPr>
            <p:ph type="body" idx="12"/>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4AB957-EEA5-4FF9-9998-ECCEFEAB7431}"/>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336B6E63-F1ED-4B82-B9A5-EF384D20BA72}"/>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7F02764E-1D11-40AA-A475-7BD1FE6B22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9660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A5B11B-CE18-4505-AF09-11F4E08D35D0}"/>
              </a:ext>
            </a:extLst>
          </p:cNvPr>
          <p:cNvSpPr>
            <a:spLocks noGrp="1"/>
          </p:cNvSpPr>
          <p:nvPr>
            <p:ph type="subTitle" idx="2"/>
          </p:nvPr>
        </p:nvSpPr>
        <p:spPr/>
        <p:txBody>
          <a:bodyPr/>
          <a:lstStyle/>
          <a:p>
            <a:endParaRPr lang="en-CH"/>
          </a:p>
        </p:txBody>
      </p:sp>
      <p:sp>
        <p:nvSpPr>
          <p:cNvPr id="3" name="Title 2">
            <a:extLst>
              <a:ext uri="{FF2B5EF4-FFF2-40B4-BE49-F238E27FC236}">
                <a16:creationId xmlns:a16="http://schemas.microsoft.com/office/drawing/2014/main" id="{1E3CCE6B-46D7-42BA-8579-FCEBAB422B2E}"/>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338B2439-5083-4DA3-9E44-5AA6D3E9801E}"/>
              </a:ext>
            </a:extLst>
          </p:cNvPr>
          <p:cNvSpPr>
            <a:spLocks noGrp="1"/>
          </p:cNvSpPr>
          <p:nvPr>
            <p:ph type="body" idx="1"/>
          </p:nvPr>
        </p:nvSpPr>
        <p:spPr/>
        <p:txBody>
          <a:bodyPr/>
          <a:lstStyle/>
          <a:p>
            <a:endParaRPr lang="en-CH"/>
          </a:p>
        </p:txBody>
      </p:sp>
      <p:sp>
        <p:nvSpPr>
          <p:cNvPr id="5" name="Text Placeholder 4">
            <a:extLst>
              <a:ext uri="{FF2B5EF4-FFF2-40B4-BE49-F238E27FC236}">
                <a16:creationId xmlns:a16="http://schemas.microsoft.com/office/drawing/2014/main" id="{43E33D14-4B44-415C-84CB-287494D56C21}"/>
              </a:ext>
            </a:extLst>
          </p:cNvPr>
          <p:cNvSpPr>
            <a:spLocks noGrp="1"/>
          </p:cNvSpPr>
          <p:nvPr>
            <p:ph type="body" idx="12"/>
          </p:nvPr>
        </p:nvSpPr>
        <p:spPr/>
        <p:txBody>
          <a:bodyPr/>
          <a:lstStyle/>
          <a:p>
            <a:endParaRPr lang="en-CH" dirty="0"/>
          </a:p>
        </p:txBody>
      </p:sp>
    </p:spTree>
    <p:extLst>
      <p:ext uri="{BB962C8B-B14F-4D97-AF65-F5344CB8AC3E}">
        <p14:creationId xmlns:p14="http://schemas.microsoft.com/office/powerpoint/2010/main" val="65859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B4423E-26C4-4908-A327-7453BACF1A72}"/>
              </a:ext>
            </a:extLst>
          </p:cNvPr>
          <p:cNvSpPr>
            <a:spLocks noGrp="1"/>
          </p:cNvSpPr>
          <p:nvPr>
            <p:ph type="body" idx="4294967295"/>
          </p:nvPr>
        </p:nvSpPr>
        <p:spPr>
          <a:xfrm>
            <a:off x="371137" y="1630521"/>
            <a:ext cx="4008105" cy="1193838"/>
          </a:xfrm>
          <a:prstGeom prst="rect">
            <a:avLst/>
          </a:prstGeom>
        </p:spPr>
        <p:txBody>
          <a:bodyPr/>
          <a:lstStyle/>
          <a:p>
            <a:endParaRPr lang="en-US"/>
          </a:p>
        </p:txBody>
      </p:sp>
    </p:spTree>
    <p:extLst>
      <p:ext uri="{BB962C8B-B14F-4D97-AF65-F5344CB8AC3E}">
        <p14:creationId xmlns:p14="http://schemas.microsoft.com/office/powerpoint/2010/main" val="2678939691"/>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TMXMRNDZPUUE-625559567-456775</_dlc_DocId>
    <_dlc_DocIdUrl xmlns="340f2541-9779-42e1-a2f4-053f49a111ff">
      <Url>https://esmo365.sharepoint.com/sites/SharingPortal/_layouts/15/DocIdRedir.aspx?ID=TMXMRNDZPUUE-625559567-456775</Url>
      <Description>TMXMRNDZPUUE-625559567-456775</Description>
    </_dlc_DocIdUrl>
    <lcf76f155ced4ddcb4097134ff3c332f xmlns="3fb9164d-fda5-458e-8fea-d6fc652a54e2">
      <Terms xmlns="http://schemas.microsoft.com/office/infopath/2007/PartnerControls"/>
    </lcf76f155ced4ddcb4097134ff3c332f>
    <TaxCatchAll xmlns="340f2541-9779-42e1-a2f4-053f49a111ff"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7" ma:contentTypeDescription="Create a new document." ma:contentTypeScope="" ma:versionID="fb88858abe3929da2dc8d6dff28d3d8f">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05ba2425c7c8f02e2955de9dbc683045"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632DD0-A36D-4C31-AEF0-1DEE2173D32C}">
  <ds:schemaRefs>
    <ds:schemaRef ds:uri="http://schemas.microsoft.com/office/2006/documentManagement/types"/>
    <ds:schemaRef ds:uri="340f2541-9779-42e1-a2f4-053f49a111ff"/>
    <ds:schemaRef ds:uri="http://schemas.microsoft.com/office/2006/metadata/properties"/>
    <ds:schemaRef ds:uri="http://purl.org/dc/elements/1.1/"/>
    <ds:schemaRef ds:uri="3fb9164d-fda5-458e-8fea-d6fc652a54e2"/>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6C2498D-17C8-4C46-BAE5-9F60549E5044}">
  <ds:schemaRefs>
    <ds:schemaRef ds:uri="http://schemas.microsoft.com/sharepoint/events"/>
  </ds:schemaRefs>
</ds:datastoreItem>
</file>

<file path=customXml/itemProps3.xml><?xml version="1.0" encoding="utf-8"?>
<ds:datastoreItem xmlns:ds="http://schemas.openxmlformats.org/officeDocument/2006/customXml" ds:itemID="{07760183-DB77-403F-87F7-B1326240EAA1}">
  <ds:schemaRefs>
    <ds:schemaRef ds:uri="http://schemas.microsoft.com/sharepoint/v3/contenttype/forms"/>
  </ds:schemaRefs>
</ds:datastoreItem>
</file>

<file path=customXml/itemProps4.xml><?xml version="1.0" encoding="utf-8"?>
<ds:datastoreItem xmlns:ds="http://schemas.openxmlformats.org/officeDocument/2006/customXml" ds:itemID="{09730B37-5612-4EC8-BBE8-6AB4F71B1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(16:9)</PresentationFormat>
  <Paragraphs>30</Paragraphs>
  <Slides>7</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Arial Narrow</vt:lpstr>
      <vt:lpstr>Noto Sans Symbols</vt:lpstr>
      <vt:lpstr>Arial</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Congress 2023 PPTX Template</dc:title>
  <dc:creator>Daura MELLA - ESMO</dc:creator>
  <cp:keywords>European Society for Medical Oncology, ESMO, ESMO, Congress, 2023, PPTX, Template</cp:keywords>
  <cp:lastModifiedBy>Ricard USTRELL - ESMO</cp:lastModifiedBy>
  <cp:revision>7</cp:revision>
  <dcterms:created xsi:type="dcterms:W3CDTF">2016-02-17T10:07:52Z</dcterms:created>
  <dcterms:modified xsi:type="dcterms:W3CDTF">2023-07-17T11:37:48Z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8108403c-fd6f-4bc6-8dc3-0da171b71fc3</vt:lpwstr>
  </property>
  <property fmtid="{D5CDD505-2E9C-101B-9397-08002B2CF9AE}" pid="13" name="MediaServiceImageTags">
    <vt:lpwstr/>
  </property>
</Properties>
</file>