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70" r:id="rId5"/>
    <p:sldId id="279" r:id="rId6"/>
    <p:sldId id="280" r:id="rId7"/>
    <p:sldId id="278"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997"/>
    <a:srgbClr val="FBCEB9"/>
    <a:srgbClr val="EA558A"/>
    <a:srgbClr val="E784AF"/>
    <a:srgbClr val="C9669E"/>
    <a:srgbClr val="3BCEFF"/>
    <a:srgbClr val="01426A"/>
    <a:srgbClr val="03416B"/>
    <a:srgbClr val="04426B"/>
    <a:srgbClr val="01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9" autoAdjust="0"/>
    <p:restoredTop sz="96190" autoAdjust="0"/>
  </p:normalViewPr>
  <p:slideViewPr>
    <p:cSldViewPr snapToGrid="0" snapToObjects="1" showGuides="1">
      <p:cViewPr varScale="1">
        <p:scale>
          <a:sx n="109" d="100"/>
          <a:sy n="109" d="100"/>
        </p:scale>
        <p:origin x="696" y="90"/>
      </p:cViewPr>
      <p:guideLst>
        <p:guide orient="horz" pos="4247"/>
        <p:guide pos="285"/>
        <p:guide pos="158"/>
        <p:guide pos="5475"/>
        <p:guide pos="2880"/>
        <p:guide orient="horz" pos="1329"/>
        <p:guide orient="horz" pos="3707"/>
        <p:guide orient="horz" pos="789"/>
      </p:guideLst>
    </p:cSldViewPr>
  </p:slideViewPr>
  <p:outlineViewPr>
    <p:cViewPr>
      <p:scale>
        <a:sx n="33" d="100"/>
        <a:sy n="33" d="100"/>
      </p:scale>
      <p:origin x="0" y="-2732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CHIFFER" userId="8f28390f-5a5f-4efd-a760-7656bfa7277a" providerId="ADAL" clId="{07DD51BF-0440-D647-A618-C9E5D9E03A7D}"/>
    <pc:docChg chg="modMainMaster">
      <pc:chgData name="Alexandre SCHIFFER" userId="8f28390f-5a5f-4efd-a760-7656bfa7277a" providerId="ADAL" clId="{07DD51BF-0440-D647-A618-C9E5D9E03A7D}" dt="2022-04-28T13:30:15.231" v="67"/>
      <pc:docMkLst>
        <pc:docMk/>
      </pc:docMkLst>
      <pc:sldMasterChg chg="modSldLayout">
        <pc:chgData name="Alexandre SCHIFFER" userId="8f28390f-5a5f-4efd-a760-7656bfa7277a" providerId="ADAL" clId="{07DD51BF-0440-D647-A618-C9E5D9E03A7D}" dt="2022-04-28T13:30:15.231" v="67"/>
        <pc:sldMasterMkLst>
          <pc:docMk/>
          <pc:sldMasterMk cId="0" sldId="2147493455"/>
        </pc:sldMasterMkLst>
        <pc:sldLayoutChg chg="addSp modSp">
          <pc:chgData name="Alexandre SCHIFFER" userId="8f28390f-5a5f-4efd-a760-7656bfa7277a" providerId="ADAL" clId="{07DD51BF-0440-D647-A618-C9E5D9E03A7D}" dt="2022-04-28T13:30:04.601" v="63"/>
          <pc:sldLayoutMkLst>
            <pc:docMk/>
            <pc:sldMasterMk cId="0" sldId="2147493455"/>
            <pc:sldLayoutMk cId="309067468" sldId="2147493642"/>
          </pc:sldLayoutMkLst>
          <pc:spChg chg="add mod">
            <ac:chgData name="Alexandre SCHIFFER" userId="8f28390f-5a5f-4efd-a760-7656bfa7277a" providerId="ADAL" clId="{07DD51BF-0440-D647-A618-C9E5D9E03A7D}" dt="2022-04-28T13:30:04.601" v="63"/>
            <ac:spMkLst>
              <pc:docMk/>
              <pc:sldMasterMk cId="0" sldId="2147493455"/>
              <pc:sldLayoutMk cId="309067468" sldId="2147493642"/>
              <ac:spMk id="6" creationId="{27F7AA40-7A81-D207-E333-3A001F04E1FC}"/>
            </ac:spMkLst>
          </pc:spChg>
          <pc:spChg chg="add mod">
            <ac:chgData name="Alexandre SCHIFFER" userId="8f28390f-5a5f-4efd-a760-7656bfa7277a" providerId="ADAL" clId="{07DD51BF-0440-D647-A618-C9E5D9E03A7D}" dt="2022-04-28T13:30:04.601" v="63"/>
            <ac:spMkLst>
              <pc:docMk/>
              <pc:sldMasterMk cId="0" sldId="2147493455"/>
              <pc:sldLayoutMk cId="309067468" sldId="2147493642"/>
              <ac:spMk id="8" creationId="{57FE9247-F0F6-E52B-8DF0-9A7B422C1700}"/>
            </ac:spMkLst>
          </pc:spChg>
        </pc:sldLayoutChg>
        <pc:sldLayoutChg chg="addSp modSp">
          <pc:chgData name="Alexandre SCHIFFER" userId="8f28390f-5a5f-4efd-a760-7656bfa7277a" providerId="ADAL" clId="{07DD51BF-0440-D647-A618-C9E5D9E03A7D}" dt="2022-04-28T13:30:07.934" v="64"/>
          <pc:sldLayoutMkLst>
            <pc:docMk/>
            <pc:sldMasterMk cId="0" sldId="2147493455"/>
            <pc:sldLayoutMk cId="1840261251" sldId="2147493643"/>
          </pc:sldLayoutMkLst>
          <pc:spChg chg="add mod">
            <ac:chgData name="Alexandre SCHIFFER" userId="8f28390f-5a5f-4efd-a760-7656bfa7277a" providerId="ADAL" clId="{07DD51BF-0440-D647-A618-C9E5D9E03A7D}" dt="2022-04-28T13:30:07.934" v="64"/>
            <ac:spMkLst>
              <pc:docMk/>
              <pc:sldMasterMk cId="0" sldId="2147493455"/>
              <pc:sldLayoutMk cId="1840261251" sldId="2147493643"/>
              <ac:spMk id="8" creationId="{BF70F8C5-E68A-9352-0257-3229D3B0460E}"/>
            </ac:spMkLst>
          </pc:spChg>
          <pc:spChg chg="add mod">
            <ac:chgData name="Alexandre SCHIFFER" userId="8f28390f-5a5f-4efd-a760-7656bfa7277a" providerId="ADAL" clId="{07DD51BF-0440-D647-A618-C9E5D9E03A7D}" dt="2022-04-28T13:30:07.934" v="64"/>
            <ac:spMkLst>
              <pc:docMk/>
              <pc:sldMasterMk cId="0" sldId="2147493455"/>
              <pc:sldLayoutMk cId="1840261251" sldId="2147493643"/>
              <ac:spMk id="10" creationId="{269B08A0-083C-B8BB-DECE-F33E055CCE4A}"/>
            </ac:spMkLst>
          </pc:spChg>
        </pc:sldLayoutChg>
        <pc:sldLayoutChg chg="addSp modSp">
          <pc:chgData name="Alexandre SCHIFFER" userId="8f28390f-5a5f-4efd-a760-7656bfa7277a" providerId="ADAL" clId="{07DD51BF-0440-D647-A618-C9E5D9E03A7D}" dt="2022-04-28T13:30:10.364" v="65"/>
          <pc:sldLayoutMkLst>
            <pc:docMk/>
            <pc:sldMasterMk cId="0" sldId="2147493455"/>
            <pc:sldLayoutMk cId="2192703510" sldId="2147493644"/>
          </pc:sldLayoutMkLst>
          <pc:spChg chg="add mod">
            <ac:chgData name="Alexandre SCHIFFER" userId="8f28390f-5a5f-4efd-a760-7656bfa7277a" providerId="ADAL" clId="{07DD51BF-0440-D647-A618-C9E5D9E03A7D}" dt="2022-04-28T13:30:10.364" v="65"/>
            <ac:spMkLst>
              <pc:docMk/>
              <pc:sldMasterMk cId="0" sldId="2147493455"/>
              <pc:sldLayoutMk cId="2192703510" sldId="2147493644"/>
              <ac:spMk id="7" creationId="{055BE348-D0FE-F68D-BBAD-7952FF6F3AF8}"/>
            </ac:spMkLst>
          </pc:spChg>
          <pc:spChg chg="add mod">
            <ac:chgData name="Alexandre SCHIFFER" userId="8f28390f-5a5f-4efd-a760-7656bfa7277a" providerId="ADAL" clId="{07DD51BF-0440-D647-A618-C9E5D9E03A7D}" dt="2022-04-28T13:30:10.364" v="65"/>
            <ac:spMkLst>
              <pc:docMk/>
              <pc:sldMasterMk cId="0" sldId="2147493455"/>
              <pc:sldLayoutMk cId="2192703510" sldId="2147493644"/>
              <ac:spMk id="10" creationId="{8B149236-0DC6-DA50-08AE-D551CDB2A615}"/>
            </ac:spMkLst>
          </pc:spChg>
        </pc:sldLayoutChg>
        <pc:sldLayoutChg chg="addSp modSp">
          <pc:chgData name="Alexandre SCHIFFER" userId="8f28390f-5a5f-4efd-a760-7656bfa7277a" providerId="ADAL" clId="{07DD51BF-0440-D647-A618-C9E5D9E03A7D}" dt="2022-04-28T13:30:13.139" v="66"/>
          <pc:sldLayoutMkLst>
            <pc:docMk/>
            <pc:sldMasterMk cId="0" sldId="2147493455"/>
            <pc:sldLayoutMk cId="3278467359" sldId="2147493645"/>
          </pc:sldLayoutMkLst>
          <pc:spChg chg="add mod">
            <ac:chgData name="Alexandre SCHIFFER" userId="8f28390f-5a5f-4efd-a760-7656bfa7277a" providerId="ADAL" clId="{07DD51BF-0440-D647-A618-C9E5D9E03A7D}" dt="2022-04-28T13:30:13.139" v="66"/>
            <ac:spMkLst>
              <pc:docMk/>
              <pc:sldMasterMk cId="0" sldId="2147493455"/>
              <pc:sldLayoutMk cId="3278467359" sldId="2147493645"/>
              <ac:spMk id="6" creationId="{A3E5BA2A-6D5F-C0C1-259F-58853D5D2834}"/>
            </ac:spMkLst>
          </pc:spChg>
          <pc:spChg chg="add mod">
            <ac:chgData name="Alexandre SCHIFFER" userId="8f28390f-5a5f-4efd-a760-7656bfa7277a" providerId="ADAL" clId="{07DD51BF-0440-D647-A618-C9E5D9E03A7D}" dt="2022-04-28T13:30:13.139" v="66"/>
            <ac:spMkLst>
              <pc:docMk/>
              <pc:sldMasterMk cId="0" sldId="2147493455"/>
              <pc:sldLayoutMk cId="3278467359" sldId="2147493645"/>
              <ac:spMk id="8" creationId="{FD24CB7B-599B-2C3B-1A69-AFB0164AD004}"/>
            </ac:spMkLst>
          </pc:spChg>
        </pc:sldLayoutChg>
        <pc:sldLayoutChg chg="addSp modSp">
          <pc:chgData name="Alexandre SCHIFFER" userId="8f28390f-5a5f-4efd-a760-7656bfa7277a" providerId="ADAL" clId="{07DD51BF-0440-D647-A618-C9E5D9E03A7D}" dt="2022-04-28T13:30:15.231" v="67"/>
          <pc:sldLayoutMkLst>
            <pc:docMk/>
            <pc:sldMasterMk cId="0" sldId="2147493455"/>
            <pc:sldLayoutMk cId="2599831872" sldId="2147493646"/>
          </pc:sldLayoutMkLst>
          <pc:spChg chg="add mod">
            <ac:chgData name="Alexandre SCHIFFER" userId="8f28390f-5a5f-4efd-a760-7656bfa7277a" providerId="ADAL" clId="{07DD51BF-0440-D647-A618-C9E5D9E03A7D}" dt="2022-04-28T13:30:15.231" v="67"/>
            <ac:spMkLst>
              <pc:docMk/>
              <pc:sldMasterMk cId="0" sldId="2147493455"/>
              <pc:sldLayoutMk cId="2599831872" sldId="2147493646"/>
              <ac:spMk id="6" creationId="{15FC2D28-59C5-FC59-BAA5-DCF983AAFA38}"/>
            </ac:spMkLst>
          </pc:spChg>
          <pc:spChg chg="add mod">
            <ac:chgData name="Alexandre SCHIFFER" userId="8f28390f-5a5f-4efd-a760-7656bfa7277a" providerId="ADAL" clId="{07DD51BF-0440-D647-A618-C9E5D9E03A7D}" dt="2022-04-28T13:30:15.231" v="67"/>
            <ac:spMkLst>
              <pc:docMk/>
              <pc:sldMasterMk cId="0" sldId="2147493455"/>
              <pc:sldLayoutMk cId="2599831872" sldId="2147493646"/>
              <ac:spMk id="7" creationId="{C5C79E24-B503-ABCD-C85F-8FAE1E7AEE73}"/>
            </ac:spMkLst>
          </pc:spChg>
        </pc:sldLayoutChg>
        <pc:sldLayoutChg chg="addSp modSp mod">
          <pc:chgData name="Alexandre SCHIFFER" userId="8f28390f-5a5f-4efd-a760-7656bfa7277a" providerId="ADAL" clId="{07DD51BF-0440-D647-A618-C9E5D9E03A7D}" dt="2022-04-28T13:29:56.530" v="62" actId="1076"/>
          <pc:sldLayoutMkLst>
            <pc:docMk/>
            <pc:sldMasterMk cId="0" sldId="2147493455"/>
            <pc:sldLayoutMk cId="3079577876" sldId="2147493649"/>
          </pc:sldLayoutMkLst>
          <pc:spChg chg="add mod">
            <ac:chgData name="Alexandre SCHIFFER" userId="8f28390f-5a5f-4efd-a760-7656bfa7277a" providerId="ADAL" clId="{07DD51BF-0440-D647-A618-C9E5D9E03A7D}" dt="2022-04-28T13:29:48.281" v="60" actId="207"/>
            <ac:spMkLst>
              <pc:docMk/>
              <pc:sldMasterMk cId="0" sldId="2147493455"/>
              <pc:sldLayoutMk cId="3079577876" sldId="2147493649"/>
              <ac:spMk id="7" creationId="{810421AB-953B-1FA1-B82F-5DEBE153DF13}"/>
            </ac:spMkLst>
          </pc:spChg>
          <pc:spChg chg="add mod">
            <ac:chgData name="Alexandre SCHIFFER" userId="8f28390f-5a5f-4efd-a760-7656bfa7277a" providerId="ADAL" clId="{07DD51BF-0440-D647-A618-C9E5D9E03A7D}" dt="2022-04-28T13:29:56.530" v="62" actId="1076"/>
            <ac:spMkLst>
              <pc:docMk/>
              <pc:sldMasterMk cId="0" sldId="2147493455"/>
              <pc:sldLayoutMk cId="3079577876" sldId="2147493649"/>
              <ac:spMk id="12" creationId="{4CB48307-56F3-6E40-1AD0-15C847409A23}"/>
            </ac:spMkLst>
          </pc:spChg>
          <pc:spChg chg="mod">
            <ac:chgData name="Alexandre SCHIFFER" userId="8f28390f-5a5f-4efd-a760-7656bfa7277a" providerId="ADAL" clId="{07DD51BF-0440-D647-A618-C9E5D9E03A7D}" dt="2022-04-28T13:26:15.637" v="0" actId="20577"/>
            <ac:spMkLst>
              <pc:docMk/>
              <pc:sldMasterMk cId="0" sldId="2147493455"/>
              <pc:sldLayoutMk cId="3079577876" sldId="2147493649"/>
              <ac:spMk id="13" creationId="{00000000-0000-0000-0000-000000000000}"/>
            </ac:spMkLst>
          </pc:spChg>
        </pc:sldLayoutChg>
      </pc:sldMasterChg>
    </pc:docChg>
  </pc:docChgLst>
  <pc:docChgLst>
    <pc:chgData name="Alexandre SCHIFFER" userId="8f28390f-5a5f-4efd-a760-7656bfa7277a" providerId="ADAL" clId="{456797DD-A7E0-B544-9919-D6BBA8C13FB4}"/>
    <pc:docChg chg="undo custSel modSld modMainMaster">
      <pc:chgData name="Alexandre SCHIFFER" userId="8f28390f-5a5f-4efd-a760-7656bfa7277a" providerId="ADAL" clId="{456797DD-A7E0-B544-9919-D6BBA8C13FB4}" dt="2021-03-31T16:25:45.828" v="535" actId="20577"/>
      <pc:docMkLst>
        <pc:docMk/>
      </pc:docMkLst>
      <pc:sldChg chg="modSp mod">
        <pc:chgData name="Alexandre SCHIFFER" userId="8f28390f-5a5f-4efd-a760-7656bfa7277a" providerId="ADAL" clId="{456797DD-A7E0-B544-9919-D6BBA8C13FB4}" dt="2021-03-31T16:25:45.828" v="535" actId="20577"/>
        <pc:sldMkLst>
          <pc:docMk/>
          <pc:sldMk cId="2948689610" sldId="270"/>
        </pc:sldMkLst>
        <pc:spChg chg="mod">
          <ac:chgData name="Alexandre SCHIFFER" userId="8f28390f-5a5f-4efd-a760-7656bfa7277a" providerId="ADAL" clId="{456797DD-A7E0-B544-9919-D6BBA8C13FB4}" dt="2021-03-31T16:25:20.270" v="470" actId="20577"/>
          <ac:spMkLst>
            <pc:docMk/>
            <pc:sldMk cId="2948689610" sldId="270"/>
            <ac:spMk id="2" creationId="{0A950904-5233-EF40-BD18-524477B4A2AA}"/>
          </ac:spMkLst>
        </pc:spChg>
        <pc:spChg chg="mod">
          <ac:chgData name="Alexandre SCHIFFER" userId="8f28390f-5a5f-4efd-a760-7656bfa7277a" providerId="ADAL" clId="{456797DD-A7E0-B544-9919-D6BBA8C13FB4}" dt="2021-03-31T16:25:26.364" v="495" actId="20577"/>
          <ac:spMkLst>
            <pc:docMk/>
            <pc:sldMk cId="2948689610" sldId="270"/>
            <ac:spMk id="3" creationId="{CD1A6BC2-00B7-254C-9ED7-850AF3E18472}"/>
          </ac:spMkLst>
        </pc:spChg>
        <pc:spChg chg="mod">
          <ac:chgData name="Alexandre SCHIFFER" userId="8f28390f-5a5f-4efd-a760-7656bfa7277a" providerId="ADAL" clId="{456797DD-A7E0-B544-9919-D6BBA8C13FB4}" dt="2021-03-31T16:25:32.667" v="518" actId="20577"/>
          <ac:spMkLst>
            <pc:docMk/>
            <pc:sldMk cId="2948689610" sldId="270"/>
            <ac:spMk id="4" creationId="{58C30850-49E5-7048-9251-3C495DF54518}"/>
          </ac:spMkLst>
        </pc:spChg>
        <pc:spChg chg="mod">
          <ac:chgData name="Alexandre SCHIFFER" userId="8f28390f-5a5f-4efd-a760-7656bfa7277a" providerId="ADAL" clId="{456797DD-A7E0-B544-9919-D6BBA8C13FB4}" dt="2021-03-31T16:25:45.828" v="535" actId="20577"/>
          <ac:spMkLst>
            <pc:docMk/>
            <pc:sldMk cId="2948689610" sldId="270"/>
            <ac:spMk id="5" creationId="{F2459249-4652-694E-8BF7-000C262C91FD}"/>
          </ac:spMkLst>
        </pc:spChg>
      </pc:sldChg>
      <pc:sldMasterChg chg="modSldLayout">
        <pc:chgData name="Alexandre SCHIFFER" userId="8f28390f-5a5f-4efd-a760-7656bfa7277a" providerId="ADAL" clId="{456797DD-A7E0-B544-9919-D6BBA8C13FB4}" dt="2021-03-31T16:24:47.303" v="425" actId="20577"/>
        <pc:sldMasterMkLst>
          <pc:docMk/>
          <pc:sldMasterMk cId="0" sldId="2147493455"/>
        </pc:sldMasterMkLst>
        <pc:sldLayoutChg chg="addSp delSp modSp mod">
          <pc:chgData name="Alexandre SCHIFFER" userId="8f28390f-5a5f-4efd-a760-7656bfa7277a" providerId="ADAL" clId="{456797DD-A7E0-B544-9919-D6BBA8C13FB4}" dt="2021-03-31T16:24:47.303" v="425" actId="20577"/>
          <pc:sldLayoutMkLst>
            <pc:docMk/>
            <pc:sldMasterMk cId="0" sldId="2147493455"/>
            <pc:sldLayoutMk cId="1522699082" sldId="2147493640"/>
          </pc:sldLayoutMkLst>
          <pc:spChg chg="mod">
            <ac:chgData name="Alexandre SCHIFFER" userId="8f28390f-5a5f-4efd-a760-7656bfa7277a" providerId="ADAL" clId="{456797DD-A7E0-B544-9919-D6BBA8C13FB4}" dt="2021-03-31T16:24:38.303" v="422" actId="20577"/>
            <ac:spMkLst>
              <pc:docMk/>
              <pc:sldMasterMk cId="0" sldId="2147493455"/>
              <pc:sldLayoutMk cId="1522699082" sldId="2147493640"/>
              <ac:spMk id="2" creationId="{00000000-0000-0000-0000-000000000000}"/>
            </ac:spMkLst>
          </pc:spChg>
          <pc:spChg chg="mod">
            <ac:chgData name="Alexandre SCHIFFER" userId="8f28390f-5a5f-4efd-a760-7656bfa7277a" providerId="ADAL" clId="{456797DD-A7E0-B544-9919-D6BBA8C13FB4}" dt="2021-03-31T16:24:42.919" v="423" actId="20577"/>
            <ac:spMkLst>
              <pc:docMk/>
              <pc:sldMasterMk cId="0" sldId="2147493455"/>
              <pc:sldLayoutMk cId="1522699082" sldId="2147493640"/>
              <ac:spMk id="3" creationId="{00000000-0000-0000-0000-000000000000}"/>
            </ac:spMkLst>
          </pc:spChg>
          <pc:spChg chg="mod">
            <ac:chgData name="Alexandre SCHIFFER" userId="8f28390f-5a5f-4efd-a760-7656bfa7277a" providerId="ADAL" clId="{456797DD-A7E0-B544-9919-D6BBA8C13FB4}" dt="2021-03-31T16:24:45.008" v="424" actId="20577"/>
            <ac:spMkLst>
              <pc:docMk/>
              <pc:sldMasterMk cId="0" sldId="2147493455"/>
              <pc:sldLayoutMk cId="1522699082" sldId="2147493640"/>
              <ac:spMk id="19" creationId="{00000000-0000-0000-0000-000000000000}"/>
            </ac:spMkLst>
          </pc:spChg>
          <pc:spChg chg="mod">
            <ac:chgData name="Alexandre SCHIFFER" userId="8f28390f-5a5f-4efd-a760-7656bfa7277a" providerId="ADAL" clId="{456797DD-A7E0-B544-9919-D6BBA8C13FB4}" dt="2021-03-31T16:24:47.303" v="425" actId="20577"/>
            <ac:spMkLst>
              <pc:docMk/>
              <pc:sldMasterMk cId="0" sldId="2147493455"/>
              <pc:sldLayoutMk cId="1522699082" sldId="2147493640"/>
              <ac:spMk id="20" creationId="{00000000-0000-0000-0000-000000000000}"/>
            </ac:spMkLst>
          </pc:spChg>
          <pc:picChg chg="add mod">
            <ac:chgData name="Alexandre SCHIFFER" userId="8f28390f-5a5f-4efd-a760-7656bfa7277a" providerId="ADAL" clId="{456797DD-A7E0-B544-9919-D6BBA8C13FB4}" dt="2021-03-31T15:59:07.040" v="25" actId="1036"/>
            <ac:picMkLst>
              <pc:docMk/>
              <pc:sldMasterMk cId="0" sldId="2147493455"/>
              <pc:sldLayoutMk cId="1522699082" sldId="2147493640"/>
              <ac:picMk id="5" creationId="{3F60B341-9A24-A94A-AD62-D83A7379B67F}"/>
            </ac:picMkLst>
          </pc:picChg>
          <pc:picChg chg="del">
            <ac:chgData name="Alexandre SCHIFFER" userId="8f28390f-5a5f-4efd-a760-7656bfa7277a" providerId="ADAL" clId="{456797DD-A7E0-B544-9919-D6BBA8C13FB4}" dt="2021-03-31T15:59:03.093" v="15" actId="478"/>
            <ac:picMkLst>
              <pc:docMk/>
              <pc:sldMasterMk cId="0" sldId="2147493455"/>
              <pc:sldLayoutMk cId="1522699082" sldId="2147493640"/>
              <ac:picMk id="6" creationId="{65F2E623-F1CE-B34B-B093-A1C9537BC1C7}"/>
            </ac:picMkLst>
          </pc:picChg>
          <pc:picChg chg="add mod modCrop">
            <ac:chgData name="Alexandre SCHIFFER" userId="8f28390f-5a5f-4efd-a760-7656bfa7277a" providerId="ADAL" clId="{456797DD-A7E0-B544-9919-D6BBA8C13FB4}" dt="2021-03-31T16:01:02.811" v="70" actId="1076"/>
            <ac:picMkLst>
              <pc:docMk/>
              <pc:sldMasterMk cId="0" sldId="2147493455"/>
              <pc:sldLayoutMk cId="1522699082" sldId="2147493640"/>
              <ac:picMk id="8" creationId="{FEB53687-162B-4C40-BB3B-9C963DA59839}"/>
            </ac:picMkLst>
          </pc:picChg>
          <pc:picChg chg="del">
            <ac:chgData name="Alexandre SCHIFFER" userId="8f28390f-5a5f-4efd-a760-7656bfa7277a" providerId="ADAL" clId="{456797DD-A7E0-B544-9919-D6BBA8C13FB4}" dt="2021-03-31T15:59:47.610" v="40" actId="478"/>
            <ac:picMkLst>
              <pc:docMk/>
              <pc:sldMasterMk cId="0" sldId="2147493455"/>
              <pc:sldLayoutMk cId="1522699082" sldId="2147493640"/>
              <ac:picMk id="12" creationId="{AC4E9D83-03C6-C04E-9C59-762B89C1C0CF}"/>
            </ac:picMkLst>
          </pc:picChg>
        </pc:sldLayoutChg>
        <pc:sldLayoutChg chg="addSp delSp modSp mod">
          <pc:chgData name="Alexandre SCHIFFER" userId="8f28390f-5a5f-4efd-a760-7656bfa7277a" providerId="ADAL" clId="{456797DD-A7E0-B544-9919-D6BBA8C13FB4}" dt="2021-03-31T16:01:55.085" v="85" actId="1076"/>
          <pc:sldLayoutMkLst>
            <pc:docMk/>
            <pc:sldMasterMk cId="0" sldId="2147493455"/>
            <pc:sldLayoutMk cId="115419589" sldId="2147493641"/>
          </pc:sldLayoutMkLst>
          <pc:picChg chg="del">
            <ac:chgData name="Alexandre SCHIFFER" userId="8f28390f-5a5f-4efd-a760-7656bfa7277a" providerId="ADAL" clId="{456797DD-A7E0-B544-9919-D6BBA8C13FB4}" dt="2021-03-31T16:00:56.504" v="59" actId="478"/>
            <ac:picMkLst>
              <pc:docMk/>
              <pc:sldMasterMk cId="0" sldId="2147493455"/>
              <pc:sldLayoutMk cId="115419589" sldId="2147493641"/>
              <ac:picMk id="7" creationId="{E3D1EB69-5C01-2442-9316-F1AE97429456}"/>
            </ac:picMkLst>
          </pc:picChg>
          <pc:picChg chg="add mod modCrop">
            <ac:chgData name="Alexandre SCHIFFER" userId="8f28390f-5a5f-4efd-a760-7656bfa7277a" providerId="ADAL" clId="{456797DD-A7E0-B544-9919-D6BBA8C13FB4}" dt="2021-03-31T16:00:59.902" v="69" actId="1036"/>
            <ac:picMkLst>
              <pc:docMk/>
              <pc:sldMasterMk cId="0" sldId="2147493455"/>
              <pc:sldLayoutMk cId="115419589" sldId="2147493641"/>
              <ac:picMk id="8" creationId="{8EAA8860-A704-B249-99E3-BFF978DDB176}"/>
            </ac:picMkLst>
          </pc:picChg>
          <pc:picChg chg="add mod modCrop">
            <ac:chgData name="Alexandre SCHIFFER" userId="8f28390f-5a5f-4efd-a760-7656bfa7277a" providerId="ADAL" clId="{456797DD-A7E0-B544-9919-D6BBA8C13FB4}" dt="2021-03-31T16:01:55.085" v="85" actId="1076"/>
            <ac:picMkLst>
              <pc:docMk/>
              <pc:sldMasterMk cId="0" sldId="2147493455"/>
              <pc:sldLayoutMk cId="115419589" sldId="2147493641"/>
              <ac:picMk id="9" creationId="{AEADE49E-3B8E-E348-BD74-4C4AA970790B}"/>
            </ac:picMkLst>
          </pc:picChg>
          <pc:picChg chg="del">
            <ac:chgData name="Alexandre SCHIFFER" userId="8f28390f-5a5f-4efd-a760-7656bfa7277a" providerId="ADAL" clId="{456797DD-A7E0-B544-9919-D6BBA8C13FB4}" dt="2021-03-31T16:01:51.563" v="84" actId="478"/>
            <ac:picMkLst>
              <pc:docMk/>
              <pc:sldMasterMk cId="0" sldId="2147493455"/>
              <pc:sldLayoutMk cId="115419589" sldId="2147493641"/>
              <ac:picMk id="12" creationId="{6DE1C885-5944-014C-BDE4-978C082AACBB}"/>
            </ac:picMkLst>
          </pc:picChg>
        </pc:sldLayoutChg>
        <pc:sldLayoutChg chg="addSp delSp modSp mod">
          <pc:chgData name="Alexandre SCHIFFER" userId="8f28390f-5a5f-4efd-a760-7656bfa7277a" providerId="ADAL" clId="{456797DD-A7E0-B544-9919-D6BBA8C13FB4}" dt="2021-03-31T16:03:02.447" v="106"/>
          <pc:sldLayoutMkLst>
            <pc:docMk/>
            <pc:sldMasterMk cId="0" sldId="2147493455"/>
            <pc:sldLayoutMk cId="309067468" sldId="2147493642"/>
          </pc:sldLayoutMkLst>
          <pc:picChg chg="del">
            <ac:chgData name="Alexandre SCHIFFER" userId="8f28390f-5a5f-4efd-a760-7656bfa7277a" providerId="ADAL" clId="{456797DD-A7E0-B544-9919-D6BBA8C13FB4}" dt="2021-03-31T16:03:01.944" v="105" actId="478"/>
            <ac:picMkLst>
              <pc:docMk/>
              <pc:sldMasterMk cId="0" sldId="2147493455"/>
              <pc:sldLayoutMk cId="309067468" sldId="2147493642"/>
              <ac:picMk id="6" creationId="{F492A15B-C99B-D446-8998-A54E258D6D9F}"/>
            </ac:picMkLst>
          </pc:picChg>
          <pc:picChg chg="add mod">
            <ac:chgData name="Alexandre SCHIFFER" userId="8f28390f-5a5f-4efd-a760-7656bfa7277a" providerId="ADAL" clId="{456797DD-A7E0-B544-9919-D6BBA8C13FB4}" dt="2021-03-31T16:03:02.447" v="106"/>
            <ac:picMkLst>
              <pc:docMk/>
              <pc:sldMasterMk cId="0" sldId="2147493455"/>
              <pc:sldLayoutMk cId="309067468" sldId="2147493642"/>
              <ac:picMk id="7" creationId="{31DC65DB-6C83-4B4E-B9B7-FFB8BEE174C6}"/>
            </ac:picMkLst>
          </pc:picChg>
        </pc:sldLayoutChg>
        <pc:sldLayoutChg chg="addSp delSp modSp mod">
          <pc:chgData name="Alexandre SCHIFFER" userId="8f28390f-5a5f-4efd-a760-7656bfa7277a" providerId="ADAL" clId="{456797DD-A7E0-B544-9919-D6BBA8C13FB4}" dt="2021-03-31T16:03:05.333" v="108"/>
          <pc:sldLayoutMkLst>
            <pc:docMk/>
            <pc:sldMasterMk cId="0" sldId="2147493455"/>
            <pc:sldLayoutMk cId="1840261251" sldId="2147493643"/>
          </pc:sldLayoutMkLst>
          <pc:picChg chg="del">
            <ac:chgData name="Alexandre SCHIFFER" userId="8f28390f-5a5f-4efd-a760-7656bfa7277a" providerId="ADAL" clId="{456797DD-A7E0-B544-9919-D6BBA8C13FB4}" dt="2021-03-31T16:03:04.779" v="107" actId="478"/>
            <ac:picMkLst>
              <pc:docMk/>
              <pc:sldMasterMk cId="0" sldId="2147493455"/>
              <pc:sldLayoutMk cId="1840261251" sldId="2147493643"/>
              <ac:picMk id="8" creationId="{1D740290-45CA-5143-9164-6D4AD0D49615}"/>
            </ac:picMkLst>
          </pc:picChg>
          <pc:picChg chg="add mod">
            <ac:chgData name="Alexandre SCHIFFER" userId="8f28390f-5a5f-4efd-a760-7656bfa7277a" providerId="ADAL" clId="{456797DD-A7E0-B544-9919-D6BBA8C13FB4}" dt="2021-03-31T16:03:05.333" v="108"/>
            <ac:picMkLst>
              <pc:docMk/>
              <pc:sldMasterMk cId="0" sldId="2147493455"/>
              <pc:sldLayoutMk cId="1840261251" sldId="2147493643"/>
              <ac:picMk id="9" creationId="{5A265B87-B887-0A49-AEE9-017799958C46}"/>
            </ac:picMkLst>
          </pc:picChg>
        </pc:sldLayoutChg>
        <pc:sldLayoutChg chg="addSp delSp modSp mod">
          <pc:chgData name="Alexandre SCHIFFER" userId="8f28390f-5a5f-4efd-a760-7656bfa7277a" providerId="ADAL" clId="{456797DD-A7E0-B544-9919-D6BBA8C13FB4}" dt="2021-03-31T16:03:08.347" v="110"/>
          <pc:sldLayoutMkLst>
            <pc:docMk/>
            <pc:sldMasterMk cId="0" sldId="2147493455"/>
            <pc:sldLayoutMk cId="2192703510" sldId="2147493644"/>
          </pc:sldLayoutMkLst>
          <pc:picChg chg="del">
            <ac:chgData name="Alexandre SCHIFFER" userId="8f28390f-5a5f-4efd-a760-7656bfa7277a" providerId="ADAL" clId="{456797DD-A7E0-B544-9919-D6BBA8C13FB4}" dt="2021-03-31T16:03:07.818" v="109" actId="478"/>
            <ac:picMkLst>
              <pc:docMk/>
              <pc:sldMasterMk cId="0" sldId="2147493455"/>
              <pc:sldLayoutMk cId="2192703510" sldId="2147493644"/>
              <ac:picMk id="7" creationId="{1B457AE8-7844-E442-B7BD-1C24E457E44F}"/>
            </ac:picMkLst>
          </pc:picChg>
          <pc:picChg chg="add mod">
            <ac:chgData name="Alexandre SCHIFFER" userId="8f28390f-5a5f-4efd-a760-7656bfa7277a" providerId="ADAL" clId="{456797DD-A7E0-B544-9919-D6BBA8C13FB4}" dt="2021-03-31T16:03:08.347" v="110"/>
            <ac:picMkLst>
              <pc:docMk/>
              <pc:sldMasterMk cId="0" sldId="2147493455"/>
              <pc:sldLayoutMk cId="2192703510" sldId="2147493644"/>
              <ac:picMk id="8" creationId="{4F7952C4-E3CD-184F-92FC-4645EDFEE4E2}"/>
            </ac:picMkLst>
          </pc:picChg>
        </pc:sldLayoutChg>
        <pc:sldLayoutChg chg="addSp delSp modSp mod">
          <pc:chgData name="Alexandre SCHIFFER" userId="8f28390f-5a5f-4efd-a760-7656bfa7277a" providerId="ADAL" clId="{456797DD-A7E0-B544-9919-D6BBA8C13FB4}" dt="2021-03-31T16:03:10.239" v="112"/>
          <pc:sldLayoutMkLst>
            <pc:docMk/>
            <pc:sldMasterMk cId="0" sldId="2147493455"/>
            <pc:sldLayoutMk cId="3278467359" sldId="2147493645"/>
          </pc:sldLayoutMkLst>
          <pc:picChg chg="del">
            <ac:chgData name="Alexandre SCHIFFER" userId="8f28390f-5a5f-4efd-a760-7656bfa7277a" providerId="ADAL" clId="{456797DD-A7E0-B544-9919-D6BBA8C13FB4}" dt="2021-03-31T16:03:10.119" v="111" actId="478"/>
            <ac:picMkLst>
              <pc:docMk/>
              <pc:sldMasterMk cId="0" sldId="2147493455"/>
              <pc:sldLayoutMk cId="3278467359" sldId="2147493645"/>
              <ac:picMk id="6" creationId="{6311D0CA-00A7-6248-90F5-7A837AC33BE9}"/>
            </ac:picMkLst>
          </pc:picChg>
          <pc:picChg chg="add mod">
            <ac:chgData name="Alexandre SCHIFFER" userId="8f28390f-5a5f-4efd-a760-7656bfa7277a" providerId="ADAL" clId="{456797DD-A7E0-B544-9919-D6BBA8C13FB4}" dt="2021-03-31T16:03:10.239" v="112"/>
            <ac:picMkLst>
              <pc:docMk/>
              <pc:sldMasterMk cId="0" sldId="2147493455"/>
              <pc:sldLayoutMk cId="3278467359" sldId="2147493645"/>
              <ac:picMk id="7" creationId="{F52EED39-476F-3D4D-9B1F-DF7741CD27F6}"/>
            </ac:picMkLst>
          </pc:picChg>
        </pc:sldLayoutChg>
        <pc:sldLayoutChg chg="addSp delSp modSp mod">
          <pc:chgData name="Alexandre SCHIFFER" userId="8f28390f-5a5f-4efd-a760-7656bfa7277a" providerId="ADAL" clId="{456797DD-A7E0-B544-9919-D6BBA8C13FB4}" dt="2021-03-31T16:03:19.351" v="116"/>
          <pc:sldLayoutMkLst>
            <pc:docMk/>
            <pc:sldMasterMk cId="0" sldId="2147493455"/>
            <pc:sldLayoutMk cId="2599831872" sldId="2147493646"/>
          </pc:sldLayoutMkLst>
          <pc:picChg chg="del">
            <ac:chgData name="Alexandre SCHIFFER" userId="8f28390f-5a5f-4efd-a760-7656bfa7277a" providerId="ADAL" clId="{456797DD-A7E0-B544-9919-D6BBA8C13FB4}" dt="2021-03-31T16:03:18.864" v="115" actId="478"/>
            <ac:picMkLst>
              <pc:docMk/>
              <pc:sldMasterMk cId="0" sldId="2147493455"/>
              <pc:sldLayoutMk cId="2599831872" sldId="2147493646"/>
              <ac:picMk id="4" creationId="{36B3BA54-23B2-9D4E-999A-2FC9ED66A33E}"/>
            </ac:picMkLst>
          </pc:picChg>
          <pc:picChg chg="del">
            <ac:chgData name="Alexandre SCHIFFER" userId="8f28390f-5a5f-4efd-a760-7656bfa7277a" providerId="ADAL" clId="{456797DD-A7E0-B544-9919-D6BBA8C13FB4}" dt="2021-03-31T16:03:12.812" v="113" actId="478"/>
            <ac:picMkLst>
              <pc:docMk/>
              <pc:sldMasterMk cId="0" sldId="2147493455"/>
              <pc:sldLayoutMk cId="2599831872" sldId="2147493646"/>
              <ac:picMk id="5" creationId="{66DA245F-4237-EC48-B618-4E8A25EDC2E4}"/>
            </ac:picMkLst>
          </pc:picChg>
          <pc:picChg chg="add mod">
            <ac:chgData name="Alexandre SCHIFFER" userId="8f28390f-5a5f-4efd-a760-7656bfa7277a" providerId="ADAL" clId="{456797DD-A7E0-B544-9919-D6BBA8C13FB4}" dt="2021-03-31T16:03:13.371" v="114"/>
            <ac:picMkLst>
              <pc:docMk/>
              <pc:sldMasterMk cId="0" sldId="2147493455"/>
              <pc:sldLayoutMk cId="2599831872" sldId="2147493646"/>
              <ac:picMk id="6" creationId="{D77E025F-6D6A-7D47-8CE6-8D24A4A8E14B}"/>
            </ac:picMkLst>
          </pc:picChg>
          <pc:picChg chg="add mod">
            <ac:chgData name="Alexandre SCHIFFER" userId="8f28390f-5a5f-4efd-a760-7656bfa7277a" providerId="ADAL" clId="{456797DD-A7E0-B544-9919-D6BBA8C13FB4}" dt="2021-03-31T16:03:19.351" v="116"/>
            <ac:picMkLst>
              <pc:docMk/>
              <pc:sldMasterMk cId="0" sldId="2147493455"/>
              <pc:sldLayoutMk cId="2599831872" sldId="2147493646"/>
              <ac:picMk id="7" creationId="{FB64B71C-0EE6-5045-AD50-1F992EC7FBC8}"/>
            </ac:picMkLst>
          </pc:picChg>
        </pc:sldLayoutChg>
        <pc:sldLayoutChg chg="addSp delSp modSp mod">
          <pc:chgData name="Alexandre SCHIFFER" userId="8f28390f-5a5f-4efd-a760-7656bfa7277a" providerId="ADAL" clId="{456797DD-A7E0-B544-9919-D6BBA8C13FB4}" dt="2021-03-31T16:04:02.490" v="122" actId="207"/>
          <pc:sldLayoutMkLst>
            <pc:docMk/>
            <pc:sldMasterMk cId="0" sldId="2147493455"/>
            <pc:sldLayoutMk cId="2229668312" sldId="2147493648"/>
          </pc:sldLayoutMkLst>
          <pc:spChg chg="mod">
            <ac:chgData name="Alexandre SCHIFFER" userId="8f28390f-5a5f-4efd-a760-7656bfa7277a" providerId="ADAL" clId="{456797DD-A7E0-B544-9919-D6BBA8C13FB4}" dt="2021-03-31T16:04:02.490" v="122" actId="207"/>
            <ac:spMkLst>
              <pc:docMk/>
              <pc:sldMasterMk cId="0" sldId="2147493455"/>
              <pc:sldLayoutMk cId="2229668312" sldId="2147493648"/>
              <ac:spMk id="12" creationId="{9C41762A-FB87-4D8B-8DB4-D9EEF6C059C3}"/>
            </ac:spMkLst>
          </pc:spChg>
          <pc:spChg chg="mod">
            <ac:chgData name="Alexandre SCHIFFER" userId="8f28390f-5a5f-4efd-a760-7656bfa7277a" providerId="ADAL" clId="{456797DD-A7E0-B544-9919-D6BBA8C13FB4}" dt="2021-03-31T16:03:58.164" v="121" actId="207"/>
            <ac:spMkLst>
              <pc:docMk/>
              <pc:sldMasterMk cId="0" sldId="2147493455"/>
              <pc:sldLayoutMk cId="2229668312" sldId="2147493648"/>
              <ac:spMk id="21" creationId="{A380C87E-3021-6640-B9B2-029B67F78CED}"/>
            </ac:spMkLst>
          </pc:spChg>
          <pc:picChg chg="del">
            <ac:chgData name="Alexandre SCHIFFER" userId="8f28390f-5a5f-4efd-a760-7656bfa7277a" providerId="ADAL" clId="{456797DD-A7E0-B544-9919-D6BBA8C13FB4}" dt="2021-03-31T16:03:25.817" v="117" actId="478"/>
            <ac:picMkLst>
              <pc:docMk/>
              <pc:sldMasterMk cId="0" sldId="2147493455"/>
              <pc:sldLayoutMk cId="2229668312" sldId="2147493648"/>
              <ac:picMk id="6" creationId="{C84CF184-63D9-4D45-875B-2C633D63F814}"/>
            </ac:picMkLst>
          </pc:picChg>
          <pc:picChg chg="add mod">
            <ac:chgData name="Alexandre SCHIFFER" userId="8f28390f-5a5f-4efd-a760-7656bfa7277a" providerId="ADAL" clId="{456797DD-A7E0-B544-9919-D6BBA8C13FB4}" dt="2021-03-31T16:03:26.340" v="118"/>
            <ac:picMkLst>
              <pc:docMk/>
              <pc:sldMasterMk cId="0" sldId="2147493455"/>
              <pc:sldLayoutMk cId="2229668312" sldId="2147493648"/>
              <ac:picMk id="7" creationId="{F622E6CC-C4F2-D242-8459-93587B72F1F7}"/>
            </ac:picMkLst>
          </pc:picChg>
          <pc:picChg chg="add mod">
            <ac:chgData name="Alexandre SCHIFFER" userId="8f28390f-5a5f-4efd-a760-7656bfa7277a" providerId="ADAL" clId="{456797DD-A7E0-B544-9919-D6BBA8C13FB4}" dt="2021-03-31T16:03:31.591" v="120"/>
            <ac:picMkLst>
              <pc:docMk/>
              <pc:sldMasterMk cId="0" sldId="2147493455"/>
              <pc:sldLayoutMk cId="2229668312" sldId="2147493648"/>
              <ac:picMk id="8" creationId="{1A4F55B7-6ED8-B146-A484-2D14204309F4}"/>
            </ac:picMkLst>
          </pc:picChg>
          <pc:picChg chg="del">
            <ac:chgData name="Alexandre SCHIFFER" userId="8f28390f-5a5f-4efd-a760-7656bfa7277a" providerId="ADAL" clId="{456797DD-A7E0-B544-9919-D6BBA8C13FB4}" dt="2021-03-31T16:03:31.127" v="119" actId="478"/>
            <ac:picMkLst>
              <pc:docMk/>
              <pc:sldMasterMk cId="0" sldId="2147493455"/>
              <pc:sldLayoutMk cId="2229668312" sldId="2147493648"/>
              <ac:picMk id="9" creationId="{6125E029-00B5-FE44-8E81-797F240188EF}"/>
            </ac:picMkLst>
          </pc:picChg>
        </pc:sldLayoutChg>
        <pc:sldLayoutChg chg="addSp delSp modSp mod">
          <pc:chgData name="Alexandre SCHIFFER" userId="8f28390f-5a5f-4efd-a760-7656bfa7277a" providerId="ADAL" clId="{456797DD-A7E0-B544-9919-D6BBA8C13FB4}" dt="2021-03-31T16:02:58.843" v="104"/>
          <pc:sldLayoutMkLst>
            <pc:docMk/>
            <pc:sldMasterMk cId="0" sldId="2147493455"/>
            <pc:sldLayoutMk cId="3079577876" sldId="2147493649"/>
          </pc:sldLayoutMkLst>
          <pc:picChg chg="add mod modCrop">
            <ac:chgData name="Alexandre SCHIFFER" userId="8f28390f-5a5f-4efd-a760-7656bfa7277a" providerId="ADAL" clId="{456797DD-A7E0-B544-9919-D6BBA8C13FB4}" dt="2021-03-31T16:02:50.557" v="102" actId="1076"/>
            <ac:picMkLst>
              <pc:docMk/>
              <pc:sldMasterMk cId="0" sldId="2147493455"/>
              <pc:sldLayoutMk cId="3079577876" sldId="2147493649"/>
              <ac:picMk id="7" creationId="{A0AD1567-9273-4C4A-9E68-72E6234D20BC}"/>
            </ac:picMkLst>
          </pc:picChg>
          <pc:picChg chg="del">
            <ac:chgData name="Alexandre SCHIFFER" userId="8f28390f-5a5f-4efd-a760-7656bfa7277a" providerId="ADAL" clId="{456797DD-A7E0-B544-9919-D6BBA8C13FB4}" dt="2021-03-31T16:02:58.344" v="103" actId="478"/>
            <ac:picMkLst>
              <pc:docMk/>
              <pc:sldMasterMk cId="0" sldId="2147493455"/>
              <pc:sldLayoutMk cId="3079577876" sldId="2147493649"/>
              <ac:picMk id="8" creationId="{AAB83B61-0942-F248-B9B9-4429114ECC54}"/>
            </ac:picMkLst>
          </pc:picChg>
          <pc:picChg chg="del">
            <ac:chgData name="Alexandre SCHIFFER" userId="8f28390f-5a5f-4efd-a760-7656bfa7277a" providerId="ADAL" clId="{456797DD-A7E0-B544-9919-D6BBA8C13FB4}" dt="2021-03-31T16:02:48.399" v="101" actId="478"/>
            <ac:picMkLst>
              <pc:docMk/>
              <pc:sldMasterMk cId="0" sldId="2147493455"/>
              <pc:sldLayoutMk cId="3079577876" sldId="2147493649"/>
              <ac:picMk id="9" creationId="{403AFF01-64A5-AF40-A173-434569A88237}"/>
            </ac:picMkLst>
          </pc:picChg>
          <pc:picChg chg="add mod">
            <ac:chgData name="Alexandre SCHIFFER" userId="8f28390f-5a5f-4efd-a760-7656bfa7277a" providerId="ADAL" clId="{456797DD-A7E0-B544-9919-D6BBA8C13FB4}" dt="2021-03-31T16:02:58.843" v="104"/>
            <ac:picMkLst>
              <pc:docMk/>
              <pc:sldMasterMk cId="0" sldId="2147493455"/>
              <pc:sldLayoutMk cId="3079577876" sldId="2147493649"/>
              <ac:picMk id="12" creationId="{6893B026-1833-F84F-9E21-3C93C1748854}"/>
            </ac:picMkLst>
          </pc:picChg>
        </pc:sldLayoutChg>
      </pc:sldMasterChg>
    </pc:docChg>
  </pc:docChgLst>
  <pc:docChgLst>
    <pc:chgData name="Alexandre SCHIFFER - ESMO" userId="8f28390f-5a5f-4efd-a760-7656bfa7277a" providerId="ADAL" clId="{20904B59-8CE5-4621-9F9F-D48D66FD5B82}"/>
    <pc:docChg chg="undo custSel modMainMaster">
      <pc:chgData name="Alexandre SCHIFFER - ESMO" userId="8f28390f-5a5f-4efd-a760-7656bfa7277a" providerId="ADAL" clId="{20904B59-8CE5-4621-9F9F-D48D66FD5B82}" dt="2022-07-13T09:54:55.461" v="104" actId="20577"/>
      <pc:docMkLst>
        <pc:docMk/>
      </pc:docMkLst>
      <pc:sldMasterChg chg="modSldLayout">
        <pc:chgData name="Alexandre SCHIFFER - ESMO" userId="8f28390f-5a5f-4efd-a760-7656bfa7277a" providerId="ADAL" clId="{20904B59-8CE5-4621-9F9F-D48D66FD5B82}" dt="2022-07-13T09:54:55.461" v="104" actId="20577"/>
        <pc:sldMasterMkLst>
          <pc:docMk/>
          <pc:sldMasterMk cId="0" sldId="2147493455"/>
        </pc:sldMasterMkLst>
        <pc:sldLayoutChg chg="addSp delSp modSp mod">
          <pc:chgData name="Alexandre SCHIFFER - ESMO" userId="8f28390f-5a5f-4efd-a760-7656bfa7277a" providerId="ADAL" clId="{20904B59-8CE5-4621-9F9F-D48D66FD5B82}" dt="2022-07-13T09:19:23.233" v="94" actId="1035"/>
          <pc:sldLayoutMkLst>
            <pc:docMk/>
            <pc:sldMasterMk cId="0" sldId="2147493455"/>
            <pc:sldLayoutMk cId="1522699082" sldId="2147493640"/>
          </pc:sldLayoutMkLst>
          <pc:graphicFrameChg chg="add del mod">
            <ac:chgData name="Alexandre SCHIFFER - ESMO" userId="8f28390f-5a5f-4efd-a760-7656bfa7277a" providerId="ADAL" clId="{20904B59-8CE5-4621-9F9F-D48D66FD5B82}" dt="2022-07-13T09:18:52.071" v="67" actId="478"/>
            <ac:graphicFrameMkLst>
              <pc:docMk/>
              <pc:sldMasterMk cId="0" sldId="2147493455"/>
              <pc:sldLayoutMk cId="1522699082" sldId="2147493640"/>
              <ac:graphicFrameMk id="5" creationId="{22138FF4-1CA4-4531-8A66-469F5F403128}"/>
            </ac:graphicFrameMkLst>
          </pc:graphicFrameChg>
          <pc:picChg chg="add del">
            <ac:chgData name="Alexandre SCHIFFER - ESMO" userId="8f28390f-5a5f-4efd-a760-7656bfa7277a" providerId="ADAL" clId="{20904B59-8CE5-4621-9F9F-D48D66FD5B82}" dt="2022-07-13T09:19:19.879" v="84" actId="478"/>
            <ac:picMkLst>
              <pc:docMk/>
              <pc:sldMasterMk cId="0" sldId="2147493455"/>
              <pc:sldLayoutMk cId="1522699082" sldId="2147493640"/>
              <ac:picMk id="6" creationId="{F96F4915-FDB1-9242-9E27-DA74F6CFB663}"/>
            </ac:picMkLst>
          </pc:picChg>
          <pc:picChg chg="add del mod">
            <ac:chgData name="Alexandre SCHIFFER - ESMO" userId="8f28390f-5a5f-4efd-a760-7656bfa7277a" providerId="ADAL" clId="{20904B59-8CE5-4621-9F9F-D48D66FD5B82}" dt="2022-07-13T09:18:50.896" v="65" actId="22"/>
            <ac:picMkLst>
              <pc:docMk/>
              <pc:sldMasterMk cId="0" sldId="2147493455"/>
              <pc:sldLayoutMk cId="1522699082" sldId="2147493640"/>
              <ac:picMk id="9" creationId="{A6375287-CCBD-4F6E-9196-6431EAE02358}"/>
            </ac:picMkLst>
          </pc:picChg>
          <pc:picChg chg="add mod">
            <ac:chgData name="Alexandre SCHIFFER - ESMO" userId="8f28390f-5a5f-4efd-a760-7656bfa7277a" providerId="ADAL" clId="{20904B59-8CE5-4621-9F9F-D48D66FD5B82}" dt="2022-07-13T09:19:23.233" v="94" actId="1035"/>
            <ac:picMkLst>
              <pc:docMk/>
              <pc:sldMasterMk cId="0" sldId="2147493455"/>
              <pc:sldLayoutMk cId="1522699082" sldId="2147493640"/>
              <ac:picMk id="11" creationId="{F5CA1F5C-B5A3-4123-8BC9-D5C2AFD0F4E3}"/>
            </ac:picMkLst>
          </pc:picChg>
        </pc:sldLayoutChg>
        <pc:sldLayoutChg chg="modSp mod">
          <pc:chgData name="Alexandre SCHIFFER - ESMO" userId="8f28390f-5a5f-4efd-a760-7656bfa7277a" providerId="ADAL" clId="{20904B59-8CE5-4621-9F9F-D48D66FD5B82}" dt="2022-07-13T09:54:55.461" v="104" actId="20577"/>
          <pc:sldLayoutMkLst>
            <pc:docMk/>
            <pc:sldMasterMk cId="0" sldId="2147493455"/>
            <pc:sldLayoutMk cId="309067468" sldId="2147493642"/>
          </pc:sldLayoutMkLst>
          <pc:spChg chg="mod">
            <ac:chgData name="Alexandre SCHIFFER - ESMO" userId="8f28390f-5a5f-4efd-a760-7656bfa7277a" providerId="ADAL" clId="{20904B59-8CE5-4621-9F9F-D48D66FD5B82}" dt="2022-07-13T09:54:55.461" v="104" actId="20577"/>
            <ac:spMkLst>
              <pc:docMk/>
              <pc:sldMasterMk cId="0" sldId="2147493455"/>
              <pc:sldLayoutMk cId="309067468" sldId="2147493642"/>
              <ac:spMk id="13" creationId="{00000000-0000-0000-0000-000000000000}"/>
            </ac:spMkLst>
          </pc:spChg>
        </pc:sldLayoutChg>
        <pc:sldLayoutChg chg="modSp">
          <pc:chgData name="Alexandre SCHIFFER - ESMO" userId="8f28390f-5a5f-4efd-a760-7656bfa7277a" providerId="ADAL" clId="{20904B59-8CE5-4621-9F9F-D48D66FD5B82}" dt="2022-07-13T09:46:03.311" v="101" actId="207"/>
          <pc:sldLayoutMkLst>
            <pc:docMk/>
            <pc:sldMasterMk cId="0" sldId="2147493455"/>
            <pc:sldLayoutMk cId="1840261251" sldId="2147493643"/>
          </pc:sldLayoutMkLst>
          <pc:spChg chg="mod">
            <ac:chgData name="Alexandre SCHIFFER - ESMO" userId="8f28390f-5a5f-4efd-a760-7656bfa7277a" providerId="ADAL" clId="{20904B59-8CE5-4621-9F9F-D48D66FD5B82}" dt="2022-07-13T09:46:03.311" v="101" actId="207"/>
            <ac:spMkLst>
              <pc:docMk/>
              <pc:sldMasterMk cId="0" sldId="2147493455"/>
              <pc:sldLayoutMk cId="1840261251" sldId="2147493643"/>
              <ac:spMk id="7" creationId="{00000000-0000-0000-0000-000000000000}"/>
            </ac:spMkLst>
          </pc:spChg>
        </pc:sldLayoutChg>
        <pc:sldLayoutChg chg="modSp">
          <pc:chgData name="Alexandre SCHIFFER - ESMO" userId="8f28390f-5a5f-4efd-a760-7656bfa7277a" providerId="ADAL" clId="{20904B59-8CE5-4621-9F9F-D48D66FD5B82}" dt="2022-07-13T09:46:06.694" v="102" actId="207"/>
          <pc:sldLayoutMkLst>
            <pc:docMk/>
            <pc:sldMasterMk cId="0" sldId="2147493455"/>
            <pc:sldLayoutMk cId="2192703510" sldId="2147493644"/>
          </pc:sldLayoutMkLst>
          <pc:spChg chg="mod">
            <ac:chgData name="Alexandre SCHIFFER - ESMO" userId="8f28390f-5a5f-4efd-a760-7656bfa7277a" providerId="ADAL" clId="{20904B59-8CE5-4621-9F9F-D48D66FD5B82}" dt="2022-07-13T09:46:06.694" v="102" actId="207"/>
            <ac:spMkLst>
              <pc:docMk/>
              <pc:sldMasterMk cId="0" sldId="2147493455"/>
              <pc:sldLayoutMk cId="2192703510" sldId="2147493644"/>
              <ac:spMk id="13" creationId="{C5C35293-ECC7-C64B-B3A9-CA64DE4E3139}"/>
            </ac:spMkLst>
          </pc:spChg>
        </pc:sldLayoutChg>
        <pc:sldLayoutChg chg="modSp">
          <pc:chgData name="Alexandre SCHIFFER - ESMO" userId="8f28390f-5a5f-4efd-a760-7656bfa7277a" providerId="ADAL" clId="{20904B59-8CE5-4621-9F9F-D48D66FD5B82}" dt="2022-07-13T09:46:10.721" v="103" actId="207"/>
          <pc:sldLayoutMkLst>
            <pc:docMk/>
            <pc:sldMasterMk cId="0" sldId="2147493455"/>
            <pc:sldLayoutMk cId="3278467359" sldId="2147493645"/>
          </pc:sldLayoutMkLst>
          <pc:spChg chg="mod">
            <ac:chgData name="Alexandre SCHIFFER - ESMO" userId="8f28390f-5a5f-4efd-a760-7656bfa7277a" providerId="ADAL" clId="{20904B59-8CE5-4621-9F9F-D48D66FD5B82}" dt="2022-07-13T09:46:10.721" v="103" actId="207"/>
            <ac:spMkLst>
              <pc:docMk/>
              <pc:sldMasterMk cId="0" sldId="2147493455"/>
              <pc:sldLayoutMk cId="3278467359" sldId="2147493645"/>
              <ac:spMk id="4" creationId="{00000000-0000-0000-0000-000000000000}"/>
            </ac:spMkLst>
          </pc:spChg>
        </pc:sldLayoutChg>
        <pc:sldLayoutChg chg="addSp delSp modSp mod">
          <pc:chgData name="Alexandre SCHIFFER - ESMO" userId="8f28390f-5a5f-4efd-a760-7656bfa7277a" providerId="ADAL" clId="{20904B59-8CE5-4621-9F9F-D48D66FD5B82}" dt="2022-07-13T09:45:34.576" v="98"/>
          <pc:sldLayoutMkLst>
            <pc:docMk/>
            <pc:sldMasterMk cId="0" sldId="2147493455"/>
            <pc:sldLayoutMk cId="2229668312" sldId="2147493648"/>
          </pc:sldLayoutMkLst>
          <pc:picChg chg="add del mod">
            <ac:chgData name="Alexandre SCHIFFER - ESMO" userId="8f28390f-5a5f-4efd-a760-7656bfa7277a" providerId="ADAL" clId="{20904B59-8CE5-4621-9F9F-D48D66FD5B82}" dt="2022-07-13T09:45:33.045" v="96" actId="478"/>
            <ac:picMkLst>
              <pc:docMk/>
              <pc:sldMasterMk cId="0" sldId="2147493455"/>
              <pc:sldLayoutMk cId="2229668312" sldId="2147493648"/>
              <ac:picMk id="6" creationId="{62345628-9F26-4667-8C61-DDE661A4B518}"/>
            </ac:picMkLst>
          </pc:picChg>
          <pc:picChg chg="del">
            <ac:chgData name="Alexandre SCHIFFER - ESMO" userId="8f28390f-5a5f-4efd-a760-7656bfa7277a" providerId="ADAL" clId="{20904B59-8CE5-4621-9F9F-D48D66FD5B82}" dt="2022-07-13T09:45:33.715" v="97" actId="478"/>
            <ac:picMkLst>
              <pc:docMk/>
              <pc:sldMasterMk cId="0" sldId="2147493455"/>
              <pc:sldLayoutMk cId="2229668312" sldId="2147493648"/>
              <ac:picMk id="7" creationId="{B80B9C8A-F9AA-AA2F-8059-A45514852408}"/>
            </ac:picMkLst>
          </pc:picChg>
          <pc:picChg chg="add mod">
            <ac:chgData name="Alexandre SCHIFFER - ESMO" userId="8f28390f-5a5f-4efd-a760-7656bfa7277a" providerId="ADAL" clId="{20904B59-8CE5-4621-9F9F-D48D66FD5B82}" dt="2022-07-13T09:45:34.576" v="98"/>
            <ac:picMkLst>
              <pc:docMk/>
              <pc:sldMasterMk cId="0" sldId="2147493455"/>
              <pc:sldLayoutMk cId="2229668312" sldId="2147493648"/>
              <ac:picMk id="9" creationId="{356458D3-6C32-48CE-A196-AFE6EE130621}"/>
            </ac:picMkLst>
          </pc:picChg>
        </pc:sldLayoutChg>
        <pc:sldLayoutChg chg="modSp">
          <pc:chgData name="Alexandre SCHIFFER - ESMO" userId="8f28390f-5a5f-4efd-a760-7656bfa7277a" providerId="ADAL" clId="{20904B59-8CE5-4621-9F9F-D48D66FD5B82}" dt="2022-07-13T09:45:55.375" v="99" actId="207"/>
          <pc:sldLayoutMkLst>
            <pc:docMk/>
            <pc:sldMasterMk cId="0" sldId="2147493455"/>
            <pc:sldLayoutMk cId="3079577876" sldId="2147493649"/>
          </pc:sldLayoutMkLst>
          <pc:spChg chg="mod">
            <ac:chgData name="Alexandre SCHIFFER - ESMO" userId="8f28390f-5a5f-4efd-a760-7656bfa7277a" providerId="ADAL" clId="{20904B59-8CE5-4621-9F9F-D48D66FD5B82}" dt="2022-07-13T09:45:55.375" v="99" actId="207"/>
            <ac:spMkLst>
              <pc:docMk/>
              <pc:sldMasterMk cId="0" sldId="2147493455"/>
              <pc:sldLayoutMk cId="3079577876" sldId="2147493649"/>
              <ac:spMk id="13" creationId="{00000000-0000-0000-0000-000000000000}"/>
            </ac:spMkLst>
          </pc:spChg>
        </pc:sldLayoutChg>
      </pc:sldMasterChg>
    </pc:docChg>
  </pc:docChgLst>
  <pc:docChgLst>
    <pc:chgData name="Francesca MAINO - ESMO" userId="0e04cdf6-27b3-4e1e-8a38-161a3a714cd4" providerId="ADAL" clId="{9233D2F0-0F0F-4281-8535-169E8B56528E}"/>
    <pc:docChg chg="custSel modSld">
      <pc:chgData name="Francesca MAINO - ESMO" userId="0e04cdf6-27b3-4e1e-8a38-161a3a714cd4" providerId="ADAL" clId="{9233D2F0-0F0F-4281-8535-169E8B56528E}" dt="2022-05-12T12:23:49.572" v="0" actId="700"/>
      <pc:docMkLst>
        <pc:docMk/>
      </pc:docMkLst>
      <pc:sldChg chg="addSp delSp modSp mod chgLayout">
        <pc:chgData name="Francesca MAINO - ESMO" userId="0e04cdf6-27b3-4e1e-8a38-161a3a714cd4" providerId="ADAL" clId="{9233D2F0-0F0F-4281-8535-169E8B56528E}" dt="2022-05-12T12:23:49.572" v="0" actId="700"/>
        <pc:sldMkLst>
          <pc:docMk/>
          <pc:sldMk cId="427651307" sldId="272"/>
        </pc:sldMkLst>
        <pc:spChg chg="del">
          <ac:chgData name="Francesca MAINO - ESMO" userId="0e04cdf6-27b3-4e1e-8a38-161a3a714cd4" providerId="ADAL" clId="{9233D2F0-0F0F-4281-8535-169E8B56528E}" dt="2022-05-12T12:23:49.572" v="0" actId="700"/>
          <ac:spMkLst>
            <pc:docMk/>
            <pc:sldMk cId="427651307" sldId="272"/>
            <ac:spMk id="2" creationId="{6148EE18-136F-F442-A7CC-476A3BEFE2F2}"/>
          </ac:spMkLst>
        </pc:spChg>
        <pc:spChg chg="del">
          <ac:chgData name="Francesca MAINO - ESMO" userId="0e04cdf6-27b3-4e1e-8a38-161a3a714cd4" providerId="ADAL" clId="{9233D2F0-0F0F-4281-8535-169E8B56528E}" dt="2022-05-12T12:23:49.572" v="0" actId="700"/>
          <ac:spMkLst>
            <pc:docMk/>
            <pc:sldMk cId="427651307" sldId="272"/>
            <ac:spMk id="3" creationId="{7702FA82-1BBD-9A4D-9645-9913B237AC4B}"/>
          </ac:spMkLst>
        </pc:spChg>
        <pc:spChg chg="del">
          <ac:chgData name="Francesca MAINO - ESMO" userId="0e04cdf6-27b3-4e1e-8a38-161a3a714cd4" providerId="ADAL" clId="{9233D2F0-0F0F-4281-8535-169E8B56528E}" dt="2022-05-12T12:23:49.572" v="0" actId="700"/>
          <ac:spMkLst>
            <pc:docMk/>
            <pc:sldMk cId="427651307" sldId="272"/>
            <ac:spMk id="4" creationId="{9888315F-FD72-3249-BA2E-FCB07E31B19C}"/>
          </ac:spMkLst>
        </pc:spChg>
        <pc:spChg chg="add mod ord">
          <ac:chgData name="Francesca MAINO - ESMO" userId="0e04cdf6-27b3-4e1e-8a38-161a3a714cd4" providerId="ADAL" clId="{9233D2F0-0F0F-4281-8535-169E8B56528E}" dt="2022-05-12T12:23:49.572" v="0" actId="700"/>
          <ac:spMkLst>
            <pc:docMk/>
            <pc:sldMk cId="427651307" sldId="272"/>
            <ac:spMk id="5" creationId="{002631A9-957C-47E9-B60D-EF174D5582EA}"/>
          </ac:spMkLst>
        </pc:spChg>
        <pc:spChg chg="add mod ord">
          <ac:chgData name="Francesca MAINO - ESMO" userId="0e04cdf6-27b3-4e1e-8a38-161a3a714cd4" providerId="ADAL" clId="{9233D2F0-0F0F-4281-8535-169E8B56528E}" dt="2022-05-12T12:23:49.572" v="0" actId="700"/>
          <ac:spMkLst>
            <pc:docMk/>
            <pc:sldMk cId="427651307" sldId="272"/>
            <ac:spMk id="6" creationId="{6192DF3A-E627-4149-B4D6-0A2AF9F90CAB}"/>
          </ac:spMkLst>
        </pc:spChg>
        <pc:spChg chg="add mod ord">
          <ac:chgData name="Francesca MAINO - ESMO" userId="0e04cdf6-27b3-4e1e-8a38-161a3a714cd4" providerId="ADAL" clId="{9233D2F0-0F0F-4281-8535-169E8B56528E}" dt="2022-05-12T12:23:49.572" v="0" actId="700"/>
          <ac:spMkLst>
            <pc:docMk/>
            <pc:sldMk cId="427651307" sldId="272"/>
            <ac:spMk id="7" creationId="{4519D081-2036-43E6-91F1-EF6EFD2ABFC3}"/>
          </ac:spMkLst>
        </pc:spChg>
        <pc:spChg chg="add mod ord">
          <ac:chgData name="Francesca MAINO - ESMO" userId="0e04cdf6-27b3-4e1e-8a38-161a3a714cd4" providerId="ADAL" clId="{9233D2F0-0F0F-4281-8535-169E8B56528E}" dt="2022-05-12T12:23:49.572" v="0" actId="700"/>
          <ac:spMkLst>
            <pc:docMk/>
            <pc:sldMk cId="427651307" sldId="272"/>
            <ac:spMk id="8" creationId="{EEBAA192-36AE-4A8A-9AE7-C9B66581E990}"/>
          </ac:spMkLst>
        </pc:spChg>
      </pc:sldChg>
    </pc:docChg>
  </pc:docChgLst>
  <pc:docChgLst>
    <pc:chgData name="Daiana BETTI - ESMO" userId="378896f3-2f46-4d43-b352-c06e120c4d31" providerId="ADAL" clId="{D94E6E70-3F4B-412F-9B77-66D71E40818B}"/>
    <pc:docChg chg="modSld">
      <pc:chgData name="Daiana BETTI - ESMO" userId="378896f3-2f46-4d43-b352-c06e120c4d31" providerId="ADAL" clId="{D94E6E70-3F4B-412F-9B77-66D71E40818B}" dt="2023-01-16T14:36:06.972" v="1" actId="729"/>
      <pc:docMkLst>
        <pc:docMk/>
      </pc:docMkLst>
      <pc:sldChg chg="mod modShow">
        <pc:chgData name="Daiana BETTI - ESMO" userId="378896f3-2f46-4d43-b352-c06e120c4d31" providerId="ADAL" clId="{D94E6E70-3F4B-412F-9B77-66D71E40818B}" dt="2023-01-16T14:36:04.685" v="0" actId="729"/>
        <pc:sldMkLst>
          <pc:docMk/>
          <pc:sldMk cId="4291841018" sldId="279"/>
        </pc:sldMkLst>
      </pc:sldChg>
      <pc:sldChg chg="mod modShow">
        <pc:chgData name="Daiana BETTI - ESMO" userId="378896f3-2f46-4d43-b352-c06e120c4d31" providerId="ADAL" clId="{D94E6E70-3F4B-412F-9B77-66D71E40818B}" dt="2023-01-16T14:36:06.972" v="1" actId="729"/>
        <pc:sldMkLst>
          <pc:docMk/>
          <pc:sldMk cId="2684920857"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3/16/2023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EA558A"/>
                </a:solidFill>
                <a:latin typeface="+mn-lt"/>
              </a:defRPr>
            </a:lvl1pPr>
          </a:lstStyle>
          <a:p>
            <a:pPr lvl="0"/>
            <a:endParaRPr lang="en-US" dirty="0"/>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EA558A"/>
                </a:solidFill>
                <a:latin typeface="+mn-lt"/>
                <a:cs typeface="Agency FB" panose="020F0502020204030204" pitchFamily="34" charset="0"/>
              </a:defRPr>
            </a:lvl1pPr>
          </a:lstStyle>
          <a:p>
            <a:pPr lvl="0"/>
            <a:endParaRPr lang="en-US" dirty="0"/>
          </a:p>
        </p:txBody>
      </p:sp>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2"/>
          <a:stretch>
            <a:fillRect/>
          </a:stretch>
        </p:blipFill>
        <p:spPr>
          <a:xfrm>
            <a:off x="468591" y="4629485"/>
            <a:ext cx="1008000" cy="262015"/>
          </a:xfrm>
          <a:prstGeom prst="rect">
            <a:avLst/>
          </a:prstGeom>
        </p:spPr>
      </p:pic>
      <p:pic>
        <p:nvPicPr>
          <p:cNvPr id="8" name="Image 7">
            <a:extLst>
              <a:ext uri="{FF2B5EF4-FFF2-40B4-BE49-F238E27FC236}">
                <a16:creationId xmlns:a16="http://schemas.microsoft.com/office/drawing/2014/main" id="{FEB53687-162B-4C40-BB3B-9C963DA59839}"/>
              </a:ext>
            </a:extLst>
          </p:cNvPr>
          <p:cNvPicPr>
            <a:picLocks noChangeAspect="1"/>
          </p:cNvPicPr>
          <p:nvPr userDrawn="1"/>
        </p:nvPicPr>
        <p:blipFill rotWithShape="1">
          <a:blip r:embed="rId3"/>
          <a:srcRect l="1158" t="18460" r="44359" b="5019"/>
          <a:stretch/>
        </p:blipFill>
        <p:spPr>
          <a:xfrm>
            <a:off x="5666714" y="259778"/>
            <a:ext cx="3477286" cy="4883722"/>
          </a:xfrm>
          <a:prstGeom prst="rect">
            <a:avLst/>
          </a:prstGeom>
        </p:spPr>
      </p:pic>
      <p:pic>
        <p:nvPicPr>
          <p:cNvPr id="11" name="Graphic 10">
            <a:extLst>
              <a:ext uri="{FF2B5EF4-FFF2-40B4-BE49-F238E27FC236}">
                <a16:creationId xmlns:a16="http://schemas.microsoft.com/office/drawing/2014/main" id="{F5CA1F5C-B5A3-4123-8BC9-D5C2AFD0F4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8553" y="499267"/>
            <a:ext cx="3559561" cy="509419"/>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dirty="0">
              <a:latin typeface="+mn-lt"/>
            </a:endParaRPr>
          </a:p>
        </p:txBody>
      </p:sp>
      <p:pic>
        <p:nvPicPr>
          <p:cNvPr id="9" name="Image 8">
            <a:extLst>
              <a:ext uri="{FF2B5EF4-FFF2-40B4-BE49-F238E27FC236}">
                <a16:creationId xmlns:a16="http://schemas.microsoft.com/office/drawing/2014/main" id="{AEADE49E-3B8E-E348-BD74-4C4AA970790B}"/>
              </a:ext>
            </a:extLst>
          </p:cNvPr>
          <p:cNvPicPr>
            <a:picLocks noChangeAspect="1"/>
          </p:cNvPicPr>
          <p:nvPr userDrawn="1"/>
        </p:nvPicPr>
        <p:blipFill rotWithShape="1">
          <a:blip r:embed="rId2"/>
          <a:srcRect l="-33635" t="19286" r="37653" b="51688"/>
          <a:stretch/>
        </p:blipFill>
        <p:spPr>
          <a:xfrm>
            <a:off x="3722452" y="3404681"/>
            <a:ext cx="5421548" cy="1738819"/>
          </a:xfrm>
          <a:prstGeom prst="rect">
            <a:avLst/>
          </a:prstGeom>
        </p:spPr>
      </p:pic>
      <p:pic>
        <p:nvPicPr>
          <p:cNvPr id="7" name="Image 7">
            <a:extLst>
              <a:ext uri="{FF2B5EF4-FFF2-40B4-BE49-F238E27FC236}">
                <a16:creationId xmlns:a16="http://schemas.microsoft.com/office/drawing/2014/main" id="{4E964CE2-E14D-24E4-8485-12AA027CC681}"/>
              </a:ext>
            </a:extLst>
          </p:cNvPr>
          <p:cNvPicPr>
            <a:picLocks noChangeAspect="1"/>
          </p:cNvPicPr>
          <p:nvPr userDrawn="1"/>
        </p:nvPicPr>
        <p:blipFill rotWithShape="1">
          <a:blip r:embed="rId3"/>
          <a:srcRect l="-1438" t="-4250" r="-252" b="-8722"/>
          <a:stretch/>
        </p:blipFill>
        <p:spPr>
          <a:xfrm>
            <a:off x="341123" y="4718873"/>
            <a:ext cx="2113070" cy="184775"/>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9C499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Image 6">
            <a:extLst>
              <a:ext uri="{FF2B5EF4-FFF2-40B4-BE49-F238E27FC236}">
                <a16:creationId xmlns:a16="http://schemas.microsoft.com/office/drawing/2014/main" id="{29680FEC-313C-10BE-AF5C-76561E07604D}"/>
              </a:ext>
            </a:extLst>
          </p:cNvPr>
          <p:cNvPicPr>
            <a:picLocks noChangeAspect="1"/>
          </p:cNvPicPr>
          <p:nvPr userDrawn="1"/>
        </p:nvPicPr>
        <p:blipFill rotWithShape="1">
          <a:blip r:embed="rId2"/>
          <a:srcRect l="-30722" t="55859" r="26878" b="36058"/>
          <a:stretch/>
        </p:blipFill>
        <p:spPr>
          <a:xfrm>
            <a:off x="3911230" y="-248"/>
            <a:ext cx="5232772" cy="432000"/>
          </a:xfrm>
          <a:prstGeom prst="rect">
            <a:avLst/>
          </a:prstGeom>
        </p:spPr>
      </p:pic>
      <p:pic>
        <p:nvPicPr>
          <p:cNvPr id="9" name="Image 7">
            <a:extLst>
              <a:ext uri="{FF2B5EF4-FFF2-40B4-BE49-F238E27FC236}">
                <a16:creationId xmlns:a16="http://schemas.microsoft.com/office/drawing/2014/main" id="{5370E34F-96AC-8901-3797-585F7773CCB7}"/>
              </a:ext>
            </a:extLst>
          </p:cNvPr>
          <p:cNvPicPr>
            <a:picLocks noChangeAspect="1"/>
          </p:cNvPicPr>
          <p:nvPr userDrawn="1"/>
        </p:nvPicPr>
        <p:blipFill rotWithShape="1">
          <a:blip r:embed="rId3"/>
          <a:srcRect l="-1438" t="-4250" r="-252" b="-8722"/>
          <a:stretch/>
        </p:blipFill>
        <p:spPr>
          <a:xfrm>
            <a:off x="341123" y="4718873"/>
            <a:ext cx="2113070" cy="184775"/>
          </a:xfrm>
          <a:prstGeom prst="rect">
            <a:avLst/>
          </a:prstGeom>
        </p:spPr>
      </p:pic>
      <p:sp>
        <p:nvSpPr>
          <p:cNvPr id="7" name="TextBox 4">
            <a:extLst>
              <a:ext uri="{FF2B5EF4-FFF2-40B4-BE49-F238E27FC236}">
                <a16:creationId xmlns:a16="http://schemas.microsoft.com/office/drawing/2014/main" id="{810421AB-953B-1FA1-B82F-5DEBE153DF13}"/>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4CB48307-56F3-6E40-1AD0-15C847409A2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367118" y="1614329"/>
            <a:ext cx="8409764" cy="2700000"/>
          </a:xfrm>
          <a:prstGeom prst="rect">
            <a:avLst/>
          </a:prstGeom>
        </p:spPr>
        <p:txBody>
          <a:bodyPr>
            <a:noAutofit/>
          </a:bodyPr>
          <a:lstStyle>
            <a:lvl1pPr marL="0" indent="0">
              <a:buNone/>
              <a:defRPr sz="1600" baseline="0">
                <a:solidFill>
                  <a:srgbClr val="9C4997"/>
                </a:solidFill>
              </a:defRPr>
            </a:lvl1pPr>
          </a:lstStyle>
          <a:p>
            <a:pPr lvl="0"/>
            <a:r>
              <a:rPr lang="en-US" dirty="0"/>
              <a:t>Click to edit Master text styles</a:t>
            </a:r>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Image 7">
            <a:extLst>
              <a:ext uri="{FF2B5EF4-FFF2-40B4-BE49-F238E27FC236}">
                <a16:creationId xmlns:a16="http://schemas.microsoft.com/office/drawing/2014/main" id="{87C3FE98-6177-0DBA-01F1-B72EC47C907B}"/>
              </a:ext>
            </a:extLst>
          </p:cNvPr>
          <p:cNvPicPr>
            <a:picLocks noChangeAspect="1"/>
          </p:cNvPicPr>
          <p:nvPr userDrawn="1"/>
        </p:nvPicPr>
        <p:blipFill rotWithShape="1">
          <a:blip r:embed="rId2"/>
          <a:srcRect l="-1438" t="-4250" r="-252" b="-8722"/>
          <a:stretch/>
        </p:blipFill>
        <p:spPr>
          <a:xfrm>
            <a:off x="341123" y="4718873"/>
            <a:ext cx="2113070" cy="184775"/>
          </a:xfrm>
          <a:prstGeom prst="rect">
            <a:avLst/>
          </a:prstGeom>
        </p:spPr>
      </p:pic>
      <p:sp>
        <p:nvSpPr>
          <p:cNvPr id="6" name="TextBox 4">
            <a:extLst>
              <a:ext uri="{FF2B5EF4-FFF2-40B4-BE49-F238E27FC236}">
                <a16:creationId xmlns:a16="http://schemas.microsoft.com/office/drawing/2014/main" id="{27F7AA40-7A81-D207-E333-3A001F04E1FC}"/>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57FE9247-F0F6-E52B-8DF0-9A7B422C1700}"/>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9C4997"/>
                </a:solidFill>
              </a:defRPr>
            </a:lvl1pPr>
          </a:lstStyle>
          <a:p>
            <a:pPr lvl="0"/>
            <a:r>
              <a:rPr lang="en-US" dirty="0"/>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Image 7">
            <a:extLst>
              <a:ext uri="{FF2B5EF4-FFF2-40B4-BE49-F238E27FC236}">
                <a16:creationId xmlns:a16="http://schemas.microsoft.com/office/drawing/2014/main" id="{014E34F2-3E26-0ED6-CBEF-08BAD58EE6B1}"/>
              </a:ext>
            </a:extLst>
          </p:cNvPr>
          <p:cNvPicPr>
            <a:picLocks noChangeAspect="1"/>
          </p:cNvPicPr>
          <p:nvPr userDrawn="1"/>
        </p:nvPicPr>
        <p:blipFill rotWithShape="1">
          <a:blip r:embed="rId2"/>
          <a:srcRect l="-1438" t="-4250" r="-252" b="-8722"/>
          <a:stretch/>
        </p:blipFill>
        <p:spPr>
          <a:xfrm>
            <a:off x="341123" y="4718873"/>
            <a:ext cx="2113070" cy="184775"/>
          </a:xfrm>
          <a:prstGeom prst="rect">
            <a:avLst/>
          </a:prstGeom>
        </p:spPr>
      </p:pic>
      <p:sp>
        <p:nvSpPr>
          <p:cNvPr id="8" name="TextBox 4">
            <a:extLst>
              <a:ext uri="{FF2B5EF4-FFF2-40B4-BE49-F238E27FC236}">
                <a16:creationId xmlns:a16="http://schemas.microsoft.com/office/drawing/2014/main" id="{BF70F8C5-E68A-9352-0257-3229D3B0460E}"/>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269B08A0-083C-B8BB-DECE-F33E055CCE4A}"/>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9C4997"/>
                </a:solidFill>
              </a:defRPr>
            </a:lvl1pPr>
          </a:lstStyle>
          <a:p>
            <a:pPr lvl="0"/>
            <a:r>
              <a:rPr lang="en-US" dirty="0"/>
              <a:t>Click to edit Master text styles</a:t>
            </a:r>
          </a:p>
        </p:txBody>
      </p:sp>
      <p:pic>
        <p:nvPicPr>
          <p:cNvPr id="8" name="Image 7">
            <a:extLst>
              <a:ext uri="{FF2B5EF4-FFF2-40B4-BE49-F238E27FC236}">
                <a16:creationId xmlns:a16="http://schemas.microsoft.com/office/drawing/2014/main" id="{F8ACEAA3-74C9-FE29-B25F-125BFF001F61}"/>
              </a:ext>
            </a:extLst>
          </p:cNvPr>
          <p:cNvPicPr>
            <a:picLocks noChangeAspect="1"/>
          </p:cNvPicPr>
          <p:nvPr userDrawn="1"/>
        </p:nvPicPr>
        <p:blipFill rotWithShape="1">
          <a:blip r:embed="rId2"/>
          <a:srcRect l="-1438" t="-4250" r="-252" b="-8722"/>
          <a:stretch/>
        </p:blipFill>
        <p:spPr>
          <a:xfrm>
            <a:off x="341123" y="4718873"/>
            <a:ext cx="2113070" cy="184775"/>
          </a:xfrm>
          <a:prstGeom prst="rect">
            <a:avLst/>
          </a:prstGeom>
        </p:spPr>
      </p:pic>
      <p:sp>
        <p:nvSpPr>
          <p:cNvPr id="7" name="TextBox 4">
            <a:extLst>
              <a:ext uri="{FF2B5EF4-FFF2-40B4-BE49-F238E27FC236}">
                <a16:creationId xmlns:a16="http://schemas.microsoft.com/office/drawing/2014/main" id="{055BE348-D0FE-F68D-BBAD-7952FF6F3AF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10" name="Google Shape;17;p14">
            <a:extLst>
              <a:ext uri="{FF2B5EF4-FFF2-40B4-BE49-F238E27FC236}">
                <a16:creationId xmlns:a16="http://schemas.microsoft.com/office/drawing/2014/main" id="{8B149236-0DC6-DA50-08AE-D551CDB2A615}"/>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buClr>
                <a:srgbClr val="9C4997"/>
              </a:buClr>
              <a:defRPr>
                <a:solidFill>
                  <a:srgbClr val="9C4997"/>
                </a:solidFill>
              </a:defRPr>
            </a:lvl1pPr>
            <a:lvl2pPr>
              <a:buClr>
                <a:srgbClr val="9C4997"/>
              </a:buClr>
              <a:defRPr>
                <a:solidFill>
                  <a:srgbClr val="9C4997"/>
                </a:solidFill>
              </a:defRPr>
            </a:lvl2pPr>
            <a:lvl3pPr>
              <a:buClr>
                <a:srgbClr val="9C4997"/>
              </a:buClr>
              <a:defRPr>
                <a:solidFill>
                  <a:srgbClr val="9C4997"/>
                </a:solidFill>
              </a:defRPr>
            </a:lvl3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EA558A"/>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EA558A"/>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Image 7">
            <a:extLst>
              <a:ext uri="{FF2B5EF4-FFF2-40B4-BE49-F238E27FC236}">
                <a16:creationId xmlns:a16="http://schemas.microsoft.com/office/drawing/2014/main" id="{82A975A2-28C1-DD7A-3571-27E7E49E2723}"/>
              </a:ext>
            </a:extLst>
          </p:cNvPr>
          <p:cNvPicPr>
            <a:picLocks noChangeAspect="1"/>
          </p:cNvPicPr>
          <p:nvPr userDrawn="1"/>
        </p:nvPicPr>
        <p:blipFill rotWithShape="1">
          <a:blip r:embed="rId2"/>
          <a:srcRect l="-1438" t="-4250" r="-252" b="-8722"/>
          <a:stretch/>
        </p:blipFill>
        <p:spPr>
          <a:xfrm>
            <a:off x="341123" y="4718873"/>
            <a:ext cx="2113070" cy="184775"/>
          </a:xfrm>
          <a:prstGeom prst="rect">
            <a:avLst/>
          </a:prstGeom>
        </p:spPr>
      </p:pic>
      <p:sp>
        <p:nvSpPr>
          <p:cNvPr id="6" name="TextBox 4">
            <a:extLst>
              <a:ext uri="{FF2B5EF4-FFF2-40B4-BE49-F238E27FC236}">
                <a16:creationId xmlns:a16="http://schemas.microsoft.com/office/drawing/2014/main" id="{A3E5BA2A-6D5F-C0C1-259F-58853D5D2834}"/>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FD24CB7B-599B-2C3B-1A69-AFB0164AD004}"/>
              </a:ext>
            </a:extLst>
          </p:cNvPr>
          <p:cNvSpPr txBox="1">
            <a:spLocks noGrp="1"/>
          </p:cNvSpPr>
          <p:nvPr>
            <p:ph type="body" idx="14"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4642D201-847F-9E2A-C100-B5AB959538EA}"/>
              </a:ext>
            </a:extLst>
          </p:cNvPr>
          <p:cNvPicPr>
            <a:picLocks noChangeAspect="1"/>
          </p:cNvPicPr>
          <p:nvPr userDrawn="1"/>
        </p:nvPicPr>
        <p:blipFill rotWithShape="1">
          <a:blip r:embed="rId2"/>
          <a:srcRect l="-33635" t="19286" r="37653" b="51688"/>
          <a:stretch/>
        </p:blipFill>
        <p:spPr>
          <a:xfrm rot="10800000" flipH="1">
            <a:off x="3722452" y="0"/>
            <a:ext cx="5421548" cy="1738819"/>
          </a:xfrm>
          <a:prstGeom prst="rect">
            <a:avLst/>
          </a:prstGeom>
        </p:spPr>
      </p:pic>
      <p:pic>
        <p:nvPicPr>
          <p:cNvPr id="4" name="Image 7">
            <a:extLst>
              <a:ext uri="{FF2B5EF4-FFF2-40B4-BE49-F238E27FC236}">
                <a16:creationId xmlns:a16="http://schemas.microsoft.com/office/drawing/2014/main" id="{3D11F403-8A31-3BC3-BEAF-C65FA37C0176}"/>
              </a:ext>
            </a:extLst>
          </p:cNvPr>
          <p:cNvPicPr>
            <a:picLocks noChangeAspect="1"/>
          </p:cNvPicPr>
          <p:nvPr userDrawn="1"/>
        </p:nvPicPr>
        <p:blipFill rotWithShape="1">
          <a:blip r:embed="rId3"/>
          <a:srcRect l="-1438" t="-4250" r="-252" b="-8722"/>
          <a:stretch/>
        </p:blipFill>
        <p:spPr>
          <a:xfrm>
            <a:off x="341123" y="4718873"/>
            <a:ext cx="2113070" cy="184775"/>
          </a:xfrm>
          <a:prstGeom prst="rect">
            <a:avLst/>
          </a:prstGeom>
        </p:spPr>
      </p:pic>
      <p:sp>
        <p:nvSpPr>
          <p:cNvPr id="6" name="TextBox 4">
            <a:extLst>
              <a:ext uri="{FF2B5EF4-FFF2-40B4-BE49-F238E27FC236}">
                <a16:creationId xmlns:a16="http://schemas.microsoft.com/office/drawing/2014/main" id="{15FC2D28-59C5-FC59-BAA5-DCF983AAFA38}"/>
              </a:ext>
            </a:extLst>
          </p:cNvPr>
          <p:cNvSpPr txBox="1"/>
          <p:nvPr userDrawn="1"/>
        </p:nvSpPr>
        <p:spPr>
          <a:xfrm>
            <a:off x="4383715" y="4802037"/>
            <a:ext cx="4503870" cy="144000"/>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FBCEB9"/>
                </a:solidFill>
                <a:effectLst/>
                <a:latin typeface="Arial Narrow" panose="020B0606020202030204" pitchFamily="34" charset="0"/>
              </a:rPr>
              <a:t>Content of this presentation is copyright</a:t>
            </a:r>
            <a:r>
              <a:rPr lang="en-CH" sz="900" b="0" i="0" dirty="0">
                <a:solidFill>
                  <a:srgbClr val="FBCEB9"/>
                </a:solidFill>
                <a:effectLst/>
                <a:latin typeface="Arial Narrow" panose="020B0606020202030204" pitchFamily="34" charset="0"/>
              </a:rPr>
              <a:t> </a:t>
            </a:r>
            <a:r>
              <a:rPr lang="en-US" sz="900" b="0" i="0" dirty="0">
                <a:solidFill>
                  <a:srgbClr val="FBCEB9"/>
                </a:solidFill>
                <a:effectLst/>
                <a:latin typeface="Arial Narrow" panose="020B0606020202030204" pitchFamily="34" charset="0"/>
              </a:rPr>
              <a:t>and responsibility of the author. Permission is required for re-use</a:t>
            </a:r>
            <a:r>
              <a:rPr lang="en-CH" sz="900" b="0" i="0" dirty="0">
                <a:solidFill>
                  <a:srgbClr val="FBCEB9"/>
                </a:solidFill>
                <a:effectLst/>
                <a:latin typeface="Arial Narrow" panose="020B0606020202030204" pitchFamily="34" charset="0"/>
              </a:rPr>
              <a:t>.</a:t>
            </a:r>
            <a:endParaRPr lang="en-US" sz="900" b="0" i="0" dirty="0">
              <a:solidFill>
                <a:srgbClr val="FBCEB9"/>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C5C79E24-B503-ABCD-C85F-8FAE1E7AEE73}"/>
              </a:ext>
            </a:extLst>
          </p:cNvPr>
          <p:cNvSpPr txBox="1">
            <a:spLocks noGrp="1"/>
          </p:cNvSpPr>
          <p:nvPr>
            <p:ph type="body" idx="13" hasCustomPrompt="1"/>
          </p:nvPr>
        </p:nvSpPr>
        <p:spPr>
          <a:xfrm>
            <a:off x="4173308" y="4582630"/>
            <a:ext cx="2799039" cy="176972"/>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FBCEB9"/>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dirty="0">
                <a:solidFill>
                  <a:srgbClr val="EA558A"/>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dirty="0">
                <a:solidFill>
                  <a:srgbClr val="EA558A"/>
                </a:solidFill>
                <a:latin typeface="+mj-lt"/>
                <a:ea typeface="MS PGothic" pitchFamily="34" charset="-128"/>
                <a:cs typeface="+mn-cs"/>
              </a:rPr>
              <a:t>Via Ginevra 4, CH-6900 Lugano</a:t>
            </a:r>
            <a:br>
              <a:rPr lang="en-US" altLang="en-US" sz="1200" kern="1200" baseline="0" dirty="0">
                <a:solidFill>
                  <a:srgbClr val="EA558A"/>
                </a:solidFill>
                <a:latin typeface="+mj-lt"/>
                <a:ea typeface="MS PGothic" pitchFamily="34" charset="-128"/>
                <a:cs typeface="+mn-cs"/>
              </a:rPr>
            </a:br>
            <a:r>
              <a:rPr lang="en-US" altLang="en-US" sz="1200" kern="1200" baseline="0" dirty="0">
                <a:solidFill>
                  <a:srgbClr val="EA558A"/>
                </a:solidFill>
                <a:latin typeface="+mj-lt"/>
                <a:ea typeface="MS PGothic" pitchFamily="34" charset="-128"/>
                <a:cs typeface="+mn-cs"/>
              </a:rPr>
              <a:t>T. +41 (0)91 973 19 00</a:t>
            </a:r>
            <a:br>
              <a:rPr lang="en-US" altLang="en-US" sz="1200" kern="1200" baseline="0" dirty="0">
                <a:solidFill>
                  <a:srgbClr val="EA558A"/>
                </a:solidFill>
                <a:latin typeface="+mj-lt"/>
                <a:ea typeface="MS PGothic" pitchFamily="34" charset="-128"/>
                <a:cs typeface="+mn-cs"/>
              </a:rPr>
            </a:br>
            <a:r>
              <a:rPr lang="en-US" altLang="en-US" sz="1200" kern="1200" baseline="0" dirty="0" err="1">
                <a:solidFill>
                  <a:srgbClr val="EA558A"/>
                </a:solidFill>
                <a:latin typeface="+mj-lt"/>
                <a:ea typeface="MS PGothic" pitchFamily="34" charset="-128"/>
                <a:cs typeface="+mn-cs"/>
              </a:rPr>
              <a:t>esmo@esmo.org</a:t>
            </a:r>
            <a:br>
              <a:rPr lang="en-US" altLang="en-US" sz="1200" kern="1200" baseline="0" dirty="0">
                <a:solidFill>
                  <a:srgbClr val="EA558A"/>
                </a:solidFill>
                <a:latin typeface="+mj-lt"/>
                <a:ea typeface="MS PGothic" pitchFamily="34" charset="-128"/>
                <a:cs typeface="+mn-cs"/>
              </a:rPr>
            </a:br>
            <a:endParaRPr lang="en-US" altLang="en-US" sz="1200" kern="1200" baseline="0" dirty="0">
              <a:solidFill>
                <a:srgbClr val="EA558A"/>
              </a:solidFill>
              <a:latin typeface="+mj-lt"/>
              <a:ea typeface="MS PGothic" pitchFamily="34" charset="-128"/>
              <a:cs typeface="+mn-cs"/>
            </a:endParaRPr>
          </a:p>
          <a:p>
            <a:pPr eaLnBrk="1" hangingPunct="1">
              <a:lnSpc>
                <a:spcPct val="100000"/>
              </a:lnSpc>
              <a:defRPr/>
            </a:pPr>
            <a:r>
              <a:rPr lang="en-US" altLang="en-US" sz="1200" b="1" kern="1200" baseline="0" dirty="0" err="1">
                <a:solidFill>
                  <a:srgbClr val="EA558A"/>
                </a:solidFill>
                <a:latin typeface="+mj-lt"/>
                <a:ea typeface="MS PGothic" pitchFamily="34" charset="-128"/>
                <a:cs typeface="+mn-cs"/>
              </a:rPr>
              <a:t>esmo.org</a:t>
            </a:r>
            <a:endParaRPr lang="en-US" altLang="en-US" sz="1200" b="1" kern="1200" baseline="0" dirty="0">
              <a:solidFill>
                <a:srgbClr val="EA558A"/>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EA558A"/>
                </a:solidFill>
                <a:latin typeface="+mn-lt"/>
              </a:defRPr>
            </a:lvl1pPr>
          </a:lstStyle>
          <a:p>
            <a:pPr lvl="0"/>
            <a:r>
              <a:rPr lang="en-US" dirty="0"/>
              <a:t>Click to edit Master text styles</a:t>
            </a:r>
          </a:p>
        </p:txBody>
      </p:sp>
      <p:pic>
        <p:nvPicPr>
          <p:cNvPr id="8" name="Image 7">
            <a:extLst>
              <a:ext uri="{FF2B5EF4-FFF2-40B4-BE49-F238E27FC236}">
                <a16:creationId xmlns:a16="http://schemas.microsoft.com/office/drawing/2014/main" id="{20D3C550-9633-6F3E-B8A9-3525DF0A4508}"/>
              </a:ext>
            </a:extLst>
          </p:cNvPr>
          <p:cNvPicPr>
            <a:picLocks noChangeAspect="1"/>
          </p:cNvPicPr>
          <p:nvPr userDrawn="1"/>
        </p:nvPicPr>
        <p:blipFill rotWithShape="1">
          <a:blip r:embed="rId2"/>
          <a:srcRect l="1158" t="18460" r="44359" b="5019"/>
          <a:stretch/>
        </p:blipFill>
        <p:spPr>
          <a:xfrm>
            <a:off x="5666714" y="259778"/>
            <a:ext cx="3477286" cy="4883722"/>
          </a:xfrm>
          <a:prstGeom prst="rect">
            <a:avLst/>
          </a:prstGeom>
        </p:spPr>
      </p:pic>
      <p:pic>
        <p:nvPicPr>
          <p:cNvPr id="9" name="Graphic 8">
            <a:extLst>
              <a:ext uri="{FF2B5EF4-FFF2-40B4-BE49-F238E27FC236}">
                <a16:creationId xmlns:a16="http://schemas.microsoft.com/office/drawing/2014/main" id="{356458D3-6C32-48CE-A196-AFE6EE1306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553" y="499267"/>
            <a:ext cx="3559561" cy="509419"/>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r>
              <a:rPr lang="fr-FR" dirty="0">
                <a:solidFill>
                  <a:srgbClr val="EA558A"/>
                </a:solidFill>
              </a:rPr>
              <a:t>Click to </a:t>
            </a:r>
            <a:r>
              <a:rPr lang="fr-FR" dirty="0" err="1">
                <a:solidFill>
                  <a:srgbClr val="EA558A"/>
                </a:solidFill>
              </a:rPr>
              <a:t>add</a:t>
            </a:r>
            <a:r>
              <a:rPr lang="fr-FR" dirty="0">
                <a:solidFill>
                  <a:srgbClr val="EA558A"/>
                </a:solidFill>
              </a:rPr>
              <a:t> </a:t>
            </a:r>
            <a:br>
              <a:rPr lang="fr-FR" dirty="0">
                <a:solidFill>
                  <a:srgbClr val="EA558A"/>
                </a:solidFill>
              </a:rPr>
            </a:br>
            <a:r>
              <a:rPr lang="fr-FR" dirty="0">
                <a:solidFill>
                  <a:srgbClr val="EA558A"/>
                </a:solidFill>
              </a:rPr>
              <a:t>A </a:t>
            </a:r>
            <a:r>
              <a:rPr lang="fr-FR" dirty="0" err="1">
                <a:solidFill>
                  <a:srgbClr val="EA558A"/>
                </a:solidFill>
              </a:rPr>
              <a:t>title</a:t>
            </a:r>
            <a:endParaRPr lang="fr-FR" dirty="0">
              <a:solidFill>
                <a:srgbClr val="EA558A"/>
              </a:solidFill>
            </a:endParaRPr>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r>
              <a:rPr lang="fr-FR" dirty="0">
                <a:solidFill>
                  <a:srgbClr val="EA558A"/>
                </a:solidFill>
              </a:rPr>
              <a:t>Click to </a:t>
            </a:r>
            <a:r>
              <a:rPr lang="fr-FR" dirty="0" err="1">
                <a:solidFill>
                  <a:srgbClr val="EA558A"/>
                </a:solidFill>
              </a:rPr>
              <a:t>add</a:t>
            </a:r>
            <a:r>
              <a:rPr lang="fr-FR" dirty="0">
                <a:solidFill>
                  <a:srgbClr val="EA558A"/>
                </a:solidFill>
              </a:rPr>
              <a:t> a </a:t>
            </a:r>
            <a:r>
              <a:rPr lang="fr-FR" dirty="0" err="1">
                <a:solidFill>
                  <a:srgbClr val="EA558A"/>
                </a:solidFill>
              </a:rPr>
              <a:t>subtitle</a:t>
            </a:r>
            <a:endParaRPr lang="fr-FR" dirty="0">
              <a:solidFill>
                <a:srgbClr val="EA558A"/>
              </a:solidFill>
            </a:endParaRPr>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r>
              <a:rPr lang="fr-FR" dirty="0">
                <a:solidFill>
                  <a:srgbClr val="EA558A"/>
                </a:solidFill>
              </a:rPr>
              <a:t>Click to </a:t>
            </a:r>
            <a:r>
              <a:rPr lang="fr-FR" dirty="0" err="1">
                <a:solidFill>
                  <a:srgbClr val="EA558A"/>
                </a:solidFill>
              </a:rPr>
              <a:t>add</a:t>
            </a:r>
            <a:r>
              <a:rPr lang="fr-FR" dirty="0">
                <a:solidFill>
                  <a:srgbClr val="EA558A"/>
                </a:solidFill>
              </a:rPr>
              <a:t> </a:t>
            </a:r>
            <a:r>
              <a:rPr lang="fr-FR" dirty="0" err="1">
                <a:solidFill>
                  <a:srgbClr val="EA558A"/>
                </a:solidFill>
              </a:rPr>
              <a:t>text</a:t>
            </a:r>
            <a:endParaRPr lang="fr-FR" dirty="0">
              <a:solidFill>
                <a:srgbClr val="EA558A"/>
              </a:solidFill>
            </a:endParaRPr>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r>
              <a:rPr lang="fr-FR" dirty="0">
                <a:solidFill>
                  <a:srgbClr val="EA558A"/>
                </a:solidFill>
              </a:rPr>
              <a:t>Click to </a:t>
            </a:r>
            <a:r>
              <a:rPr lang="fr-FR" dirty="0" err="1">
                <a:solidFill>
                  <a:srgbClr val="EA558A"/>
                </a:solidFill>
              </a:rPr>
              <a:t>add</a:t>
            </a:r>
            <a:r>
              <a:rPr lang="fr-FR" dirty="0">
                <a:solidFill>
                  <a:srgbClr val="EA558A"/>
                </a:solidFill>
              </a:rPr>
              <a:t> </a:t>
            </a:r>
            <a:r>
              <a:rPr lang="fr-FR" dirty="0" err="1">
                <a:solidFill>
                  <a:srgbClr val="EA558A"/>
                </a:solidFill>
              </a:rPr>
              <a:t>text</a:t>
            </a:r>
            <a:endParaRPr lang="fr-FR" dirty="0">
              <a:solidFill>
                <a:srgbClr val="EA558A"/>
              </a:solidFill>
            </a:endParaRPr>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sz="1800" dirty="0">
                <a:solidFill>
                  <a:srgbClr val="EA558A"/>
                </a:solidFill>
              </a:rPr>
              <a:t>Please declare all interests arising from your work or expertise which may be perceived to conflict with the integrity of ESMO and/or your work within the Society.</a:t>
            </a:r>
          </a:p>
          <a:p>
            <a:pPr algn="just"/>
            <a:endParaRPr lang="en-US" dirty="0">
              <a:solidFill>
                <a:srgbClr val="EA558A"/>
              </a:solidFill>
            </a:endParaRPr>
          </a:p>
          <a:p>
            <a:pPr algn="just"/>
            <a:r>
              <a:rPr lang="en-US" dirty="0">
                <a:solidFill>
                  <a:srgbClr val="EA558A"/>
                </a:solidFill>
              </a:rPr>
              <a:t>The Declaration of Interests included in your slide presentation(s) must specify all financial / non-financial interests you have in relation to the following </a:t>
            </a:r>
            <a:r>
              <a:rPr lang="en-US" b="1" dirty="0">
                <a:solidFill>
                  <a:srgbClr val="EA558A"/>
                </a:solidFill>
              </a:rPr>
              <a:t>relevant </a:t>
            </a:r>
            <a:r>
              <a:rPr lang="en-US" b="1" dirty="0" err="1">
                <a:solidFill>
                  <a:srgbClr val="EA558A"/>
                </a:solidFill>
              </a:rPr>
              <a:t>organisations</a:t>
            </a:r>
            <a:r>
              <a:rPr lang="en-US" b="1" dirty="0">
                <a:solidFill>
                  <a:srgbClr val="EA558A"/>
                </a:solidFill>
              </a:rPr>
              <a:t> </a:t>
            </a:r>
            <a:r>
              <a:rPr lang="en-US" dirty="0">
                <a:solidFill>
                  <a:srgbClr val="EA558A"/>
                </a:solidFill>
              </a:rPr>
              <a:t>and should cover the last two calendar years:</a:t>
            </a:r>
          </a:p>
          <a:p>
            <a:pPr algn="just"/>
            <a:endParaRPr lang="en-US" dirty="0">
              <a:solidFill>
                <a:srgbClr val="EA558A"/>
              </a:solidFill>
            </a:endParaRPr>
          </a:p>
          <a:p>
            <a:pPr algn="just"/>
            <a:r>
              <a:rPr lang="en-US" b="1" dirty="0">
                <a:solidFill>
                  <a:srgbClr val="EA558A"/>
                </a:solidFill>
              </a:rPr>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t>DECLARATION OF INTERESTS</a:t>
            </a:r>
            <a:endParaRPr lang="fr-FR" dirty="0"/>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85243"/>
            <a:ext cx="8409764" cy="3868547"/>
          </a:xfrm>
        </p:spPr>
        <p:txBody>
          <a:bodyPr/>
          <a:lstStyle/>
          <a:p>
            <a:pPr algn="just"/>
            <a:r>
              <a:rPr lang="en-US" dirty="0">
                <a:solidFill>
                  <a:srgbClr val="EA558A"/>
                </a:solidFill>
              </a:rPr>
              <a:t>You should provide details about any financial / non-financial interests you may have in the above-mentioned </a:t>
            </a:r>
            <a:r>
              <a:rPr lang="en-US" dirty="0" err="1">
                <a:solidFill>
                  <a:srgbClr val="EA558A"/>
                </a:solidFill>
              </a:rPr>
              <a:t>organisations</a:t>
            </a:r>
            <a:r>
              <a:rPr lang="en-US" dirty="0">
                <a:solidFill>
                  <a:srgbClr val="EA558A"/>
                </a:solidFill>
              </a:rPr>
              <a:t>, including, but not limited to:</a:t>
            </a:r>
          </a:p>
          <a:p>
            <a:pPr algn="just"/>
            <a:endParaRPr lang="en-US" sz="900" dirty="0">
              <a:solidFill>
                <a:srgbClr val="EA558A"/>
              </a:solidFill>
            </a:endParaRPr>
          </a:p>
          <a:p>
            <a:pPr algn="just">
              <a:spcBef>
                <a:spcPts val="0"/>
              </a:spcBef>
            </a:pPr>
            <a:r>
              <a:rPr lang="en-US" sz="900" dirty="0">
                <a:solidFill>
                  <a:srgbClr val="EA558A"/>
                </a:solidFill>
              </a:rPr>
              <a:t>Compensation you have received for any speaker, consultancy or advisory role or similar activity (e.g. public speaking, writing engagements, expert testimony). </a:t>
            </a:r>
          </a:p>
          <a:p>
            <a:pPr algn="just">
              <a:spcBef>
                <a:spcPts val="0"/>
              </a:spcBef>
            </a:pPr>
            <a:endParaRPr lang="en-US" sz="900" dirty="0">
              <a:solidFill>
                <a:srgbClr val="EA558A"/>
              </a:solidFill>
            </a:endParaRPr>
          </a:p>
          <a:p>
            <a:pPr algn="just">
              <a:spcBef>
                <a:spcPts val="0"/>
              </a:spcBef>
            </a:pPr>
            <a:r>
              <a:rPr lang="en-US" sz="900" dirty="0">
                <a:solidFill>
                  <a:srgbClr val="EA558A"/>
                </a:solidFill>
              </a:rPr>
              <a:t>Any role in a relevant </a:t>
            </a:r>
            <a:r>
              <a:rPr lang="en-US" sz="900" dirty="0" err="1">
                <a:solidFill>
                  <a:srgbClr val="EA558A"/>
                </a:solidFill>
              </a:rPr>
              <a:t>organisation</a:t>
            </a:r>
            <a:r>
              <a:rPr lang="en-US" sz="900" dirty="0">
                <a:solidFill>
                  <a:srgbClr val="EA558A"/>
                </a:solidFill>
              </a:rPr>
              <a:t> for which you are financially compensated (e.g. as an employee, officer or member of the Board of Directors).</a:t>
            </a:r>
          </a:p>
          <a:p>
            <a:pPr algn="just">
              <a:spcBef>
                <a:spcPts val="0"/>
              </a:spcBef>
            </a:pPr>
            <a:endParaRPr lang="en-US" sz="900" dirty="0">
              <a:solidFill>
                <a:srgbClr val="EA558A"/>
              </a:solidFill>
            </a:endParaRPr>
          </a:p>
          <a:p>
            <a:pPr algn="just">
              <a:spcBef>
                <a:spcPts val="0"/>
              </a:spcBef>
            </a:pPr>
            <a:r>
              <a:rPr lang="en-US" sz="900" dirty="0">
                <a:solidFill>
                  <a:srgbClr val="EA558A"/>
                </a:solidFill>
              </a:rPr>
              <a:t>Details of any stocks or ownership interests that you have in a relevant </a:t>
            </a:r>
            <a:r>
              <a:rPr lang="en-US" sz="900" dirty="0" err="1">
                <a:solidFill>
                  <a:srgbClr val="EA558A"/>
                </a:solidFill>
              </a:rPr>
              <a:t>organisation</a:t>
            </a:r>
            <a:r>
              <a:rPr lang="en-US" sz="900" dirty="0">
                <a:solidFill>
                  <a:srgbClr val="EA558A"/>
                </a:solidFill>
              </a:rPr>
              <a:t> (as defined on the previous slide).</a:t>
            </a:r>
          </a:p>
          <a:p>
            <a:pPr algn="just">
              <a:spcBef>
                <a:spcPts val="0"/>
              </a:spcBef>
            </a:pPr>
            <a:endParaRPr lang="en-US" sz="900" dirty="0">
              <a:solidFill>
                <a:srgbClr val="EA558A"/>
              </a:solidFill>
            </a:endParaRPr>
          </a:p>
          <a:p>
            <a:pPr algn="just">
              <a:spcBef>
                <a:spcPts val="0"/>
              </a:spcBef>
            </a:pPr>
            <a:r>
              <a:rPr lang="en-US" sz="900" dirty="0" err="1">
                <a:solidFill>
                  <a:srgbClr val="EA558A"/>
                </a:solidFill>
              </a:rPr>
              <a:t>Licencing</a:t>
            </a:r>
            <a:r>
              <a:rPr lang="en-US" sz="900" dirty="0">
                <a:solidFill>
                  <a:srgbClr val="EA558A"/>
                </a:solidFill>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solidFill>
                  <a:srgbClr val="EA558A"/>
                </a:solidFill>
              </a:rPr>
              <a:t>licence</a:t>
            </a:r>
            <a:r>
              <a:rPr lang="en-US" sz="900" dirty="0">
                <a:solidFill>
                  <a:srgbClr val="EA558A"/>
                </a:solidFill>
              </a:rPr>
              <a:t> that has been granted).</a:t>
            </a:r>
          </a:p>
          <a:p>
            <a:pPr algn="just">
              <a:spcBef>
                <a:spcPts val="0"/>
              </a:spcBef>
            </a:pPr>
            <a:endParaRPr lang="en-US" sz="900" dirty="0">
              <a:solidFill>
                <a:srgbClr val="EA558A"/>
              </a:solidFill>
            </a:endParaRPr>
          </a:p>
          <a:p>
            <a:pPr algn="just">
              <a:spcBef>
                <a:spcPts val="0"/>
              </a:spcBef>
            </a:pPr>
            <a:r>
              <a:rPr lang="en-US" sz="900" dirty="0">
                <a:solidFill>
                  <a:srgbClr val="EA558A"/>
                </a:solidFill>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dirty="0">
              <a:solidFill>
                <a:srgbClr val="EA558A"/>
              </a:solidFill>
            </a:endParaRPr>
          </a:p>
          <a:p>
            <a:pPr algn="just">
              <a:spcBef>
                <a:spcPts val="0"/>
              </a:spcBef>
            </a:pPr>
            <a:r>
              <a:rPr lang="en-US" sz="900" dirty="0">
                <a:solidFill>
                  <a:srgbClr val="EA558A"/>
                </a:solidFill>
              </a:rPr>
              <a:t>Details of any non-remunerated activities you have performed for any relevant </a:t>
            </a:r>
            <a:r>
              <a:rPr lang="en-US" sz="900" dirty="0" err="1">
                <a:solidFill>
                  <a:srgbClr val="EA558A"/>
                </a:solidFill>
              </a:rPr>
              <a:t>organisation</a:t>
            </a:r>
            <a:r>
              <a:rPr lang="en-US" sz="900" dirty="0">
                <a:solidFill>
                  <a:srgbClr val="EA558A"/>
                </a:solidFill>
              </a:rPr>
              <a:t> (e.g. a leadership position, advisory role, principal investigator or project lead).</a:t>
            </a:r>
          </a:p>
          <a:p>
            <a:pPr algn="just">
              <a:spcBef>
                <a:spcPts val="0"/>
              </a:spcBef>
            </a:pPr>
            <a:r>
              <a:rPr lang="en-US" sz="900" dirty="0">
                <a:solidFill>
                  <a:srgbClr val="EA558A"/>
                </a:solidFill>
              </a:rPr>
              <a:t> </a:t>
            </a:r>
          </a:p>
          <a:p>
            <a:pPr algn="just">
              <a:spcBef>
                <a:spcPts val="0"/>
              </a:spcBef>
            </a:pPr>
            <a:r>
              <a:rPr lang="en-US" sz="900" dirty="0">
                <a:solidFill>
                  <a:srgbClr val="EA558A"/>
                </a:solidFill>
              </a:rPr>
              <a:t>Details of any non-financial benefits received from a relevant </a:t>
            </a:r>
            <a:r>
              <a:rPr lang="en-US" sz="900" dirty="0" err="1">
                <a:solidFill>
                  <a:srgbClr val="EA558A"/>
                </a:solidFill>
              </a:rPr>
              <a:t>organisation</a:t>
            </a:r>
            <a:r>
              <a:rPr lang="en-US" sz="900" dirty="0">
                <a:solidFill>
                  <a:srgbClr val="EA558A"/>
                </a:solidFill>
              </a:rPr>
              <a:t> (as defined on the previous slide).For example, access to proprietary information or samples of medical products that are used in your research </a:t>
            </a:r>
            <a:r>
              <a:rPr lang="en-US" sz="900" dirty="0" err="1">
                <a:solidFill>
                  <a:srgbClr val="EA558A"/>
                </a:solidFill>
              </a:rPr>
              <a:t>programme</a:t>
            </a:r>
            <a:r>
              <a:rPr lang="en-US" sz="900" dirty="0">
                <a:solidFill>
                  <a:srgbClr val="EA558A"/>
                </a:solidFill>
              </a:rPr>
              <a:t>.</a:t>
            </a:r>
          </a:p>
          <a:p>
            <a:pPr algn="just">
              <a:spcBef>
                <a:spcPts val="0"/>
              </a:spcBef>
            </a:pPr>
            <a:endParaRPr lang="en-US" sz="900" dirty="0">
              <a:solidFill>
                <a:srgbClr val="EA558A"/>
              </a:solidFill>
            </a:endParaRPr>
          </a:p>
          <a:p>
            <a:pPr algn="just">
              <a:spcBef>
                <a:spcPts val="0"/>
              </a:spcBef>
            </a:pPr>
            <a:r>
              <a:rPr lang="en-US" sz="900" dirty="0">
                <a:solidFill>
                  <a:srgbClr val="EA558A"/>
                </a:solidFill>
              </a:rPr>
              <a:t>Details of membership or affiliation with any political </a:t>
            </a:r>
            <a:r>
              <a:rPr lang="en-US" sz="900" dirty="0" err="1">
                <a:solidFill>
                  <a:srgbClr val="EA558A"/>
                </a:solidFill>
              </a:rPr>
              <a:t>organisation</a:t>
            </a:r>
            <a:r>
              <a:rPr lang="en-US" sz="900" dirty="0">
                <a:solidFill>
                  <a:srgbClr val="EA558A"/>
                </a:solidFill>
              </a:rPr>
              <a:t>, pressure group, lobbying </a:t>
            </a:r>
            <a:r>
              <a:rPr lang="en-US" sz="900" dirty="0" err="1">
                <a:solidFill>
                  <a:srgbClr val="EA558A"/>
                </a:solidFill>
              </a:rPr>
              <a:t>organisation</a:t>
            </a:r>
            <a:r>
              <a:rPr lang="en-US" sz="900" dirty="0">
                <a:solidFill>
                  <a:srgbClr val="EA558A"/>
                </a:solidFill>
              </a:rPr>
              <a:t> or similar association operating in similar areas as ESMO or with relevance to cancer medicine.</a:t>
            </a:r>
          </a:p>
          <a:p>
            <a:pPr algn="just">
              <a:spcBef>
                <a:spcPts val="0"/>
              </a:spcBef>
            </a:pPr>
            <a:endParaRPr lang="en-US" sz="900" dirty="0">
              <a:solidFill>
                <a:srgbClr val="EA558A"/>
              </a:solidFill>
            </a:endParaRPr>
          </a:p>
          <a:p>
            <a:pPr algn="just">
              <a:spcBef>
                <a:spcPts val="0"/>
              </a:spcBef>
            </a:pPr>
            <a:r>
              <a:rPr lang="en-US" sz="900" b="1" dirty="0">
                <a:solidFill>
                  <a:srgbClr val="EA558A"/>
                </a:solidFill>
              </a:rPr>
              <a:t>If you have nothing to declare then please also state this.</a:t>
            </a:r>
          </a:p>
          <a:p>
            <a:pPr algn="just"/>
            <a:endParaRPr lang="en-GB" sz="900" dirty="0">
              <a:solidFill>
                <a:srgbClr val="EA558A"/>
              </a:solidFill>
            </a:endParaRPr>
          </a:p>
          <a:p>
            <a:pPr algn="just"/>
            <a:endParaRPr lang="en-US" sz="900" dirty="0">
              <a:solidFill>
                <a:srgbClr val="EA558A"/>
              </a:solidFill>
            </a:endParaRPr>
          </a:p>
          <a:p>
            <a:endParaRPr lang="en-CH" sz="900" dirty="0">
              <a:solidFill>
                <a:srgbClr val="EA558A"/>
              </a:solidFill>
            </a:endParaRPr>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dirty="0">
                <a:solidFill>
                  <a:srgbClr val="EA558A"/>
                </a:solidFill>
              </a:rPr>
              <a:t>First name Last name</a:t>
            </a:r>
          </a:p>
          <a:p>
            <a:pPr algn="just"/>
            <a:endParaRPr lang="en-GB" dirty="0">
              <a:solidFill>
                <a:srgbClr val="EA558A"/>
              </a:solidFill>
            </a:endParaRPr>
          </a:p>
          <a:p>
            <a:pPr algn="just"/>
            <a:r>
              <a:rPr lang="en-US" dirty="0">
                <a:solidFill>
                  <a:srgbClr val="EA558A"/>
                </a:solidFill>
              </a:rPr>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dirty="0">
                <a:solidFill>
                  <a:srgbClr val="EA558A"/>
                </a:solidFill>
              </a:rPr>
              <a:t>DECLARATION OF INTERESTS</a:t>
            </a:r>
            <a:endParaRPr lang="fr-FR" dirty="0">
              <a:solidFill>
                <a:srgbClr val="EA558A"/>
              </a:solidFill>
            </a:endParaRPr>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519D081-2036-43E6-91F1-EF6EFD2ABFC3}"/>
              </a:ext>
            </a:extLst>
          </p:cNvPr>
          <p:cNvSpPr>
            <a:spLocks noGrp="1"/>
          </p:cNvSpPr>
          <p:nvPr>
            <p:ph type="body" sz="quarter" idx="12"/>
          </p:nvPr>
        </p:nvSpPr>
        <p:spPr/>
        <p:txBody>
          <a:bodyPr/>
          <a:lstStyle/>
          <a:p>
            <a:endParaRPr lang="en-US"/>
          </a:p>
        </p:txBody>
      </p:sp>
      <p:sp>
        <p:nvSpPr>
          <p:cNvPr id="5" name="Title 4">
            <a:extLst>
              <a:ext uri="{FF2B5EF4-FFF2-40B4-BE49-F238E27FC236}">
                <a16:creationId xmlns:a16="http://schemas.microsoft.com/office/drawing/2014/main" id="{002631A9-957C-47E9-B60D-EF174D5582EA}"/>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6192DF3A-E627-4149-B4D6-0A2AF9F90CA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EEBAA192-36AE-4A8A-9AE7-C9B66581E990}"/>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131F08-1B3E-194B-87D8-B2E72B4B582D}"/>
              </a:ext>
            </a:extLst>
          </p:cNvPr>
          <p:cNvSpPr>
            <a:spLocks noGrp="1"/>
          </p:cNvSpPr>
          <p:nvPr>
            <p:ph type="body" sz="quarter" idx="13"/>
          </p:nvPr>
        </p:nvSpPr>
        <p:spPr/>
        <p:txBody>
          <a:bodyPr/>
          <a:lstStyle/>
          <a:p>
            <a:endParaRPr lang="fr-FR"/>
          </a:p>
        </p:txBody>
      </p:sp>
      <p:sp>
        <p:nvSpPr>
          <p:cNvPr id="3" name="Titre 2">
            <a:extLst>
              <a:ext uri="{FF2B5EF4-FFF2-40B4-BE49-F238E27FC236}">
                <a16:creationId xmlns:a16="http://schemas.microsoft.com/office/drawing/2014/main" id="{9537F187-ADEC-9644-B461-D281BD911C72}"/>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3DB10FC-A707-F44B-8609-AE45C7B11D5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6" ma:contentTypeDescription="Create a new document." ma:contentTypeScope="" ma:versionID="509486c168ebcca5a757803c696e0579">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53c502ad0237e42c8d53071e3df8f19e"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Props1.xml><?xml version="1.0" encoding="utf-8"?>
<ds:datastoreItem xmlns:ds="http://schemas.openxmlformats.org/officeDocument/2006/customXml" ds:itemID="{53376612-D2A7-4E10-8A37-2C1D7883A062}">
  <ds:schemaRefs>
    <ds:schemaRef ds:uri="http://schemas.microsoft.com/sharepoint/v3/contenttype/forms"/>
  </ds:schemaRefs>
</ds:datastoreItem>
</file>

<file path=customXml/itemProps2.xml><?xml version="1.0" encoding="utf-8"?>
<ds:datastoreItem xmlns:ds="http://schemas.openxmlformats.org/officeDocument/2006/customXml" ds:itemID="{A07E186A-CEFD-4BAA-81EE-3758FB0A4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DA2DDA-4E94-49B3-BE48-28E9F156685D}">
  <ds:schemaRefs>
    <ds:schemaRef ds:uri="http://purl.org/dc/terms/"/>
    <ds:schemaRef ds:uri="235ff43d-26a7-42ea-a8c4-18be9aacb69b"/>
    <ds:schemaRef ds:uri="http://schemas.microsoft.com/office/2006/documentManagement/types"/>
    <ds:schemaRef ds:uri="http://schemas.openxmlformats.org/package/2006/metadata/core-properties"/>
    <ds:schemaRef ds:uri="http://purl.org/dc/elements/1.1/"/>
    <ds:schemaRef ds:uri="f2483e31-e864-4e71-94e2-cc286e69fb6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501</Words>
  <Application>Microsoft Office PowerPoint</Application>
  <PresentationFormat>On-screen Show (16:9)</PresentationFormat>
  <Paragraphs>34</Paragraphs>
  <Slides>11</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Noto Sans Symbols</vt:lpstr>
      <vt:lpstr>Wingdings</vt:lpstr>
      <vt:lpstr>Office Theme</vt:lpstr>
      <vt:lpstr>Click to add  A title</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 Breast Cancer 2023 PPTX Template</dc:title>
  <dc:creator>Daura MELLA - ESMO</dc:creator>
  <cp:keywords>European Society for Medical Oncology, ESMO, Breast, Cancer, 2023, PPTX, Template</cp:keywords>
  <cp:lastModifiedBy>Ricard USTRELL - ESMO</cp:lastModifiedBy>
  <cp:revision>19</cp:revision>
  <dcterms:created xsi:type="dcterms:W3CDTF">2016-02-17T10:07:52Z</dcterms:created>
  <dcterms:modified xsi:type="dcterms:W3CDTF">2023-03-16T09:15:51Z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c4371a46-7b8e-4ad0-abef-98c853787f32</vt:lpwstr>
  </property>
  <property fmtid="{D5CDD505-2E9C-101B-9397-08002B2CF9AE}" pid="13" name="MediaServiceImageTags">
    <vt:lpwstr/>
  </property>
</Properties>
</file>