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5"/>
  </p:notesMasterIdLst>
  <p:sldIdLst>
    <p:sldId id="256" r:id="rId6"/>
    <p:sldId id="257" r:id="rId7"/>
    <p:sldId id="258" r:id="rId8"/>
    <p:sldId id="259" r:id="rId9"/>
    <p:sldId id="267" r:id="rId10"/>
    <p:sldId id="260" r:id="rId11"/>
    <p:sldId id="268" r:id="rId12"/>
    <p:sldId id="265" r:id="rId13"/>
    <p:sldId id="266" r:id="rId14"/>
  </p:sldIdLst>
  <p:sldSz cx="9144000" cy="5143500" type="screen16x9"/>
  <p:notesSz cx="6858000" cy="91440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elvetica LT Std Cond Light" panose="020B0406020202030204"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9A3CruKz49q8APjSK7KhjCb1b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8"/>
    <a:srgbClr val="555354"/>
    <a:srgbClr val="9A9899"/>
    <a:srgbClr val="807E7F"/>
    <a:srgbClr val="B8CAD4"/>
    <a:srgbClr val="508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B36CE-E3E7-48B0-92DE-B32F19FD017A}" v="6" dt="2023-03-20T10:09:56.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3" name="Google Shape;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p:cSld name="1_Title Presentation">
    <p:spTree>
      <p:nvGrpSpPr>
        <p:cNvPr id="1" name="Shape 10"/>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DAF00F-385A-435A-87DB-C4FDDD0C4251}"/>
              </a:ext>
            </a:extLst>
          </p:cNvPr>
          <p:cNvPicPr>
            <a:picLocks noChangeAspect="1"/>
          </p:cNvPicPr>
          <p:nvPr userDrawn="1"/>
        </p:nvPicPr>
        <p:blipFill>
          <a:blip r:embed="rId2"/>
          <a:stretch>
            <a:fillRect/>
          </a:stretch>
        </p:blipFill>
        <p:spPr>
          <a:xfrm>
            <a:off x="1787" y="0"/>
            <a:ext cx="9140425" cy="5143500"/>
          </a:xfrm>
          <a:prstGeom prst="rect">
            <a:avLst/>
          </a:prstGeom>
        </p:spPr>
      </p:pic>
      <p:sp>
        <p:nvSpPr>
          <p:cNvPr id="11" name="Google Shape;11;p13"/>
          <p:cNvSpPr txBox="1">
            <a:spLocks noGrp="1"/>
          </p:cNvSpPr>
          <p:nvPr>
            <p:ph type="ctrTitle"/>
          </p:nvPr>
        </p:nvSpPr>
        <p:spPr>
          <a:xfrm>
            <a:off x="360000" y="1671897"/>
            <a:ext cx="4937117" cy="1089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Narrow"/>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12" name="Google Shape;12;p13"/>
          <p:cNvSpPr txBox="1">
            <a:spLocks noGrp="1"/>
          </p:cNvSpPr>
          <p:nvPr>
            <p:ph type="subTitle" idx="1"/>
          </p:nvPr>
        </p:nvSpPr>
        <p:spPr>
          <a:xfrm>
            <a:off x="360000" y="2619147"/>
            <a:ext cx="4937117" cy="54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4" name="Picture 3" descr="A picture containing text, transport, wheel&#10;&#10;Description automatically generated">
            <a:extLst>
              <a:ext uri="{FF2B5EF4-FFF2-40B4-BE49-F238E27FC236}">
                <a16:creationId xmlns:a16="http://schemas.microsoft.com/office/drawing/2014/main" id="{01E71236-D8AC-4A0F-94E8-60A596D617A8}"/>
              </a:ext>
            </a:extLst>
          </p:cNvPr>
          <p:cNvPicPr>
            <a:picLocks noChangeAspect="1"/>
          </p:cNvPicPr>
          <p:nvPr userDrawn="1"/>
        </p:nvPicPr>
        <p:blipFill>
          <a:blip r:embed="rId3"/>
          <a:stretch>
            <a:fillRect/>
          </a:stretch>
        </p:blipFill>
        <p:spPr>
          <a:xfrm>
            <a:off x="468325" y="319264"/>
            <a:ext cx="2973375" cy="632739"/>
          </a:xfrm>
          <a:prstGeom prst="rect">
            <a:avLst/>
          </a:prstGeom>
        </p:spPr>
      </p:pic>
      <p:sp>
        <p:nvSpPr>
          <p:cNvPr id="14" name="Google Shape;14;p13"/>
          <p:cNvSpPr txBox="1">
            <a:spLocks noGrp="1"/>
          </p:cNvSpPr>
          <p:nvPr>
            <p:ph type="body" idx="2"/>
          </p:nvPr>
        </p:nvSpPr>
        <p:spPr>
          <a:xfrm>
            <a:off x="367250" y="3266637"/>
            <a:ext cx="4937100" cy="742803"/>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dirty="0"/>
          </a:p>
        </p:txBody>
      </p:sp>
      <p:pic>
        <p:nvPicPr>
          <p:cNvPr id="8" name="Picture 7" descr="A picture containing text&#10;&#10;Description automatically generated">
            <a:extLst>
              <a:ext uri="{FF2B5EF4-FFF2-40B4-BE49-F238E27FC236}">
                <a16:creationId xmlns:a16="http://schemas.microsoft.com/office/drawing/2014/main" id="{E0C6CE2D-21BC-4AE1-AF15-506378D202B1}"/>
              </a:ext>
            </a:extLst>
          </p:cNvPr>
          <p:cNvPicPr>
            <a:picLocks noChangeAspect="1"/>
          </p:cNvPicPr>
          <p:nvPr userDrawn="1"/>
        </p:nvPicPr>
        <p:blipFill>
          <a:blip r:embed="rId4"/>
          <a:stretch>
            <a:fillRect/>
          </a:stretch>
        </p:blipFill>
        <p:spPr>
          <a:xfrm>
            <a:off x="4863131" y="319264"/>
            <a:ext cx="4673236" cy="4673236"/>
          </a:xfrm>
          <a:prstGeom prst="rect">
            <a:avLst/>
          </a:prstGeom>
        </p:spPr>
      </p:pic>
      <p:pic>
        <p:nvPicPr>
          <p:cNvPr id="13" name="Picture 12" descr="Graphical user interface, text&#10;&#10;Description automatically generated with medium confidence">
            <a:extLst>
              <a:ext uri="{FF2B5EF4-FFF2-40B4-BE49-F238E27FC236}">
                <a16:creationId xmlns:a16="http://schemas.microsoft.com/office/drawing/2014/main" id="{0E0CA098-30A8-1232-BD96-1E24FD288E0A}"/>
              </a:ext>
            </a:extLst>
          </p:cNvPr>
          <p:cNvPicPr>
            <a:picLocks noChangeAspect="1"/>
          </p:cNvPicPr>
          <p:nvPr userDrawn="1"/>
        </p:nvPicPr>
        <p:blipFill rotWithShape="1">
          <a:blip r:embed="rId5"/>
          <a:srcRect l="1961" t="78828" r="50000" b="5331"/>
          <a:stretch/>
        </p:blipFill>
        <p:spPr>
          <a:xfrm>
            <a:off x="109962" y="4064463"/>
            <a:ext cx="5003208" cy="928037"/>
          </a:xfrm>
          <a:prstGeom prst="rect">
            <a:avLst/>
          </a:prstGeom>
        </p:spPr>
      </p:pic>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577756"/>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5" name="Google Shape;35;p17"/>
          <p:cNvSpPr txBox="1">
            <a:spLocks noGrp="1"/>
          </p:cNvSpPr>
          <p:nvPr>
            <p:ph type="body" idx="2"/>
          </p:nvPr>
        </p:nvSpPr>
        <p:spPr>
          <a:xfrm>
            <a:off x="367936" y="1373256"/>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9" name="Picture 8" descr="A picture containing text, transport, wheel&#10;&#10;Description automatically generated">
            <a:extLst>
              <a:ext uri="{FF2B5EF4-FFF2-40B4-BE49-F238E27FC236}">
                <a16:creationId xmlns:a16="http://schemas.microsoft.com/office/drawing/2014/main" id="{993168F1-16AE-4CB6-8FAE-CF2ED1125E7F}"/>
              </a:ext>
            </a:extLst>
          </p:cNvPr>
          <p:cNvPicPr>
            <a:picLocks noChangeAspect="1"/>
          </p:cNvPicPr>
          <p:nvPr userDrawn="1"/>
        </p:nvPicPr>
        <p:blipFill>
          <a:blip r:embed="rId2"/>
          <a:stretch>
            <a:fillRect/>
          </a:stretch>
        </p:blipFill>
        <p:spPr>
          <a:xfrm>
            <a:off x="359999" y="4448551"/>
            <a:ext cx="1824401" cy="388235"/>
          </a:xfrm>
          <a:prstGeom prst="rect">
            <a:avLst/>
          </a:prstGeom>
        </p:spPr>
      </p:pic>
    </p:spTree>
    <p:extLst>
      <p:ext uri="{BB962C8B-B14F-4D97-AF65-F5344CB8AC3E}">
        <p14:creationId xmlns:p14="http://schemas.microsoft.com/office/powerpoint/2010/main" val="1343614138"/>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577756"/>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5" name="Google Shape;35;p17"/>
          <p:cNvSpPr txBox="1">
            <a:spLocks noGrp="1"/>
          </p:cNvSpPr>
          <p:nvPr>
            <p:ph type="body" idx="2"/>
          </p:nvPr>
        </p:nvSpPr>
        <p:spPr>
          <a:xfrm>
            <a:off x="367936" y="1373256"/>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9" name="Picture 8" descr="A picture containing text, transport, wheel&#10;&#10;Description automatically generated">
            <a:extLst>
              <a:ext uri="{FF2B5EF4-FFF2-40B4-BE49-F238E27FC236}">
                <a16:creationId xmlns:a16="http://schemas.microsoft.com/office/drawing/2014/main" id="{993168F1-16AE-4CB6-8FAE-CF2ED1125E7F}"/>
              </a:ext>
            </a:extLst>
          </p:cNvPr>
          <p:cNvPicPr>
            <a:picLocks noChangeAspect="1"/>
          </p:cNvPicPr>
          <p:nvPr userDrawn="1"/>
        </p:nvPicPr>
        <p:blipFill>
          <a:blip r:embed="rId2"/>
          <a:stretch>
            <a:fillRect/>
          </a:stretch>
        </p:blipFill>
        <p:spPr>
          <a:xfrm>
            <a:off x="359999" y="4448551"/>
            <a:ext cx="1824401" cy="388235"/>
          </a:xfrm>
          <a:prstGeom prst="rect">
            <a:avLst/>
          </a:prstGeom>
        </p:spPr>
      </p:pic>
      <p:sp>
        <p:nvSpPr>
          <p:cNvPr id="2" name="TextBox 4">
            <a:extLst>
              <a:ext uri="{FF2B5EF4-FFF2-40B4-BE49-F238E27FC236}">
                <a16:creationId xmlns:a16="http://schemas.microsoft.com/office/drawing/2014/main" id="{C390DF24-B5C9-9A01-F53D-B16702112613}"/>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3" name="Espace réservé du texte 3">
            <a:extLst>
              <a:ext uri="{FF2B5EF4-FFF2-40B4-BE49-F238E27FC236}">
                <a16:creationId xmlns:a16="http://schemas.microsoft.com/office/drawing/2014/main" id="{CC905BD5-1362-23A5-096D-4CD0A233B22E}"/>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spTree>
    <p:extLst>
      <p:ext uri="{BB962C8B-B14F-4D97-AF65-F5344CB8AC3E}">
        <p14:creationId xmlns:p14="http://schemas.microsoft.com/office/powerpoint/2010/main" val="2807888785"/>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List" preserve="1" userDrawn="1">
  <p:cSld name="7_Title and List">
    <p:spTree>
      <p:nvGrpSpPr>
        <p:cNvPr id="1" name="Shape 39"/>
        <p:cNvGrpSpPr/>
        <p:nvPr/>
      </p:nvGrpSpPr>
      <p:grpSpPr>
        <a:xfrm>
          <a:off x="0" y="0"/>
          <a:ext cx="0" cy="0"/>
          <a:chOff x="0" y="0"/>
          <a:chExt cx="0" cy="0"/>
        </a:xfrm>
      </p:grpSpPr>
      <p:sp>
        <p:nvSpPr>
          <p:cNvPr id="40" name="Google Shape;40;p18"/>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41" name="Google Shape;41;p18"/>
          <p:cNvSpPr txBox="1">
            <a:spLocks noGrp="1"/>
          </p:cNvSpPr>
          <p:nvPr>
            <p:ph type="subTitle" idx="1"/>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42" name="Google Shape;42;p18"/>
          <p:cNvSpPr txBox="1">
            <a:spLocks noGrp="1"/>
          </p:cNvSpPr>
          <p:nvPr>
            <p:ph type="body" idx="2"/>
          </p:nvPr>
        </p:nvSpPr>
        <p:spPr>
          <a:xfrm>
            <a:off x="367250" y="1373256"/>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8" name="Picture 7" descr="A picture containing text, transport, wheel&#10;&#10;Description automatically generated">
            <a:extLst>
              <a:ext uri="{FF2B5EF4-FFF2-40B4-BE49-F238E27FC236}">
                <a16:creationId xmlns:a16="http://schemas.microsoft.com/office/drawing/2014/main" id="{D82C500A-5ABA-42C4-A4A9-8F249905CDE2}"/>
              </a:ext>
            </a:extLst>
          </p:cNvPr>
          <p:cNvPicPr>
            <a:picLocks noChangeAspect="1"/>
          </p:cNvPicPr>
          <p:nvPr userDrawn="1"/>
        </p:nvPicPr>
        <p:blipFill>
          <a:blip r:embed="rId2"/>
          <a:stretch>
            <a:fillRect/>
          </a:stretch>
        </p:blipFill>
        <p:spPr>
          <a:xfrm>
            <a:off x="359999" y="4448551"/>
            <a:ext cx="1824401" cy="388235"/>
          </a:xfrm>
          <a:prstGeom prst="rect">
            <a:avLst/>
          </a:prstGeom>
        </p:spPr>
      </p:pic>
      <p:sp>
        <p:nvSpPr>
          <p:cNvPr id="10" name="TextBox 4">
            <a:extLst>
              <a:ext uri="{FF2B5EF4-FFF2-40B4-BE49-F238E27FC236}">
                <a16:creationId xmlns:a16="http://schemas.microsoft.com/office/drawing/2014/main" id="{E8EA3EDB-D81E-4FD8-9F50-4246FB5A77B0}"/>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1" name="Espace réservé du texte 3">
            <a:extLst>
              <a:ext uri="{FF2B5EF4-FFF2-40B4-BE49-F238E27FC236}">
                <a16:creationId xmlns:a16="http://schemas.microsoft.com/office/drawing/2014/main" id="{329ED344-5B50-44BD-9F99-2AB3D9828F4B}"/>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spTree>
    <p:extLst>
      <p:ext uri="{BB962C8B-B14F-4D97-AF65-F5344CB8AC3E}">
        <p14:creationId xmlns:p14="http://schemas.microsoft.com/office/powerpoint/2010/main" val="1649797975"/>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DD2C7C8-E488-42E5-A7CE-603AA0F3067F}"/>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9" name="Picture 8" descr="A picture containing text, transport, wheel&#10;&#10;Description automatically generated">
            <a:extLst>
              <a:ext uri="{FF2B5EF4-FFF2-40B4-BE49-F238E27FC236}">
                <a16:creationId xmlns:a16="http://schemas.microsoft.com/office/drawing/2014/main" id="{9B76B76D-D2EF-4301-AE4F-1C4BE95F9776}"/>
              </a:ext>
            </a:extLst>
          </p:cNvPr>
          <p:cNvPicPr>
            <a:picLocks noChangeAspect="1"/>
          </p:cNvPicPr>
          <p:nvPr userDrawn="1"/>
        </p:nvPicPr>
        <p:blipFill>
          <a:blip r:embed="rId3"/>
          <a:stretch>
            <a:fillRect/>
          </a:stretch>
        </p:blipFill>
        <p:spPr>
          <a:xfrm>
            <a:off x="359999" y="4448551"/>
            <a:ext cx="1824401" cy="388235"/>
          </a:xfrm>
          <a:prstGeom prst="rect">
            <a:avLst/>
          </a:prstGeom>
        </p:spPr>
      </p:pic>
      <p:sp>
        <p:nvSpPr>
          <p:cNvPr id="11" name="TextBox 4">
            <a:extLst>
              <a:ext uri="{FF2B5EF4-FFF2-40B4-BE49-F238E27FC236}">
                <a16:creationId xmlns:a16="http://schemas.microsoft.com/office/drawing/2014/main" id="{446040D9-BE2F-406C-8B86-9FCFC7D674A0}"/>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555A968E-16E8-420A-BE27-D6CFA9DEE696}"/>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4"/>
          <a:stretch>
            <a:fillRect/>
          </a:stretch>
        </p:blipFill>
        <p:spPr>
          <a:xfrm>
            <a:off x="6300669" y="1621629"/>
            <a:ext cx="2947222" cy="2947222"/>
          </a:xfrm>
          <a:prstGeom prst="rect">
            <a:avLst/>
          </a:prstGeom>
        </p:spPr>
      </p:pic>
    </p:spTree>
    <p:extLst>
      <p:ext uri="{BB962C8B-B14F-4D97-AF65-F5344CB8AC3E}">
        <p14:creationId xmlns:p14="http://schemas.microsoft.com/office/powerpoint/2010/main" val="3683953673"/>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C89E2486-8E54-43B2-8334-CDE8C5466641}"/>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9" name="Picture 8" descr="A picture containing text, transport, wheel&#10;&#10;Description automatically generated">
            <a:extLst>
              <a:ext uri="{FF2B5EF4-FFF2-40B4-BE49-F238E27FC236}">
                <a16:creationId xmlns:a16="http://schemas.microsoft.com/office/drawing/2014/main" id="{9B76B76D-D2EF-4301-AE4F-1C4BE95F9776}"/>
              </a:ext>
            </a:extLst>
          </p:cNvPr>
          <p:cNvPicPr>
            <a:picLocks noChangeAspect="1"/>
          </p:cNvPicPr>
          <p:nvPr userDrawn="1"/>
        </p:nvPicPr>
        <p:blipFill>
          <a:blip r:embed="rId3"/>
          <a:stretch>
            <a:fillRect/>
          </a:stretch>
        </p:blipFill>
        <p:spPr>
          <a:xfrm>
            <a:off x="359999" y="4448551"/>
            <a:ext cx="1824401" cy="38823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4"/>
          <a:stretch>
            <a:fillRect/>
          </a:stretch>
        </p:blipFill>
        <p:spPr>
          <a:xfrm>
            <a:off x="6300669" y="1621629"/>
            <a:ext cx="2947222" cy="2947222"/>
          </a:xfrm>
          <a:prstGeom prst="rect">
            <a:avLst/>
          </a:prstGeom>
        </p:spPr>
      </p:pic>
    </p:spTree>
    <p:extLst>
      <p:ext uri="{BB962C8B-B14F-4D97-AF65-F5344CB8AC3E}">
        <p14:creationId xmlns:p14="http://schemas.microsoft.com/office/powerpoint/2010/main" val="1260432904"/>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Free Content" userDrawn="1">
  <p:cSld name="7_Free Content">
    <p:spTree>
      <p:nvGrpSpPr>
        <p:cNvPr id="1" name="Shape 44"/>
        <p:cNvGrpSpPr/>
        <p:nvPr/>
      </p:nvGrpSpPr>
      <p:grpSpPr>
        <a:xfrm>
          <a:off x="0" y="0"/>
          <a:ext cx="0" cy="0"/>
          <a:chOff x="0" y="0"/>
          <a:chExt cx="0" cy="0"/>
        </a:xfrm>
      </p:grpSpPr>
      <p:pic>
        <p:nvPicPr>
          <p:cNvPr id="12" name="Google Shape;53;p21">
            <a:extLst>
              <a:ext uri="{FF2B5EF4-FFF2-40B4-BE49-F238E27FC236}">
                <a16:creationId xmlns:a16="http://schemas.microsoft.com/office/drawing/2014/main" id="{446D1942-05CE-428A-8BB1-DE1D1ECC645D}"/>
              </a:ext>
            </a:extLst>
          </p:cNvPr>
          <p:cNvPicPr preferRelativeResize="0"/>
          <p:nvPr userDrawn="1"/>
        </p:nvPicPr>
        <p:blipFill rotWithShape="1">
          <a:blip r:embed="rId2">
            <a:alphaModFix/>
          </a:blip>
          <a:srcRect l="465" r="475"/>
          <a:stretch/>
        </p:blipFill>
        <p:spPr>
          <a:xfrm>
            <a:off x="5630200" y="0"/>
            <a:ext cx="3513800" cy="5149127"/>
          </a:xfrm>
          <a:prstGeom prst="rect">
            <a:avLst/>
          </a:prstGeom>
          <a:noFill/>
          <a:ln>
            <a:noFill/>
          </a:ln>
        </p:spPr>
      </p:pic>
      <p:sp>
        <p:nvSpPr>
          <p:cNvPr id="8" name="Google Shape;54;p21">
            <a:extLst>
              <a:ext uri="{FF2B5EF4-FFF2-40B4-BE49-F238E27FC236}">
                <a16:creationId xmlns:a16="http://schemas.microsoft.com/office/drawing/2014/main" id="{B9CFEE76-87D3-4862-826F-BB61CC5673E7}"/>
              </a:ext>
            </a:extLst>
          </p:cNvPr>
          <p:cNvSpPr txBox="1">
            <a:spLocks noGrp="1"/>
          </p:cNvSpPr>
          <p:nvPr>
            <p:ph type="ctrTitle"/>
          </p:nvPr>
        </p:nvSpPr>
        <p:spPr>
          <a:xfrm>
            <a:off x="359999" y="244176"/>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9" name="Google Shape;55;p21">
            <a:extLst>
              <a:ext uri="{FF2B5EF4-FFF2-40B4-BE49-F238E27FC236}">
                <a16:creationId xmlns:a16="http://schemas.microsoft.com/office/drawing/2014/main" id="{60634D95-96FF-4FCD-954F-CF5C8352F043}"/>
              </a:ext>
            </a:extLst>
          </p:cNvPr>
          <p:cNvSpPr txBox="1">
            <a:spLocks noGrp="1"/>
          </p:cNvSpPr>
          <p:nvPr>
            <p:ph type="subTitle" idx="1"/>
          </p:nvPr>
        </p:nvSpPr>
        <p:spPr>
          <a:xfrm>
            <a:off x="359999" y="676176"/>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dirty="0"/>
          </a:p>
        </p:txBody>
      </p:sp>
      <p:sp>
        <p:nvSpPr>
          <p:cNvPr id="10" name="Google Shape;56;p21">
            <a:extLst>
              <a:ext uri="{FF2B5EF4-FFF2-40B4-BE49-F238E27FC236}">
                <a16:creationId xmlns:a16="http://schemas.microsoft.com/office/drawing/2014/main" id="{8C4647E8-3DCA-4DAA-B7B3-87F1EE00F8BC}"/>
              </a:ext>
            </a:extLst>
          </p:cNvPr>
          <p:cNvSpPr txBox="1">
            <a:spLocks noGrp="1"/>
          </p:cNvSpPr>
          <p:nvPr>
            <p:ph type="body" idx="2"/>
          </p:nvPr>
        </p:nvSpPr>
        <p:spPr>
          <a:xfrm>
            <a:off x="367250" y="1373257"/>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14" name="Picture 13" descr="A picture containing text, transport, wheel&#10;&#10;Description automatically generated">
            <a:extLst>
              <a:ext uri="{FF2B5EF4-FFF2-40B4-BE49-F238E27FC236}">
                <a16:creationId xmlns:a16="http://schemas.microsoft.com/office/drawing/2014/main" id="{07C880E8-6C3C-4CD5-B431-97BC1982319A}"/>
              </a:ext>
            </a:extLst>
          </p:cNvPr>
          <p:cNvPicPr>
            <a:picLocks noChangeAspect="1"/>
          </p:cNvPicPr>
          <p:nvPr userDrawn="1"/>
        </p:nvPicPr>
        <p:blipFill>
          <a:blip r:embed="rId3"/>
          <a:stretch>
            <a:fillRect/>
          </a:stretch>
        </p:blipFill>
        <p:spPr>
          <a:xfrm>
            <a:off x="359999" y="4448551"/>
            <a:ext cx="1824401" cy="388235"/>
          </a:xfrm>
          <a:prstGeom prst="rect">
            <a:avLst/>
          </a:prstGeom>
        </p:spPr>
      </p:pic>
      <p:sp>
        <p:nvSpPr>
          <p:cNvPr id="15" name="TextBox 4">
            <a:extLst>
              <a:ext uri="{FF2B5EF4-FFF2-40B4-BE49-F238E27FC236}">
                <a16:creationId xmlns:a16="http://schemas.microsoft.com/office/drawing/2014/main" id="{E1C21BC3-4E2F-4C85-AC44-E01EB5939138}"/>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6" name="Espace réservé du texte 3">
            <a:extLst>
              <a:ext uri="{FF2B5EF4-FFF2-40B4-BE49-F238E27FC236}">
                <a16:creationId xmlns:a16="http://schemas.microsoft.com/office/drawing/2014/main" id="{2DFCA0C8-7C86-47D1-86A0-F5FFE6FF73F7}"/>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Text" userDrawn="1">
  <p:cSld name="4_Title and Text">
    <p:spTree>
      <p:nvGrpSpPr>
        <p:cNvPr id="1" name="Shape 52"/>
        <p:cNvGrpSpPr/>
        <p:nvPr/>
      </p:nvGrpSpPr>
      <p:grpSpPr>
        <a:xfrm>
          <a:off x="0" y="0"/>
          <a:ext cx="0" cy="0"/>
          <a:chOff x="0" y="0"/>
          <a:chExt cx="0" cy="0"/>
        </a:xfrm>
      </p:grpSpPr>
      <p:pic>
        <p:nvPicPr>
          <p:cNvPr id="53" name="Google Shape;53;p21"/>
          <p:cNvPicPr preferRelativeResize="0"/>
          <p:nvPr/>
        </p:nvPicPr>
        <p:blipFill rotWithShape="1">
          <a:blip r:embed="rId2">
            <a:alphaModFix/>
          </a:blip>
          <a:srcRect l="465" r="475"/>
          <a:stretch/>
        </p:blipFill>
        <p:spPr>
          <a:xfrm>
            <a:off x="5630200" y="0"/>
            <a:ext cx="3513800" cy="5149127"/>
          </a:xfrm>
          <a:prstGeom prst="rect">
            <a:avLst/>
          </a:prstGeom>
          <a:noFill/>
          <a:ln>
            <a:noFill/>
          </a:ln>
        </p:spPr>
      </p:pic>
      <p:sp>
        <p:nvSpPr>
          <p:cNvPr id="54" name="Google Shape;54;p21"/>
          <p:cNvSpPr txBox="1">
            <a:spLocks noGrp="1"/>
          </p:cNvSpPr>
          <p:nvPr>
            <p:ph type="ctrTitle"/>
          </p:nvPr>
        </p:nvSpPr>
        <p:spPr>
          <a:xfrm>
            <a:off x="359999" y="244176"/>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55" name="Google Shape;55;p21"/>
          <p:cNvSpPr txBox="1">
            <a:spLocks noGrp="1"/>
          </p:cNvSpPr>
          <p:nvPr>
            <p:ph type="subTitle" idx="1"/>
          </p:nvPr>
        </p:nvSpPr>
        <p:spPr>
          <a:xfrm>
            <a:off x="359999" y="676176"/>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56" name="Google Shape;56;p21"/>
          <p:cNvSpPr txBox="1">
            <a:spLocks noGrp="1"/>
          </p:cNvSpPr>
          <p:nvPr>
            <p:ph type="body" idx="2"/>
          </p:nvPr>
        </p:nvSpPr>
        <p:spPr>
          <a:xfrm>
            <a:off x="367250" y="1373257"/>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9" name="Picture 8" descr="A picture containing text, transport, wheel&#10;&#10;Description automatically generated">
            <a:extLst>
              <a:ext uri="{FF2B5EF4-FFF2-40B4-BE49-F238E27FC236}">
                <a16:creationId xmlns:a16="http://schemas.microsoft.com/office/drawing/2014/main" id="{FD6A172B-C903-40B2-998C-8EAE5DC1DEB4}"/>
              </a:ext>
            </a:extLst>
          </p:cNvPr>
          <p:cNvPicPr>
            <a:picLocks noChangeAspect="1"/>
          </p:cNvPicPr>
          <p:nvPr userDrawn="1"/>
        </p:nvPicPr>
        <p:blipFill>
          <a:blip r:embed="rId3"/>
          <a:stretch>
            <a:fillRect/>
          </a:stretch>
        </p:blipFill>
        <p:spPr>
          <a:xfrm>
            <a:off x="359999" y="4448551"/>
            <a:ext cx="1824401" cy="388235"/>
          </a:xfrm>
          <a:prstGeom prst="rect">
            <a:avLst/>
          </a:prstGeom>
        </p:spPr>
      </p:pic>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Text" preserve="1" userDrawn="1">
  <p:cSld name="5_Title and Text">
    <p:spTree>
      <p:nvGrpSpPr>
        <p:cNvPr id="1" name="Shape 52"/>
        <p:cNvGrpSpPr/>
        <p:nvPr/>
      </p:nvGrpSpPr>
      <p:grpSpPr>
        <a:xfrm>
          <a:off x="0" y="0"/>
          <a:ext cx="0" cy="0"/>
          <a:chOff x="0" y="0"/>
          <a:chExt cx="0" cy="0"/>
        </a:xfrm>
      </p:grpSpPr>
      <p:pic>
        <p:nvPicPr>
          <p:cNvPr id="53" name="Google Shape;53;p21"/>
          <p:cNvPicPr preferRelativeResize="0"/>
          <p:nvPr/>
        </p:nvPicPr>
        <p:blipFill rotWithShape="1">
          <a:blip r:embed="rId2">
            <a:alphaModFix/>
          </a:blip>
          <a:srcRect l="465" r="475"/>
          <a:stretch/>
        </p:blipFill>
        <p:spPr>
          <a:xfrm>
            <a:off x="5630200" y="0"/>
            <a:ext cx="3513800" cy="5149127"/>
          </a:xfrm>
          <a:prstGeom prst="rect">
            <a:avLst/>
          </a:prstGeom>
          <a:noFill/>
          <a:ln>
            <a:noFill/>
          </a:ln>
        </p:spPr>
      </p:pic>
      <p:sp>
        <p:nvSpPr>
          <p:cNvPr id="54" name="Google Shape;54;p21"/>
          <p:cNvSpPr txBox="1">
            <a:spLocks noGrp="1"/>
          </p:cNvSpPr>
          <p:nvPr>
            <p:ph type="ctrTitle"/>
          </p:nvPr>
        </p:nvSpPr>
        <p:spPr>
          <a:xfrm>
            <a:off x="359999" y="244176"/>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55" name="Google Shape;55;p21"/>
          <p:cNvSpPr txBox="1">
            <a:spLocks noGrp="1"/>
          </p:cNvSpPr>
          <p:nvPr>
            <p:ph type="subTitle" idx="1"/>
          </p:nvPr>
        </p:nvSpPr>
        <p:spPr>
          <a:xfrm>
            <a:off x="359999" y="676176"/>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56" name="Google Shape;56;p21"/>
          <p:cNvSpPr txBox="1">
            <a:spLocks noGrp="1"/>
          </p:cNvSpPr>
          <p:nvPr>
            <p:ph type="body" idx="2"/>
          </p:nvPr>
        </p:nvSpPr>
        <p:spPr>
          <a:xfrm>
            <a:off x="367250" y="1373257"/>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7" name="Picture 6" descr="A picture containing text, transport, wheel&#10;&#10;Description automatically generated">
            <a:extLst>
              <a:ext uri="{FF2B5EF4-FFF2-40B4-BE49-F238E27FC236}">
                <a16:creationId xmlns:a16="http://schemas.microsoft.com/office/drawing/2014/main" id="{9E1A4500-0C41-4FF9-9566-2B08051037EF}"/>
              </a:ext>
            </a:extLst>
          </p:cNvPr>
          <p:cNvPicPr>
            <a:picLocks noChangeAspect="1"/>
          </p:cNvPicPr>
          <p:nvPr userDrawn="1"/>
        </p:nvPicPr>
        <p:blipFill rotWithShape="1">
          <a:blip r:embed="rId3"/>
          <a:srcRect r="53382"/>
          <a:stretch/>
        </p:blipFill>
        <p:spPr>
          <a:xfrm>
            <a:off x="360000" y="4448551"/>
            <a:ext cx="850492" cy="388235"/>
          </a:xfrm>
          <a:prstGeom prst="rect">
            <a:avLst/>
          </a:prstGeom>
        </p:spPr>
      </p:pic>
      <p:sp>
        <p:nvSpPr>
          <p:cNvPr id="8" name="TextBox 4">
            <a:extLst>
              <a:ext uri="{FF2B5EF4-FFF2-40B4-BE49-F238E27FC236}">
                <a16:creationId xmlns:a16="http://schemas.microsoft.com/office/drawing/2014/main" id="{FF05C411-570E-43D6-B0EE-D8AB09256F06}"/>
              </a:ext>
            </a:extLst>
          </p:cNvPr>
          <p:cNvSpPr txBox="1"/>
          <p:nvPr userDrawn="1"/>
        </p:nvSpPr>
        <p:spPr>
          <a:xfrm>
            <a:off x="1231255" y="4705111"/>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H" sz="900" b="0" i="0" dirty="0">
                <a:solidFill>
                  <a:srgbClr val="595958"/>
                </a:solidFill>
                <a:effectLst/>
                <a:latin typeface="Helvetica LT Std Cond Light" panose="020B0406020202030204" pitchFamily="34" charset="0"/>
                <a:cs typeface="Arial Narrow" panose="020B0604020202020204" pitchFamily="34" charset="0"/>
              </a:rPr>
              <a:t>European Lung Cancer Congress 2023</a:t>
            </a:r>
            <a:endParaRPr lang="en-US" sz="900" b="0" i="0" dirty="0">
              <a:solidFill>
                <a:srgbClr val="595958"/>
              </a:solidFill>
              <a:effectLst/>
              <a:latin typeface="Helvetica LT Std Cond Light" panose="020B0406020202030204" pitchFamily="34" charset="0"/>
              <a:cs typeface="Arial Narrow" panose="020B0604020202020204" pitchFamily="34" charset="0"/>
            </a:endParaRPr>
          </a:p>
        </p:txBody>
      </p:sp>
    </p:spTree>
    <p:extLst>
      <p:ext uri="{BB962C8B-B14F-4D97-AF65-F5344CB8AC3E}">
        <p14:creationId xmlns:p14="http://schemas.microsoft.com/office/powerpoint/2010/main" val="2108383522"/>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Contact" userDrawn="1">
  <p:cSld name="8_Contact">
    <p:spTree>
      <p:nvGrpSpPr>
        <p:cNvPr id="1" name="Shape 4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FCAB9F6-40B6-4472-83EB-4CDF07CA53BB}"/>
              </a:ext>
            </a:extLst>
          </p:cNvPr>
          <p:cNvPicPr>
            <a:picLocks noChangeAspect="1"/>
          </p:cNvPicPr>
          <p:nvPr userDrawn="1"/>
        </p:nvPicPr>
        <p:blipFill>
          <a:blip r:embed="rId2"/>
          <a:stretch>
            <a:fillRect/>
          </a:stretch>
        </p:blipFill>
        <p:spPr>
          <a:xfrm>
            <a:off x="0" y="0"/>
            <a:ext cx="9140425" cy="5143500"/>
          </a:xfrm>
          <a:prstGeom prst="rect">
            <a:avLst/>
          </a:prstGeom>
        </p:spPr>
      </p:pic>
      <p:pic>
        <p:nvPicPr>
          <p:cNvPr id="4" name="Picture 3" descr="A picture containing text, transport, wheel&#10;&#10;Description automatically generated">
            <a:extLst>
              <a:ext uri="{FF2B5EF4-FFF2-40B4-BE49-F238E27FC236}">
                <a16:creationId xmlns:a16="http://schemas.microsoft.com/office/drawing/2014/main" id="{01E71236-D8AC-4A0F-94E8-60A596D617A8}"/>
              </a:ext>
            </a:extLst>
          </p:cNvPr>
          <p:cNvPicPr>
            <a:picLocks noChangeAspect="1"/>
          </p:cNvPicPr>
          <p:nvPr userDrawn="1"/>
        </p:nvPicPr>
        <p:blipFill>
          <a:blip r:embed="rId3"/>
          <a:stretch>
            <a:fillRect/>
          </a:stretch>
        </p:blipFill>
        <p:spPr>
          <a:xfrm>
            <a:off x="468325" y="319264"/>
            <a:ext cx="2973375" cy="6327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0C6CE2D-21BC-4AE1-AF15-506378D202B1}"/>
              </a:ext>
            </a:extLst>
          </p:cNvPr>
          <p:cNvPicPr>
            <a:picLocks noChangeAspect="1"/>
          </p:cNvPicPr>
          <p:nvPr userDrawn="1"/>
        </p:nvPicPr>
        <p:blipFill>
          <a:blip r:embed="rId4"/>
          <a:stretch>
            <a:fillRect/>
          </a:stretch>
        </p:blipFill>
        <p:spPr>
          <a:xfrm>
            <a:off x="4863131" y="319264"/>
            <a:ext cx="4673236" cy="4673236"/>
          </a:xfrm>
          <a:prstGeom prst="rect">
            <a:avLst/>
          </a:prstGeom>
        </p:spPr>
      </p:pic>
      <p:pic>
        <p:nvPicPr>
          <p:cNvPr id="2" name="Picture 1" descr="Graphical user interface, text&#10;&#10;Description automatically generated with medium confidence">
            <a:extLst>
              <a:ext uri="{FF2B5EF4-FFF2-40B4-BE49-F238E27FC236}">
                <a16:creationId xmlns:a16="http://schemas.microsoft.com/office/drawing/2014/main" id="{4F61FEB6-8AB8-0158-DFEC-0469D5DBEC47}"/>
              </a:ext>
            </a:extLst>
          </p:cNvPr>
          <p:cNvPicPr>
            <a:picLocks noChangeAspect="1"/>
          </p:cNvPicPr>
          <p:nvPr userDrawn="1"/>
        </p:nvPicPr>
        <p:blipFill rotWithShape="1">
          <a:blip r:embed="rId5"/>
          <a:srcRect l="1961" t="78828" r="50000" b="5331"/>
          <a:stretch/>
        </p:blipFill>
        <p:spPr>
          <a:xfrm>
            <a:off x="109962" y="4064463"/>
            <a:ext cx="5003208" cy="928037"/>
          </a:xfrm>
          <a:prstGeom prst="rect">
            <a:avLst/>
          </a:prstGeom>
        </p:spPr>
      </p:pic>
    </p:spTree>
    <p:extLst>
      <p:ext uri="{BB962C8B-B14F-4D97-AF65-F5344CB8AC3E}">
        <p14:creationId xmlns:p14="http://schemas.microsoft.com/office/powerpoint/2010/main" val="3907952625"/>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preserve="1" userDrawn="1">
  <p:cSld name="5_Title and Tex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67250" y="1373254"/>
            <a:ext cx="8409900" cy="29743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8" name="Google Shape;18;p14"/>
          <p:cNvSpPr txBox="1">
            <a:spLocks noGrp="1"/>
          </p:cNvSpPr>
          <p:nvPr>
            <p:ph type="ctrTitle"/>
          </p:nvPr>
        </p:nvSpPr>
        <p:spPr>
          <a:xfrm>
            <a:off x="359999" y="24417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pic>
        <p:nvPicPr>
          <p:cNvPr id="8" name="Picture 7" descr="A picture containing text, transport, wheel&#10;&#10;Description automatically generated">
            <a:extLst>
              <a:ext uri="{FF2B5EF4-FFF2-40B4-BE49-F238E27FC236}">
                <a16:creationId xmlns:a16="http://schemas.microsoft.com/office/drawing/2014/main" id="{FE568BA9-6532-4CFE-B6F9-CE26C432A364}"/>
              </a:ext>
            </a:extLst>
          </p:cNvPr>
          <p:cNvPicPr>
            <a:picLocks noChangeAspect="1"/>
          </p:cNvPicPr>
          <p:nvPr userDrawn="1"/>
        </p:nvPicPr>
        <p:blipFill>
          <a:blip r:embed="rId2"/>
          <a:stretch>
            <a:fillRect/>
          </a:stretch>
        </p:blipFill>
        <p:spPr>
          <a:xfrm>
            <a:off x="359999" y="4448551"/>
            <a:ext cx="1824401" cy="388235"/>
          </a:xfrm>
          <a:prstGeom prst="rect">
            <a:avLst/>
          </a:prstGeom>
        </p:spPr>
      </p:pic>
      <p:sp>
        <p:nvSpPr>
          <p:cNvPr id="19" name="Google Shape;19;p14"/>
          <p:cNvSpPr txBox="1">
            <a:spLocks noGrp="1"/>
          </p:cNvSpPr>
          <p:nvPr>
            <p:ph type="subTitle" idx="2"/>
          </p:nvPr>
        </p:nvSpPr>
        <p:spPr>
          <a:xfrm>
            <a:off x="359999" y="67617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6" name="TextBox 4">
            <a:extLst>
              <a:ext uri="{FF2B5EF4-FFF2-40B4-BE49-F238E27FC236}">
                <a16:creationId xmlns:a16="http://schemas.microsoft.com/office/drawing/2014/main" id="{CF0A4A76-5858-456A-AED1-0A777FFAAB3B}"/>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7" name="Espace réservé du texte 3">
            <a:extLst>
              <a:ext uri="{FF2B5EF4-FFF2-40B4-BE49-F238E27FC236}">
                <a16:creationId xmlns:a16="http://schemas.microsoft.com/office/drawing/2014/main" id="{1DE65BED-AAEB-4B5D-B1E1-F1CBE884947F}"/>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spTree>
    <p:extLst>
      <p:ext uri="{BB962C8B-B14F-4D97-AF65-F5344CB8AC3E}">
        <p14:creationId xmlns:p14="http://schemas.microsoft.com/office/powerpoint/2010/main" val="614483159"/>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5_Title and Tex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67250" y="1373254"/>
            <a:ext cx="8409900" cy="29743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8" name="Google Shape;18;p14"/>
          <p:cNvSpPr txBox="1">
            <a:spLocks noGrp="1"/>
          </p:cNvSpPr>
          <p:nvPr>
            <p:ph type="ctrTitle"/>
          </p:nvPr>
        </p:nvSpPr>
        <p:spPr>
          <a:xfrm>
            <a:off x="359999" y="24417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19" name="Google Shape;19;p14"/>
          <p:cNvSpPr txBox="1">
            <a:spLocks noGrp="1"/>
          </p:cNvSpPr>
          <p:nvPr>
            <p:ph type="subTitle" idx="2"/>
          </p:nvPr>
        </p:nvSpPr>
        <p:spPr>
          <a:xfrm>
            <a:off x="359999" y="67617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7" name="Picture 6" descr="A picture containing text, transport, wheel&#10;&#10;Description automatically generated">
            <a:extLst>
              <a:ext uri="{FF2B5EF4-FFF2-40B4-BE49-F238E27FC236}">
                <a16:creationId xmlns:a16="http://schemas.microsoft.com/office/drawing/2014/main" id="{462B3C07-044A-4030-90E9-7CDE172C20E6}"/>
              </a:ext>
            </a:extLst>
          </p:cNvPr>
          <p:cNvPicPr>
            <a:picLocks noChangeAspect="1"/>
          </p:cNvPicPr>
          <p:nvPr userDrawn="1"/>
        </p:nvPicPr>
        <p:blipFill>
          <a:blip r:embed="rId2"/>
          <a:stretch>
            <a:fillRect/>
          </a:stretch>
        </p:blipFill>
        <p:spPr>
          <a:xfrm>
            <a:off x="359999" y="4448551"/>
            <a:ext cx="1824401" cy="388235"/>
          </a:xfrm>
          <a:prstGeom prst="rect">
            <a:avLst/>
          </a:prstGeom>
        </p:spPr>
      </p:pic>
    </p:spTree>
    <p:extLst>
      <p:ext uri="{BB962C8B-B14F-4D97-AF65-F5344CB8AC3E}">
        <p14:creationId xmlns:p14="http://schemas.microsoft.com/office/powerpoint/2010/main" val="920110136"/>
      </p:ext>
    </p:extLst>
  </p:cSld>
  <p:clrMapOvr>
    <a:masterClrMapping/>
  </p:clrMapOvr>
  <p:extLst>
    <p:ext uri="{DCECCB84-F9BA-43D5-87BE-67443E8EF086}">
      <p15:sldGuideLst xmlns:p15="http://schemas.microsoft.com/office/powerpoint/2012/main">
        <p15:guide id="1" orient="horz" pos="3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67250" y="1373254"/>
            <a:ext cx="8409900" cy="29743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8" name="Google Shape;18;p14"/>
          <p:cNvSpPr txBox="1">
            <a:spLocks noGrp="1"/>
          </p:cNvSpPr>
          <p:nvPr>
            <p:ph type="ctrTitle"/>
          </p:nvPr>
        </p:nvSpPr>
        <p:spPr>
          <a:xfrm>
            <a:off x="359999" y="24417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pic>
        <p:nvPicPr>
          <p:cNvPr id="8" name="Picture 7" descr="A picture containing text, transport, wheel&#10;&#10;Description automatically generated">
            <a:extLst>
              <a:ext uri="{FF2B5EF4-FFF2-40B4-BE49-F238E27FC236}">
                <a16:creationId xmlns:a16="http://schemas.microsoft.com/office/drawing/2014/main" id="{FE568BA9-6532-4CFE-B6F9-CE26C432A364}"/>
              </a:ext>
            </a:extLst>
          </p:cNvPr>
          <p:cNvPicPr>
            <a:picLocks noChangeAspect="1"/>
          </p:cNvPicPr>
          <p:nvPr userDrawn="1"/>
        </p:nvPicPr>
        <p:blipFill rotWithShape="1">
          <a:blip r:embed="rId2"/>
          <a:srcRect r="53382"/>
          <a:stretch/>
        </p:blipFill>
        <p:spPr>
          <a:xfrm>
            <a:off x="360000" y="4448551"/>
            <a:ext cx="850492" cy="388235"/>
          </a:xfrm>
          <a:prstGeom prst="rect">
            <a:avLst/>
          </a:prstGeom>
        </p:spPr>
      </p:pic>
      <p:sp>
        <p:nvSpPr>
          <p:cNvPr id="19" name="Google Shape;19;p14"/>
          <p:cNvSpPr txBox="1">
            <a:spLocks noGrp="1"/>
          </p:cNvSpPr>
          <p:nvPr>
            <p:ph type="subTitle" idx="2"/>
          </p:nvPr>
        </p:nvSpPr>
        <p:spPr>
          <a:xfrm>
            <a:off x="359999" y="67617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6" name="TextBox 4">
            <a:extLst>
              <a:ext uri="{FF2B5EF4-FFF2-40B4-BE49-F238E27FC236}">
                <a16:creationId xmlns:a16="http://schemas.microsoft.com/office/drawing/2014/main" id="{B4CB11B2-BD09-264C-B4C8-42E9DD7B4211}"/>
              </a:ext>
            </a:extLst>
          </p:cNvPr>
          <p:cNvSpPr txBox="1"/>
          <p:nvPr userDrawn="1"/>
        </p:nvSpPr>
        <p:spPr>
          <a:xfrm>
            <a:off x="1231255" y="4705111"/>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H" sz="900" b="0" i="0" dirty="0">
                <a:solidFill>
                  <a:srgbClr val="595958"/>
                </a:solidFill>
                <a:effectLst/>
                <a:latin typeface="Helvetica LT Std Cond Light" panose="020B0406020202030204" pitchFamily="34" charset="0"/>
                <a:cs typeface="Arial Narrow" panose="020B0604020202020204" pitchFamily="34" charset="0"/>
              </a:rPr>
              <a:t>European Lung Cancer Congress 2023</a:t>
            </a:r>
            <a:endParaRPr lang="en-US" sz="900" b="0" i="0" dirty="0">
              <a:solidFill>
                <a:srgbClr val="595958"/>
              </a:solidFill>
              <a:effectLst/>
              <a:latin typeface="Helvetica LT Std Cond Light" panose="020B0406020202030204" pitchFamily="34" charset="0"/>
              <a:cs typeface="Arial Narrow" panose="020B0604020202020204" pitchFamily="34" charset="0"/>
            </a:endParaRPr>
          </a:p>
        </p:txBody>
      </p:sp>
    </p:spTree>
  </p:cSld>
  <p:clrMapOvr>
    <a:masterClrMapping/>
  </p:clrMapOvr>
  <p:extLst>
    <p:ext uri="{DCECCB84-F9BA-43D5-87BE-67443E8EF086}">
      <p15:sldGuideLst xmlns:p15="http://schemas.microsoft.com/office/powerpoint/2012/main">
        <p15:guide id="1" orient="horz" pos="3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Chapter" userDrawn="1">
  <p:cSld name="2_Title Chapter">
    <p:spTree>
      <p:nvGrpSpPr>
        <p:cNvPr id="1" name="Shape 21"/>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214E096A-87B7-4A49-A161-2F83109FFCF6}"/>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3" name="Google Shape;23;p15"/>
          <p:cNvSpPr txBox="1">
            <a:spLocks noGrp="1"/>
          </p:cNvSpPr>
          <p:nvPr>
            <p:ph type="ctrTitle"/>
          </p:nvPr>
        </p:nvSpPr>
        <p:spPr>
          <a:xfrm>
            <a:off x="360000" y="1870902"/>
            <a:ext cx="5940669"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24" name="Google Shape;24;p15"/>
          <p:cNvSpPr txBox="1">
            <a:spLocks noGrp="1"/>
          </p:cNvSpPr>
          <p:nvPr>
            <p:ph type="subTitle" idx="1"/>
          </p:nvPr>
        </p:nvSpPr>
        <p:spPr>
          <a:xfrm>
            <a:off x="360000" y="2770902"/>
            <a:ext cx="5940669"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9" name="Picture 8" descr="A picture containing text, transport, wheel&#10;&#10;Description automatically generated">
            <a:extLst>
              <a:ext uri="{FF2B5EF4-FFF2-40B4-BE49-F238E27FC236}">
                <a16:creationId xmlns:a16="http://schemas.microsoft.com/office/drawing/2014/main" id="{9B76B76D-D2EF-4301-AE4F-1C4BE95F9776}"/>
              </a:ext>
            </a:extLst>
          </p:cNvPr>
          <p:cNvPicPr>
            <a:picLocks noChangeAspect="1"/>
          </p:cNvPicPr>
          <p:nvPr userDrawn="1"/>
        </p:nvPicPr>
        <p:blipFill>
          <a:blip r:embed="rId3"/>
          <a:stretch>
            <a:fillRect/>
          </a:stretch>
        </p:blipFill>
        <p:spPr>
          <a:xfrm>
            <a:off x="359999" y="4448551"/>
            <a:ext cx="1824401" cy="388235"/>
          </a:xfrm>
          <a:prstGeom prst="rect">
            <a:avLst/>
          </a:prstGeom>
        </p:spPr>
      </p:pic>
      <p:sp>
        <p:nvSpPr>
          <p:cNvPr id="11" name="TextBox 4">
            <a:extLst>
              <a:ext uri="{FF2B5EF4-FFF2-40B4-BE49-F238E27FC236}">
                <a16:creationId xmlns:a16="http://schemas.microsoft.com/office/drawing/2014/main" id="{446040D9-BE2F-406C-8B86-9FCFC7D674A0}"/>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555A968E-16E8-420A-BE27-D6CFA9DEE696}"/>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4"/>
          <a:stretch>
            <a:fillRect/>
          </a:stretch>
        </p:blipFill>
        <p:spPr>
          <a:xfrm>
            <a:off x="6300669" y="1621629"/>
            <a:ext cx="2947222" cy="2947222"/>
          </a:xfrm>
          <a:prstGeom prst="rect">
            <a:avLst/>
          </a:prstGeom>
        </p:spPr>
      </p:pic>
    </p:spTree>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D2A500A-61A9-4580-A727-A3224E06374E}"/>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3" name="Google Shape;23;p15"/>
          <p:cNvSpPr txBox="1">
            <a:spLocks noGrp="1"/>
          </p:cNvSpPr>
          <p:nvPr>
            <p:ph type="ctrTitle"/>
          </p:nvPr>
        </p:nvSpPr>
        <p:spPr>
          <a:xfrm>
            <a:off x="360000" y="1870902"/>
            <a:ext cx="5940669"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24" name="Google Shape;24;p15"/>
          <p:cNvSpPr txBox="1">
            <a:spLocks noGrp="1"/>
          </p:cNvSpPr>
          <p:nvPr>
            <p:ph type="subTitle" idx="1"/>
          </p:nvPr>
        </p:nvSpPr>
        <p:spPr>
          <a:xfrm>
            <a:off x="360000" y="2770902"/>
            <a:ext cx="5940669"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9" name="Picture 8" descr="A picture containing text, transport, wheel&#10;&#10;Description automatically generated">
            <a:extLst>
              <a:ext uri="{FF2B5EF4-FFF2-40B4-BE49-F238E27FC236}">
                <a16:creationId xmlns:a16="http://schemas.microsoft.com/office/drawing/2014/main" id="{9B76B76D-D2EF-4301-AE4F-1C4BE95F9776}"/>
              </a:ext>
            </a:extLst>
          </p:cNvPr>
          <p:cNvPicPr>
            <a:picLocks noChangeAspect="1"/>
          </p:cNvPicPr>
          <p:nvPr userDrawn="1"/>
        </p:nvPicPr>
        <p:blipFill>
          <a:blip r:embed="rId3"/>
          <a:stretch>
            <a:fillRect/>
          </a:stretch>
        </p:blipFill>
        <p:spPr>
          <a:xfrm>
            <a:off x="359999" y="4448551"/>
            <a:ext cx="1824401" cy="38823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4"/>
          <a:stretch>
            <a:fillRect/>
          </a:stretch>
        </p:blipFill>
        <p:spPr>
          <a:xfrm>
            <a:off x="6300669" y="1621629"/>
            <a:ext cx="2947222" cy="2947222"/>
          </a:xfrm>
          <a:prstGeom prst="rect">
            <a:avLst/>
          </a:prstGeom>
        </p:spPr>
      </p:pic>
    </p:spTree>
    <p:extLst>
      <p:ext uri="{BB962C8B-B14F-4D97-AF65-F5344CB8AC3E}">
        <p14:creationId xmlns:p14="http://schemas.microsoft.com/office/powerpoint/2010/main" val="29230907"/>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D2A500A-61A9-4580-A727-A3224E06374E}"/>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3" name="Google Shape;23;p15"/>
          <p:cNvSpPr txBox="1">
            <a:spLocks noGrp="1"/>
          </p:cNvSpPr>
          <p:nvPr>
            <p:ph type="ctrTitle"/>
          </p:nvPr>
        </p:nvSpPr>
        <p:spPr>
          <a:xfrm>
            <a:off x="360000" y="1870902"/>
            <a:ext cx="5940669"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24" name="Google Shape;24;p15"/>
          <p:cNvSpPr txBox="1">
            <a:spLocks noGrp="1"/>
          </p:cNvSpPr>
          <p:nvPr>
            <p:ph type="subTitle" idx="1"/>
          </p:nvPr>
        </p:nvSpPr>
        <p:spPr>
          <a:xfrm>
            <a:off x="360000" y="2770902"/>
            <a:ext cx="5940669"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3"/>
          <a:stretch>
            <a:fillRect/>
          </a:stretch>
        </p:blipFill>
        <p:spPr>
          <a:xfrm>
            <a:off x="6300669" y="1621629"/>
            <a:ext cx="2947222" cy="2947222"/>
          </a:xfrm>
          <a:prstGeom prst="rect">
            <a:avLst/>
          </a:prstGeom>
        </p:spPr>
      </p:pic>
      <p:pic>
        <p:nvPicPr>
          <p:cNvPr id="10" name="Picture 9" descr="A picture containing text, transport, wheel&#10;&#10;Description automatically generated">
            <a:extLst>
              <a:ext uri="{FF2B5EF4-FFF2-40B4-BE49-F238E27FC236}">
                <a16:creationId xmlns:a16="http://schemas.microsoft.com/office/drawing/2014/main" id="{77C6F9C5-46FD-4A31-A6AA-8BF242721B94}"/>
              </a:ext>
            </a:extLst>
          </p:cNvPr>
          <p:cNvPicPr>
            <a:picLocks noChangeAspect="1"/>
          </p:cNvPicPr>
          <p:nvPr userDrawn="1"/>
        </p:nvPicPr>
        <p:blipFill rotWithShape="1">
          <a:blip r:embed="rId4"/>
          <a:srcRect r="53382"/>
          <a:stretch/>
        </p:blipFill>
        <p:spPr>
          <a:xfrm>
            <a:off x="360000" y="4448551"/>
            <a:ext cx="850492" cy="388235"/>
          </a:xfrm>
          <a:prstGeom prst="rect">
            <a:avLst/>
          </a:prstGeom>
        </p:spPr>
      </p:pic>
      <p:sp>
        <p:nvSpPr>
          <p:cNvPr id="11" name="TextBox 4">
            <a:extLst>
              <a:ext uri="{FF2B5EF4-FFF2-40B4-BE49-F238E27FC236}">
                <a16:creationId xmlns:a16="http://schemas.microsoft.com/office/drawing/2014/main" id="{F729BD7E-AAE0-4525-B882-A7BE0EB28F91}"/>
              </a:ext>
            </a:extLst>
          </p:cNvPr>
          <p:cNvSpPr txBox="1"/>
          <p:nvPr userDrawn="1"/>
        </p:nvSpPr>
        <p:spPr>
          <a:xfrm>
            <a:off x="1231255" y="4705111"/>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H" sz="900" b="0" i="0" dirty="0">
                <a:solidFill>
                  <a:srgbClr val="595958"/>
                </a:solidFill>
                <a:effectLst/>
                <a:latin typeface="Helvetica LT Std Cond Light" panose="020B0406020202030204" pitchFamily="34" charset="0"/>
                <a:cs typeface="Arial Narrow" panose="020B0604020202020204" pitchFamily="34" charset="0"/>
              </a:rPr>
              <a:t>European Lung Cancer Congress 2023</a:t>
            </a:r>
            <a:endParaRPr lang="en-US" sz="900" b="0" i="0" dirty="0">
              <a:solidFill>
                <a:srgbClr val="595958"/>
              </a:solidFill>
              <a:effectLst/>
              <a:latin typeface="Helvetica LT Std Cond Light" panose="020B0406020202030204" pitchFamily="34" charset="0"/>
              <a:cs typeface="Arial Narrow" panose="020B0604020202020204" pitchFamily="34" charset="0"/>
            </a:endParaRPr>
          </a:p>
        </p:txBody>
      </p:sp>
    </p:spTree>
    <p:extLst>
      <p:ext uri="{BB962C8B-B14F-4D97-AF65-F5344CB8AC3E}">
        <p14:creationId xmlns:p14="http://schemas.microsoft.com/office/powerpoint/2010/main" val="1356779518"/>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Content and Text" preserve="1" userDrawn="1">
  <p:cSld name="6_Title, Content and Text">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367125" y="1372480"/>
            <a:ext cx="4204800" cy="27009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29" name="Google Shape;29;p16"/>
          <p:cNvSpPr txBox="1">
            <a:spLocks noGrp="1"/>
          </p:cNvSpPr>
          <p:nvPr>
            <p:ph type="body" idx="2"/>
          </p:nvPr>
        </p:nvSpPr>
        <p:spPr>
          <a:xfrm>
            <a:off x="4572000" y="1372805"/>
            <a:ext cx="4204800" cy="27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0" name="Google Shape;30;p16"/>
          <p:cNvSpPr txBox="1">
            <a:spLocks noGrp="1"/>
          </p:cNvSpPr>
          <p:nvPr>
            <p:ph type="ctrTitle"/>
          </p:nvPr>
        </p:nvSpPr>
        <p:spPr>
          <a:xfrm>
            <a:off x="359999" y="24417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1" name="Google Shape;31;p16"/>
          <p:cNvSpPr txBox="1">
            <a:spLocks noGrp="1"/>
          </p:cNvSpPr>
          <p:nvPr>
            <p:ph type="subTitle" idx="3"/>
          </p:nvPr>
        </p:nvSpPr>
        <p:spPr>
          <a:xfrm>
            <a:off x="359999" y="67617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6" name="Picture 5" descr="A picture containing text, transport, wheel&#10;&#10;Description automatically generated">
            <a:extLst>
              <a:ext uri="{FF2B5EF4-FFF2-40B4-BE49-F238E27FC236}">
                <a16:creationId xmlns:a16="http://schemas.microsoft.com/office/drawing/2014/main" id="{6AD90DD6-96BA-443B-8B1C-F6C53E7E500C}"/>
              </a:ext>
            </a:extLst>
          </p:cNvPr>
          <p:cNvPicPr>
            <a:picLocks noChangeAspect="1"/>
          </p:cNvPicPr>
          <p:nvPr userDrawn="1"/>
        </p:nvPicPr>
        <p:blipFill rotWithShape="1">
          <a:blip r:embed="rId2"/>
          <a:srcRect r="53382"/>
          <a:stretch/>
        </p:blipFill>
        <p:spPr>
          <a:xfrm>
            <a:off x="360000" y="4448551"/>
            <a:ext cx="850492" cy="388235"/>
          </a:xfrm>
          <a:prstGeom prst="rect">
            <a:avLst/>
          </a:prstGeom>
        </p:spPr>
      </p:pic>
      <p:sp>
        <p:nvSpPr>
          <p:cNvPr id="7" name="TextBox 4">
            <a:extLst>
              <a:ext uri="{FF2B5EF4-FFF2-40B4-BE49-F238E27FC236}">
                <a16:creationId xmlns:a16="http://schemas.microsoft.com/office/drawing/2014/main" id="{CD901645-C59C-48EB-86FB-07CC61F3F2B9}"/>
              </a:ext>
            </a:extLst>
          </p:cNvPr>
          <p:cNvSpPr txBox="1"/>
          <p:nvPr userDrawn="1"/>
        </p:nvSpPr>
        <p:spPr>
          <a:xfrm>
            <a:off x="1231255" y="4705111"/>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H" sz="900" b="0" i="0" dirty="0">
                <a:solidFill>
                  <a:srgbClr val="595958"/>
                </a:solidFill>
                <a:effectLst/>
                <a:latin typeface="Helvetica LT Std Cond Light" panose="020B0406020202030204" pitchFamily="34" charset="0"/>
                <a:cs typeface="Arial Narrow" panose="020B0604020202020204" pitchFamily="34" charset="0"/>
              </a:rPr>
              <a:t>European Lung Cancer Congress 2023</a:t>
            </a:r>
            <a:endParaRPr lang="en-US" sz="900" b="0" i="0" dirty="0">
              <a:solidFill>
                <a:srgbClr val="595958"/>
              </a:solidFill>
              <a:effectLst/>
              <a:latin typeface="Helvetica LT Std Cond Light" panose="020B0406020202030204" pitchFamily="34" charset="0"/>
              <a:cs typeface="Arial Narrow" panose="020B0604020202020204" pitchFamily="34" charset="0"/>
            </a:endParaRPr>
          </a:p>
        </p:txBody>
      </p:sp>
    </p:spTree>
    <p:extLst>
      <p:ext uri="{BB962C8B-B14F-4D97-AF65-F5344CB8AC3E}">
        <p14:creationId xmlns:p14="http://schemas.microsoft.com/office/powerpoint/2010/main" val="3950666170"/>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Content and Text" preserve="1" userDrawn="1">
  <p:cSld name="6_Title, Content and Text">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367125" y="1372480"/>
            <a:ext cx="4204800" cy="27009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29" name="Google Shape;29;p16"/>
          <p:cNvSpPr txBox="1">
            <a:spLocks noGrp="1"/>
          </p:cNvSpPr>
          <p:nvPr>
            <p:ph type="body" idx="2"/>
          </p:nvPr>
        </p:nvSpPr>
        <p:spPr>
          <a:xfrm>
            <a:off x="4572000" y="1372805"/>
            <a:ext cx="4204800" cy="27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0" name="Google Shape;30;p16"/>
          <p:cNvSpPr txBox="1">
            <a:spLocks noGrp="1"/>
          </p:cNvSpPr>
          <p:nvPr>
            <p:ph type="ctrTitle"/>
          </p:nvPr>
        </p:nvSpPr>
        <p:spPr>
          <a:xfrm>
            <a:off x="359999" y="24417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1" name="Google Shape;31;p16"/>
          <p:cNvSpPr txBox="1">
            <a:spLocks noGrp="1"/>
          </p:cNvSpPr>
          <p:nvPr>
            <p:ph type="subTitle" idx="3"/>
          </p:nvPr>
        </p:nvSpPr>
        <p:spPr>
          <a:xfrm>
            <a:off x="359999" y="67617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2" name="Picture 1" descr="A picture containing text, transport, wheel&#10;&#10;Description automatically generated">
            <a:extLst>
              <a:ext uri="{FF2B5EF4-FFF2-40B4-BE49-F238E27FC236}">
                <a16:creationId xmlns:a16="http://schemas.microsoft.com/office/drawing/2014/main" id="{0CFF8FC0-58D0-F808-7B2B-482B7B847A6E}"/>
              </a:ext>
            </a:extLst>
          </p:cNvPr>
          <p:cNvPicPr>
            <a:picLocks noChangeAspect="1"/>
          </p:cNvPicPr>
          <p:nvPr userDrawn="1"/>
        </p:nvPicPr>
        <p:blipFill>
          <a:blip r:embed="rId2"/>
          <a:stretch>
            <a:fillRect/>
          </a:stretch>
        </p:blipFill>
        <p:spPr>
          <a:xfrm>
            <a:off x="359999" y="4448551"/>
            <a:ext cx="1824401" cy="388235"/>
          </a:xfrm>
          <a:prstGeom prst="rect">
            <a:avLst/>
          </a:prstGeom>
        </p:spPr>
      </p:pic>
      <p:sp>
        <p:nvSpPr>
          <p:cNvPr id="3" name="TextBox 4">
            <a:extLst>
              <a:ext uri="{FF2B5EF4-FFF2-40B4-BE49-F238E27FC236}">
                <a16:creationId xmlns:a16="http://schemas.microsoft.com/office/drawing/2014/main" id="{BF47CB09-5573-A6D3-3BB2-398795710C71}"/>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4" name="Espace réservé du texte 3">
            <a:extLst>
              <a:ext uri="{FF2B5EF4-FFF2-40B4-BE49-F238E27FC236}">
                <a16:creationId xmlns:a16="http://schemas.microsoft.com/office/drawing/2014/main" id="{CA2ED2B1-0E3C-55BB-6F8B-1611BFE7179F}"/>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a:t>
            </a:r>
          </a:p>
          <a:p>
            <a:pPr lvl="0"/>
            <a:r>
              <a:rPr lang="en-CH" dirty="0"/>
              <a:t>here</a:t>
            </a:r>
            <a:endParaRPr lang="fr-FR" dirty="0"/>
          </a:p>
        </p:txBody>
      </p:sp>
    </p:spTree>
    <p:extLst>
      <p:ext uri="{BB962C8B-B14F-4D97-AF65-F5344CB8AC3E}">
        <p14:creationId xmlns:p14="http://schemas.microsoft.com/office/powerpoint/2010/main" val="2447735032"/>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8" r:id="rId2"/>
    <p:sldLayoutId id="2147483666" r:id="rId3"/>
    <p:sldLayoutId id="2147483650" r:id="rId4"/>
    <p:sldLayoutId id="2147483651" r:id="rId5"/>
    <p:sldLayoutId id="2147483659" r:id="rId6"/>
    <p:sldLayoutId id="2147483667" r:id="rId7"/>
    <p:sldLayoutId id="2147483660" r:id="rId8"/>
    <p:sldLayoutId id="2147483669" r:id="rId9"/>
    <p:sldLayoutId id="2147483661" r:id="rId10"/>
    <p:sldLayoutId id="2147483670" r:id="rId11"/>
    <p:sldLayoutId id="2147483662" r:id="rId12"/>
    <p:sldLayoutId id="2147483663" r:id="rId13"/>
    <p:sldLayoutId id="2147483664" r:id="rId14"/>
    <p:sldLayoutId id="2147483655" r:id="rId15"/>
    <p:sldLayoutId id="2147483657" r:id="rId16"/>
    <p:sldLayoutId id="2147483668" r:id="rId17"/>
    <p:sldLayoutId id="2147483656" r:id="rId18"/>
    <p:sldLayoutId id="214748366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60000" y="1870902"/>
            <a:ext cx="4937117" cy="900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a:p>
        </p:txBody>
      </p:sp>
      <p:sp>
        <p:nvSpPr>
          <p:cNvPr id="63" name="Google Shape;63;p1"/>
          <p:cNvSpPr txBox="1">
            <a:spLocks noGrp="1"/>
          </p:cNvSpPr>
          <p:nvPr>
            <p:ph type="subTitle" idx="1"/>
          </p:nvPr>
        </p:nvSpPr>
        <p:spPr>
          <a:xfrm>
            <a:off x="360000" y="2770902"/>
            <a:ext cx="4937117" cy="45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700"/>
              <a:buNone/>
            </a:pPr>
            <a:endParaRPr/>
          </a:p>
        </p:txBody>
      </p:sp>
      <p:sp>
        <p:nvSpPr>
          <p:cNvPr id="64" name="Google Shape;64;p1"/>
          <p:cNvSpPr txBox="1">
            <a:spLocks noGrp="1"/>
          </p:cNvSpPr>
          <p:nvPr>
            <p:ph type="body" idx="2"/>
          </p:nvPr>
        </p:nvSpPr>
        <p:spPr>
          <a:xfrm>
            <a:off x="367250" y="3435600"/>
            <a:ext cx="4937100" cy="6853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SzPts val="1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a:t>Please declare all interests arising from your work or expertise which may be perceived to conflict with the integrity of ESMO and/or your work within the Society.</a:t>
            </a:r>
            <a:endParaRPr/>
          </a:p>
          <a:p>
            <a:pPr marL="0" lvl="0" indent="0" algn="l" rtl="0">
              <a:lnSpc>
                <a:spcPct val="100000"/>
              </a:lnSpc>
              <a:spcBef>
                <a:spcPts val="320"/>
              </a:spcBef>
              <a:spcAft>
                <a:spcPts val="0"/>
              </a:spcAft>
              <a:buSzPts val="560"/>
              <a:buNone/>
            </a:pPr>
            <a:endParaRPr/>
          </a:p>
          <a:p>
            <a:pPr marL="0" lvl="0" indent="0" algn="l" rtl="0">
              <a:lnSpc>
                <a:spcPct val="100000"/>
              </a:lnSpc>
              <a:spcBef>
                <a:spcPts val="320"/>
              </a:spcBef>
              <a:spcAft>
                <a:spcPts val="0"/>
              </a:spcAft>
              <a:buSzPts val="560"/>
              <a:buNone/>
            </a:pPr>
            <a:r>
              <a:rPr lang="en-US"/>
              <a:t>The Declaration of Interests included in your slide presentation(s) must specify all financial / non-financial interests you have in relation to the following </a:t>
            </a:r>
            <a:r>
              <a:rPr lang="en-US" b="1"/>
              <a:t>relevant </a:t>
            </a:r>
            <a:r>
              <a:rPr lang="en-US" b="1" err="1"/>
              <a:t>organisations</a:t>
            </a:r>
            <a:r>
              <a:rPr lang="en-US" b="1"/>
              <a:t> </a:t>
            </a:r>
            <a:r>
              <a:rPr lang="en-US"/>
              <a:t>and should cover the last two calendar years:</a:t>
            </a:r>
            <a:endParaRPr/>
          </a:p>
          <a:p>
            <a:pPr marL="0" lvl="0" indent="0" algn="l" rtl="0">
              <a:lnSpc>
                <a:spcPct val="100000"/>
              </a:lnSpc>
              <a:spcBef>
                <a:spcPts val="320"/>
              </a:spcBef>
              <a:spcAft>
                <a:spcPts val="0"/>
              </a:spcAft>
              <a:buSzPts val="560"/>
              <a:buNone/>
            </a:pPr>
            <a:endParaRPr/>
          </a:p>
          <a:p>
            <a:pPr marL="0" lvl="0" indent="0" algn="l" rtl="0">
              <a:lnSpc>
                <a:spcPct val="100000"/>
              </a:lnSpc>
              <a:spcBef>
                <a:spcPts val="320"/>
              </a:spcBef>
              <a:spcAft>
                <a:spcPts val="0"/>
              </a:spcAft>
              <a:buSzPts val="560"/>
              <a:buNone/>
            </a:pPr>
            <a:r>
              <a:rPr lang="en-US" b="1"/>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a:p>
        </p:txBody>
      </p:sp>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3" name="Subtitle 2">
            <a:extLst>
              <a:ext uri="{FF2B5EF4-FFF2-40B4-BE49-F238E27FC236}">
                <a16:creationId xmlns:a16="http://schemas.microsoft.com/office/drawing/2014/main" id="{A857B84A-E92F-3E74-29D4-C859DD09C8A7}"/>
              </a:ext>
            </a:extLst>
          </p:cNvPr>
          <p:cNvSpPr>
            <a:spLocks noGrp="1"/>
          </p:cNvSpPr>
          <p:nvPr>
            <p:ph type="subTitle" idx="2"/>
          </p:nvPr>
        </p:nvSpPr>
        <p:spPr/>
        <p:txBody>
          <a:bodyPr/>
          <a:lstStyle/>
          <a:p>
            <a:endParaRPr lang="en-US"/>
          </a:p>
        </p:txBody>
      </p:sp>
      <p:sp>
        <p:nvSpPr>
          <p:cNvPr id="4" name="Text Placeholder 3">
            <a:extLst>
              <a:ext uri="{FF2B5EF4-FFF2-40B4-BE49-F238E27FC236}">
                <a16:creationId xmlns:a16="http://schemas.microsoft.com/office/drawing/2014/main" id="{4BCDCC85-8124-0528-1603-6B7CF8C00095}"/>
              </a:ext>
            </a:extLst>
          </p:cNvPr>
          <p:cNvSpPr>
            <a:spLocks noGrp="1"/>
          </p:cNvSpPr>
          <p:nvPr>
            <p:ph type="body" sz="quarter" idx="14"/>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body" idx="1"/>
          </p:nvPr>
        </p:nvSpPr>
        <p:spPr>
          <a:xfrm>
            <a:off x="367250" y="457200"/>
            <a:ext cx="8409900" cy="38903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60"/>
              <a:buNone/>
            </a:pPr>
            <a:r>
              <a:rPr lang="en-US" dirty="0"/>
              <a:t>You should provide details about any financial / non-financial interests you may have in the above-mentioned </a:t>
            </a:r>
            <a:r>
              <a:rPr lang="en-US" dirty="0" err="1"/>
              <a:t>organisations</a:t>
            </a:r>
            <a:r>
              <a:rPr lang="en-US" dirty="0"/>
              <a:t>, including, but not limited to:</a:t>
            </a:r>
            <a:endParaRPr dirty="0"/>
          </a:p>
          <a:p>
            <a:pPr marL="0" lvl="0" indent="0" algn="l" rtl="0">
              <a:lnSpc>
                <a:spcPct val="100000"/>
              </a:lnSpc>
              <a:spcBef>
                <a:spcPts val="18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a:t>Compensation you have received for any speaker, consultancy or advisory role or similar activity (e.g. public speaking, writing engagements, expert testimony). </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a:t>Any role in a relevant </a:t>
            </a:r>
            <a:r>
              <a:rPr lang="en-US" sz="900" dirty="0" err="1"/>
              <a:t>organisation</a:t>
            </a:r>
            <a:r>
              <a:rPr lang="en-US" sz="900" dirty="0"/>
              <a:t> for which you are financially compensated (e.g. as an employee, officer or member of the Board of Directors).</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a:t>Details of any stocks or ownership interests that you have in a relevant </a:t>
            </a:r>
            <a:r>
              <a:rPr lang="en-US" sz="900" dirty="0" err="1"/>
              <a:t>organisation</a:t>
            </a:r>
            <a:r>
              <a:rPr lang="en-US" sz="900" dirty="0"/>
              <a:t> (as defined on the previous slide).</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endParaRPr dirty="0"/>
          </a:p>
          <a:p>
            <a:pPr marL="0" lvl="0" indent="0" algn="l" rtl="0">
              <a:lnSpc>
                <a:spcPct val="100000"/>
              </a:lnSpc>
              <a:spcBef>
                <a:spcPts val="0"/>
              </a:spcBef>
              <a:spcAft>
                <a:spcPts val="0"/>
              </a:spcAft>
              <a:buSzPts val="315"/>
              <a:buNone/>
            </a:pPr>
            <a:r>
              <a:rPr lang="en-US" sz="900" dirty="0"/>
              <a:t> </a:t>
            </a:r>
            <a:endParaRPr dirty="0"/>
          </a:p>
          <a:p>
            <a:pPr marL="0" lvl="0" indent="0" algn="l" rtl="0">
              <a:lnSpc>
                <a:spcPct val="100000"/>
              </a:lnSpc>
              <a:spcBef>
                <a:spcPts val="0"/>
              </a:spcBef>
              <a:spcAft>
                <a:spcPts val="0"/>
              </a:spcAft>
              <a:buSzPts val="315"/>
              <a:buNone/>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endParaRPr dirty="0"/>
          </a:p>
          <a:p>
            <a:pPr marL="0" lvl="0" indent="0" algn="l" rtl="0">
              <a:lnSpc>
                <a:spcPct val="100000"/>
              </a:lnSpc>
              <a:spcBef>
                <a:spcPts val="0"/>
              </a:spcBef>
              <a:spcAft>
                <a:spcPts val="0"/>
              </a:spcAft>
              <a:buSzPts val="315"/>
              <a:buNone/>
            </a:pPr>
            <a:endParaRPr sz="900" dirty="0"/>
          </a:p>
          <a:p>
            <a:pPr marL="0" lvl="0" indent="0" algn="l" rtl="0">
              <a:lnSpc>
                <a:spcPct val="100000"/>
              </a:lnSpc>
              <a:spcBef>
                <a:spcPts val="0"/>
              </a:spcBef>
              <a:spcAft>
                <a:spcPts val="0"/>
              </a:spcAft>
              <a:buSzPts val="315"/>
              <a:buNone/>
            </a:pPr>
            <a:r>
              <a:rPr lang="en-US" sz="900" b="1" dirty="0"/>
              <a:t>If you have nothing to declare then please also state this.</a:t>
            </a:r>
            <a:endParaRPr dirty="0"/>
          </a:p>
          <a:p>
            <a:pPr marL="0" lvl="0" indent="0" algn="l" rtl="0">
              <a:lnSpc>
                <a:spcPct val="100000"/>
              </a:lnSpc>
              <a:spcBef>
                <a:spcPts val="180"/>
              </a:spcBef>
              <a:spcAft>
                <a:spcPts val="0"/>
              </a:spcAft>
              <a:buSzPts val="315"/>
              <a:buNone/>
            </a:pPr>
            <a:endParaRPr sz="900" dirty="0"/>
          </a:p>
          <a:p>
            <a:pPr marL="0" lvl="0" indent="0" algn="l" rtl="0">
              <a:lnSpc>
                <a:spcPct val="100000"/>
              </a:lnSpc>
              <a:spcBef>
                <a:spcPts val="180"/>
              </a:spcBef>
              <a:spcAft>
                <a:spcPts val="0"/>
              </a:spcAft>
              <a:buSzPts val="315"/>
              <a:buNone/>
            </a:pPr>
            <a:endParaRPr sz="900" dirty="0"/>
          </a:p>
          <a:p>
            <a:pPr marL="0" lvl="0" indent="0" algn="l" rtl="0">
              <a:lnSpc>
                <a:spcPct val="100000"/>
              </a:lnSpc>
              <a:spcBef>
                <a:spcPts val="180"/>
              </a:spcBef>
              <a:spcAft>
                <a:spcPts val="0"/>
              </a:spcAft>
              <a:buSzPts val="315"/>
              <a:buNone/>
            </a:pPr>
            <a:endParaRPr sz="900" dirty="0"/>
          </a:p>
        </p:txBody>
      </p:sp>
      <p:sp>
        <p:nvSpPr>
          <p:cNvPr id="7" name="Text Placeholder 6">
            <a:extLst>
              <a:ext uri="{FF2B5EF4-FFF2-40B4-BE49-F238E27FC236}">
                <a16:creationId xmlns:a16="http://schemas.microsoft.com/office/drawing/2014/main" id="{EC3FC7D3-85B2-5BD7-54FF-0F05A0B61276}"/>
              </a:ext>
            </a:extLst>
          </p:cNvPr>
          <p:cNvSpPr>
            <a:spLocks noGrp="1"/>
          </p:cNvSpPr>
          <p:nvPr>
            <p:ph type="body" sz="quarter" idx="14"/>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t>First name Last name</a:t>
            </a:r>
            <a:endParaRPr/>
          </a:p>
          <a:p>
            <a:pPr marL="0" lvl="0" indent="0" algn="just" rtl="0">
              <a:lnSpc>
                <a:spcPct val="100000"/>
              </a:lnSpc>
              <a:spcBef>
                <a:spcPts val="320"/>
              </a:spcBef>
              <a:spcAft>
                <a:spcPts val="0"/>
              </a:spcAft>
              <a:buSzPts val="560"/>
              <a:buNone/>
            </a:pPr>
            <a:endParaRPr/>
          </a:p>
          <a:p>
            <a:pPr marL="0" lvl="0" indent="0" algn="just" rtl="0">
              <a:lnSpc>
                <a:spcPct val="100000"/>
              </a:lnSpc>
              <a:spcBef>
                <a:spcPts val="320"/>
              </a:spcBef>
              <a:spcAft>
                <a:spcPts val="0"/>
              </a:spcAft>
              <a:buSzPts val="560"/>
              <a:buNone/>
            </a:pPr>
            <a:r>
              <a:rPr lang="en-US"/>
              <a:t>Please state your disclosures here</a:t>
            </a:r>
            <a:endParaRPr/>
          </a:p>
        </p:txBody>
      </p:sp>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2" name="Subtitle 1">
            <a:extLst>
              <a:ext uri="{FF2B5EF4-FFF2-40B4-BE49-F238E27FC236}">
                <a16:creationId xmlns:a16="http://schemas.microsoft.com/office/drawing/2014/main" id="{7D5D9D12-43C7-F349-E8D3-F7BBC5DB7AD2}"/>
              </a:ext>
            </a:extLst>
          </p:cNvPr>
          <p:cNvSpPr>
            <a:spLocks noGrp="1"/>
          </p:cNvSpPr>
          <p:nvPr>
            <p:ph type="subTitle" idx="2"/>
          </p:nvPr>
        </p:nvSpPr>
        <p:spPr/>
        <p:txBody>
          <a:bodyPr/>
          <a:lstStyle/>
          <a:p>
            <a:endParaRPr lang="en-US"/>
          </a:p>
        </p:txBody>
      </p:sp>
      <p:sp>
        <p:nvSpPr>
          <p:cNvPr id="4" name="Text Placeholder 3">
            <a:extLst>
              <a:ext uri="{FF2B5EF4-FFF2-40B4-BE49-F238E27FC236}">
                <a16:creationId xmlns:a16="http://schemas.microsoft.com/office/drawing/2014/main" id="{0B0855F3-226C-BBD2-7867-5BC78DEF5E24}"/>
              </a:ext>
            </a:extLst>
          </p:cNvPr>
          <p:cNvSpPr>
            <a:spLocks noGrp="1"/>
          </p:cNvSpPr>
          <p:nvPr>
            <p:ph type="body" sz="quarter" idx="14"/>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30C63F-CD11-F452-9285-D093BE499584}"/>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66DA8682-2958-229D-0119-40122CACA6B6}"/>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31247C2B-8145-A42A-CF66-963BC4656A61}"/>
              </a:ext>
            </a:extLst>
          </p:cNvPr>
          <p:cNvSpPr>
            <a:spLocks noGrp="1"/>
          </p:cNvSpPr>
          <p:nvPr>
            <p:ph type="subTitle" idx="2"/>
          </p:nvPr>
        </p:nvSpPr>
        <p:spPr/>
        <p:txBody>
          <a:bodyPr/>
          <a:lstStyle/>
          <a:p>
            <a:endParaRPr lang="en-US"/>
          </a:p>
        </p:txBody>
      </p:sp>
      <p:sp>
        <p:nvSpPr>
          <p:cNvPr id="8" name="Text Placeholder 7">
            <a:extLst>
              <a:ext uri="{FF2B5EF4-FFF2-40B4-BE49-F238E27FC236}">
                <a16:creationId xmlns:a16="http://schemas.microsoft.com/office/drawing/2014/main" id="{25BBA90C-0973-3F44-D5CA-B6A627A56BA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511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5" name="Text Placeholder 4">
            <a:extLst>
              <a:ext uri="{FF2B5EF4-FFF2-40B4-BE49-F238E27FC236}">
                <a16:creationId xmlns:a16="http://schemas.microsoft.com/office/drawing/2014/main" id="{DF83DA1B-BCD7-94B0-37BD-5DAC503E0266}"/>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55DBC5FC-E83C-BF23-6303-60BEDA16B1A1}"/>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586A7072-3176-2C30-D4B6-13D5ACBAB360}"/>
              </a:ext>
            </a:extLst>
          </p:cNvPr>
          <p:cNvSpPr>
            <a:spLocks noGrp="1"/>
          </p:cNvSpPr>
          <p:nvPr>
            <p:ph type="subTitle" idx="2"/>
          </p:nvPr>
        </p:nvSpPr>
        <p:spPr/>
        <p:txBody>
          <a:bodyPr/>
          <a:lstStyle/>
          <a:p>
            <a:endParaRPr lang="en-US"/>
          </a:p>
        </p:txBody>
      </p:sp>
      <p:sp>
        <p:nvSpPr>
          <p:cNvPr id="7" name="Text Placeholder 6">
            <a:extLst>
              <a:ext uri="{FF2B5EF4-FFF2-40B4-BE49-F238E27FC236}">
                <a16:creationId xmlns:a16="http://schemas.microsoft.com/office/drawing/2014/main" id="{77241CFE-D8DD-C6A5-7D6E-6ED765D5F421}"/>
              </a:ext>
            </a:extLst>
          </p:cNvPr>
          <p:cNvSpPr>
            <a:spLocks noGrp="1"/>
          </p:cNvSpPr>
          <p:nvPr>
            <p:ph type="body" sz="quarter" idx="14"/>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F0C1B1-87B5-7AE8-742C-0FCAAF15E506}"/>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82CBC7CB-FADE-C2A4-6E61-1DD05C74B271}"/>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9645756A-BD09-D56B-4A91-5858F77645AA}"/>
              </a:ext>
            </a:extLst>
          </p:cNvPr>
          <p:cNvSpPr>
            <a:spLocks noGrp="1"/>
          </p:cNvSpPr>
          <p:nvPr>
            <p:ph type="subTitle" idx="2"/>
          </p:nvPr>
        </p:nvSpPr>
        <p:spPr/>
        <p:txBody>
          <a:bodyPr/>
          <a:lstStyle/>
          <a:p>
            <a:endParaRPr lang="en-US"/>
          </a:p>
        </p:txBody>
      </p:sp>
      <p:sp>
        <p:nvSpPr>
          <p:cNvPr id="8" name="Text Placeholder 7">
            <a:extLst>
              <a:ext uri="{FF2B5EF4-FFF2-40B4-BE49-F238E27FC236}">
                <a16:creationId xmlns:a16="http://schemas.microsoft.com/office/drawing/2014/main" id="{836E991C-6AE9-1E81-BF47-2FF564768A3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5817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a:extLst>
              <a:ext uri="{FF2B5EF4-FFF2-40B4-BE49-F238E27FC236}">
                <a16:creationId xmlns:a16="http://schemas.microsoft.com/office/drawing/2014/main" id="{400A8440-0BED-9718-EBA9-00ECCAC78C6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5DD0174D-4266-8774-61A7-F22AA0894527}"/>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CEA32B4C-3911-28A4-5691-7B45AD8617F5}"/>
              </a:ext>
            </a:extLst>
          </p:cNvPr>
          <p:cNvSpPr>
            <a:spLocks noGrp="1"/>
          </p:cNvSpPr>
          <p:nvPr>
            <p:ph type="body" idx="2"/>
          </p:nvPr>
        </p:nvSpPr>
        <p:spPr/>
        <p:txBody>
          <a:bodyPr/>
          <a:lstStyle/>
          <a:p>
            <a:endParaRPr lang="en-US"/>
          </a:p>
        </p:txBody>
      </p:sp>
      <p:sp>
        <p:nvSpPr>
          <p:cNvPr id="8" name="Text Placeholder 7">
            <a:extLst>
              <a:ext uri="{FF2B5EF4-FFF2-40B4-BE49-F238E27FC236}">
                <a16:creationId xmlns:a16="http://schemas.microsoft.com/office/drawing/2014/main" id="{9555E426-173F-E072-BB12-336D3AF3EB6A}"/>
              </a:ext>
            </a:extLst>
          </p:cNvPr>
          <p:cNvSpPr>
            <a:spLocks noGrp="1"/>
          </p:cNvSpPr>
          <p:nvPr>
            <p:ph type="body" sz="quarter" idx="14"/>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TMXMRNDZPUUE-625559567-455710</_dlc_DocId>
    <_dlc_DocIdUrl xmlns="340f2541-9779-42e1-a2f4-053f49a111ff">
      <Url>https://esmo365.sharepoint.com/sites/SharingPortal/_layouts/15/DocIdRedir.aspx?ID=TMXMRNDZPUUE-625559567-455710</Url>
      <Description>TMXMRNDZPUUE-625559567-455710</Description>
    </_dlc_DocIdUrl>
    <lcf76f155ced4ddcb4097134ff3c332f xmlns="3fb9164d-fda5-458e-8fea-d6fc652a54e2">
      <Terms xmlns="http://schemas.microsoft.com/office/infopath/2007/PartnerControls"/>
    </lcf76f155ced4ddcb4097134ff3c332f>
    <TaxCatchAll xmlns="340f2541-9779-42e1-a2f4-053f49a111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6" ma:contentTypeDescription="Create a new document." ma:contentTypeScope="" ma:versionID="a28e08e34bd2823eb0e33d054ed4e32c">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5e835e2af56aeae40dd9e99cec598243"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0054E-72AB-47D7-8E86-B3DFAF0600E6}">
  <ds:schemaRefs>
    <ds:schemaRef ds:uri="http://schemas.microsoft.com/sharepoint/events"/>
  </ds:schemaRefs>
</ds:datastoreItem>
</file>

<file path=customXml/itemProps2.xml><?xml version="1.0" encoding="utf-8"?>
<ds:datastoreItem xmlns:ds="http://schemas.openxmlformats.org/officeDocument/2006/customXml" ds:itemID="{232761B5-9536-4C6D-A6D7-B5ED9E9E0A2D}">
  <ds:schemaRefs>
    <ds:schemaRef ds:uri="http://purl.org/dc/terms/"/>
    <ds:schemaRef ds:uri="http://schemas.microsoft.com/office/infopath/2007/PartnerControls"/>
    <ds:schemaRef ds:uri="http://schemas.microsoft.com/office/2006/documentManagement/types"/>
    <ds:schemaRef ds:uri="340f2541-9779-42e1-a2f4-053f49a111ff"/>
    <ds:schemaRef ds:uri="http://schemas.microsoft.com/office/2006/metadata/properties"/>
    <ds:schemaRef ds:uri="http://purl.org/dc/elements/1.1/"/>
    <ds:schemaRef ds:uri="http://purl.org/dc/dcmitype/"/>
    <ds:schemaRef ds:uri="http://schemas.openxmlformats.org/package/2006/metadata/core-properties"/>
    <ds:schemaRef ds:uri="3fb9164d-fda5-458e-8fea-d6fc652a54e2"/>
    <ds:schemaRef ds:uri="http://www.w3.org/XML/1998/namespace"/>
  </ds:schemaRefs>
</ds:datastoreItem>
</file>

<file path=customXml/itemProps3.xml><?xml version="1.0" encoding="utf-8"?>
<ds:datastoreItem xmlns:ds="http://schemas.openxmlformats.org/officeDocument/2006/customXml" ds:itemID="{540F3E3B-92FB-44C8-9530-CCC411AB1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7F98760-583A-4187-96A6-37096177E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On-screen Show (16:9)</PresentationFormat>
  <Paragraphs>30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Narrow</vt:lpstr>
      <vt:lpstr>Helvetica LT Std Cond Light</vt:lpstr>
      <vt:lpstr>Calibri</vt:lpstr>
      <vt:lpstr>Arial</vt:lpstr>
      <vt:lpstr>Noto Sans Symbols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ELCC 2023 PPTX Template</dc:title>
  <dc:creator>Daura MELLA - ESMO</dc:creator>
  <cp:keywords>European Society for Medical Oncology, ELCC, 2023, PPTX, Template</cp:keywords>
  <cp:lastModifiedBy>Ricard USTRELL - ESMO</cp:lastModifiedBy>
  <cp:revision>3</cp:revision>
  <dcterms:created xsi:type="dcterms:W3CDTF">2016-02-17T10:07:52Z</dcterms:created>
  <dcterms:modified xsi:type="dcterms:W3CDTF">2023-03-20T10:59:20Z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1d55ebf0-2090-4f17-a612-79f06a14f27f</vt:lpwstr>
  </property>
  <property fmtid="{D5CDD505-2E9C-101B-9397-08002B2CF9AE}" pid="13" name="MediaServiceImageTags">
    <vt:lpwstr/>
  </property>
</Properties>
</file>