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4"/>
  </p:notesMasterIdLst>
  <p:handoutMasterIdLst>
    <p:handoutMasterId r:id="rId15"/>
  </p:handoutMasterIdLst>
  <p:sldIdLst>
    <p:sldId id="270" r:id="rId5"/>
    <p:sldId id="279" r:id="rId6"/>
    <p:sldId id="280" r:id="rId7"/>
    <p:sldId id="278" r:id="rId8"/>
    <p:sldId id="271" r:id="rId9"/>
    <p:sldId id="272" r:id="rId10"/>
    <p:sldId id="275" r:id="rId11"/>
    <p:sldId id="276" r:id="rId12"/>
    <p:sldId id="277" r:id="rId1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4AA"/>
    <a:srgbClr val="2B4888"/>
    <a:srgbClr val="3BCEFF"/>
    <a:srgbClr val="9C4997"/>
    <a:srgbClr val="01426A"/>
    <a:srgbClr val="03416B"/>
    <a:srgbClr val="04426B"/>
    <a:srgbClr val="01426B"/>
    <a:srgbClr val="853D93"/>
    <a:srgbClr val="9D7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autoAdjust="0"/>
    <p:restoredTop sz="96327" autoAdjust="0"/>
  </p:normalViewPr>
  <p:slideViewPr>
    <p:cSldViewPr snapToGrid="0" snapToObjects="1" showGuides="1">
      <p:cViewPr varScale="1">
        <p:scale>
          <a:sx n="109" d="100"/>
          <a:sy n="109" d="100"/>
        </p:scale>
        <p:origin x="588" y="90"/>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A71FA41-E85F-CA45-88B1-92C2D6E28D4A}"/>
    <pc:docChg chg="undo custSel modSld modMainMaster">
      <pc:chgData name="Alexandre SCHIFFER" userId="8f28390f-5a5f-4efd-a760-7656bfa7277a" providerId="ADAL" clId="{0A71FA41-E85F-CA45-88B1-92C2D6E28D4A}" dt="2021-02-16T15:47:47.107" v="109" actId="20577"/>
      <pc:docMkLst>
        <pc:docMk/>
      </pc:docMkLst>
      <pc:sldChg chg="addSp delSp modSp mod">
        <pc:chgData name="Alexandre SCHIFFER" userId="8f28390f-5a5f-4efd-a760-7656bfa7277a" providerId="ADAL" clId="{0A71FA41-E85F-CA45-88B1-92C2D6E28D4A}" dt="2021-02-16T15:47:20.560" v="108" actId="20577"/>
        <pc:sldMkLst>
          <pc:docMk/>
          <pc:sldMk cId="2948689610" sldId="270"/>
        </pc:sldMkLst>
        <pc:spChg chg="mod">
          <ac:chgData name="Alexandre SCHIFFER" userId="8f28390f-5a5f-4efd-a760-7656bfa7277a" providerId="ADAL" clId="{0A71FA41-E85F-CA45-88B1-92C2D6E28D4A}" dt="2021-02-16T15:47:14.927" v="105" actId="20577"/>
          <ac:spMkLst>
            <pc:docMk/>
            <pc:sldMk cId="2948689610" sldId="270"/>
            <ac:spMk id="2" creationId="{0A950904-5233-EF40-BD18-524477B4A2AA}"/>
          </ac:spMkLst>
        </pc:spChg>
        <pc:spChg chg="mod">
          <ac:chgData name="Alexandre SCHIFFER" userId="8f28390f-5a5f-4efd-a760-7656bfa7277a" providerId="ADAL" clId="{0A71FA41-E85F-CA45-88B1-92C2D6E28D4A}" dt="2021-02-16T15:47:16.707" v="106" actId="20577"/>
          <ac:spMkLst>
            <pc:docMk/>
            <pc:sldMk cId="2948689610" sldId="270"/>
            <ac:spMk id="3" creationId="{CD1A6BC2-00B7-254C-9ED7-850AF3E18472}"/>
          </ac:spMkLst>
        </pc:spChg>
        <pc:spChg chg="mod">
          <ac:chgData name="Alexandre SCHIFFER" userId="8f28390f-5a5f-4efd-a760-7656bfa7277a" providerId="ADAL" clId="{0A71FA41-E85F-CA45-88B1-92C2D6E28D4A}" dt="2021-02-16T15:47:18.502" v="107" actId="20577"/>
          <ac:spMkLst>
            <pc:docMk/>
            <pc:sldMk cId="2948689610" sldId="270"/>
            <ac:spMk id="4" creationId="{58C30850-49E5-7048-9251-3C495DF54518}"/>
          </ac:spMkLst>
        </pc:spChg>
        <pc:spChg chg="mod">
          <ac:chgData name="Alexandre SCHIFFER" userId="8f28390f-5a5f-4efd-a760-7656bfa7277a" providerId="ADAL" clId="{0A71FA41-E85F-CA45-88B1-92C2D6E28D4A}" dt="2021-02-16T15:47:20.560" v="108" actId="20577"/>
          <ac:spMkLst>
            <pc:docMk/>
            <pc:sldMk cId="2948689610" sldId="270"/>
            <ac:spMk id="5" creationId="{F2459249-4652-694E-8BF7-000C262C91FD}"/>
          </ac:spMkLst>
        </pc:spChg>
        <pc:picChg chg="add del mod">
          <ac:chgData name="Alexandre SCHIFFER" userId="8f28390f-5a5f-4efd-a760-7656bfa7277a" providerId="ADAL" clId="{0A71FA41-E85F-CA45-88B1-92C2D6E28D4A}" dt="2021-02-16T15:43:51.421" v="3" actId="478"/>
          <ac:picMkLst>
            <pc:docMk/>
            <pc:sldMk cId="2948689610" sldId="270"/>
            <ac:picMk id="7" creationId="{4B2E2B2C-238A-8D41-87D0-0CDC50594056}"/>
          </ac:picMkLst>
        </pc:picChg>
      </pc:sldChg>
      <pc:sldMasterChg chg="modSldLayout">
        <pc:chgData name="Alexandre SCHIFFER" userId="8f28390f-5a5f-4efd-a760-7656bfa7277a" providerId="ADAL" clId="{0A71FA41-E85F-CA45-88B1-92C2D6E28D4A}" dt="2021-02-16T15:47:47.107" v="109" actId="20577"/>
        <pc:sldMasterMkLst>
          <pc:docMk/>
          <pc:sldMasterMk cId="0" sldId="2147493455"/>
        </pc:sldMasterMkLst>
        <pc:sldLayoutChg chg="addSp delSp modSp mod">
          <pc:chgData name="Alexandre SCHIFFER" userId="8f28390f-5a5f-4efd-a760-7656bfa7277a" providerId="ADAL" clId="{0A71FA41-E85F-CA45-88B1-92C2D6E28D4A}" dt="2021-02-16T15:47:47.107" v="109" actId="20577"/>
          <pc:sldLayoutMkLst>
            <pc:docMk/>
            <pc:sldMasterMk cId="0" sldId="2147493455"/>
            <pc:sldLayoutMk cId="1522699082" sldId="2147493640"/>
          </pc:sldLayoutMkLst>
          <pc:spChg chg="mod">
            <ac:chgData name="Alexandre SCHIFFER" userId="8f28390f-5a5f-4efd-a760-7656bfa7277a" providerId="ADAL" clId="{0A71FA41-E85F-CA45-88B1-92C2D6E28D4A}" dt="2021-02-16T15:47:47.107" v="109" actId="20577"/>
            <ac:spMkLst>
              <pc:docMk/>
              <pc:sldMasterMk cId="0" sldId="2147493455"/>
              <pc:sldLayoutMk cId="1522699082" sldId="2147493640"/>
              <ac:spMk id="2" creationId="{00000000-0000-0000-0000-000000000000}"/>
            </ac:spMkLst>
          </pc:spChg>
          <pc:picChg chg="del mod">
            <ac:chgData name="Alexandre SCHIFFER" userId="8f28390f-5a5f-4efd-a760-7656bfa7277a" providerId="ADAL" clId="{0A71FA41-E85F-CA45-88B1-92C2D6E28D4A}" dt="2021-02-16T15:44:39.065" v="12" actId="478"/>
            <ac:picMkLst>
              <pc:docMk/>
              <pc:sldMasterMk cId="0" sldId="2147493455"/>
              <pc:sldLayoutMk cId="1522699082" sldId="2147493640"/>
              <ac:picMk id="5" creationId="{BC50CE1E-4C0C-C548-92EB-44AF265AD2A4}"/>
            </ac:picMkLst>
          </pc:picChg>
          <pc:picChg chg="add mod">
            <ac:chgData name="Alexandre SCHIFFER" userId="8f28390f-5a5f-4efd-a760-7656bfa7277a" providerId="ADAL" clId="{0A71FA41-E85F-CA45-88B1-92C2D6E28D4A}" dt="2021-02-16T15:44:37.817" v="11" actId="1076"/>
            <ac:picMkLst>
              <pc:docMk/>
              <pc:sldMasterMk cId="0" sldId="2147493455"/>
              <pc:sldLayoutMk cId="1522699082" sldId="2147493640"/>
              <ac:picMk id="9" creationId="{2DABAD3A-7782-3049-960A-488BA9977B04}"/>
            </ac:picMkLst>
          </pc:picChg>
        </pc:sldLayoutChg>
        <pc:sldLayoutChg chg="addSp delSp modSp mod">
          <pc:chgData name="Alexandre SCHIFFER" userId="8f28390f-5a5f-4efd-a760-7656bfa7277a" providerId="ADAL" clId="{0A71FA41-E85F-CA45-88B1-92C2D6E28D4A}" dt="2021-02-16T15:45:37.403" v="16"/>
          <pc:sldLayoutMkLst>
            <pc:docMk/>
            <pc:sldMasterMk cId="0" sldId="2147493455"/>
            <pc:sldLayoutMk cId="2229668312" sldId="2147493648"/>
          </pc:sldLayoutMkLst>
          <pc:picChg chg="add mod">
            <ac:chgData name="Alexandre SCHIFFER" userId="8f28390f-5a5f-4efd-a760-7656bfa7277a" providerId="ADAL" clId="{0A71FA41-E85F-CA45-88B1-92C2D6E28D4A}" dt="2021-02-16T15:45:29.943" v="14"/>
            <ac:picMkLst>
              <pc:docMk/>
              <pc:sldMasterMk cId="0" sldId="2147493455"/>
              <pc:sldLayoutMk cId="2229668312" sldId="2147493648"/>
              <ac:picMk id="6" creationId="{430F2F82-6939-AF46-973D-FBC2970EC71F}"/>
            </ac:picMkLst>
          </pc:picChg>
          <pc:picChg chg="del">
            <ac:chgData name="Alexandre SCHIFFER" userId="8f28390f-5a5f-4efd-a760-7656bfa7277a" providerId="ADAL" clId="{0A71FA41-E85F-CA45-88B1-92C2D6E28D4A}" dt="2021-02-16T15:45:29.350" v="13" actId="478"/>
            <ac:picMkLst>
              <pc:docMk/>
              <pc:sldMasterMk cId="0" sldId="2147493455"/>
              <pc:sldLayoutMk cId="2229668312" sldId="2147493648"/>
              <ac:picMk id="7" creationId="{08087ADC-8771-9F46-AB08-79F858A1EE66}"/>
            </ac:picMkLst>
          </pc:picChg>
          <pc:picChg chg="del">
            <ac:chgData name="Alexandre SCHIFFER" userId="8f28390f-5a5f-4efd-a760-7656bfa7277a" providerId="ADAL" clId="{0A71FA41-E85F-CA45-88B1-92C2D6E28D4A}" dt="2021-02-16T15:45:36.852" v="15" actId="478"/>
            <ac:picMkLst>
              <pc:docMk/>
              <pc:sldMasterMk cId="0" sldId="2147493455"/>
              <pc:sldLayoutMk cId="2229668312" sldId="2147493648"/>
              <ac:picMk id="8" creationId="{2F0FA332-ABBB-6947-BF25-476E72B14CDB}"/>
            </ac:picMkLst>
          </pc:picChg>
          <pc:picChg chg="add mod">
            <ac:chgData name="Alexandre SCHIFFER" userId="8f28390f-5a5f-4efd-a760-7656bfa7277a" providerId="ADAL" clId="{0A71FA41-E85F-CA45-88B1-92C2D6E28D4A}" dt="2021-02-16T15:45:37.403" v="16"/>
            <ac:picMkLst>
              <pc:docMk/>
              <pc:sldMasterMk cId="0" sldId="2147493455"/>
              <pc:sldLayoutMk cId="2229668312" sldId="2147493648"/>
              <ac:picMk id="9" creationId="{705FB71C-2FB4-EB4F-9FEE-467454859DB3}"/>
            </ac:picMkLst>
          </pc:picChg>
        </pc:sldLayoutChg>
      </pc:sldMasterChg>
    </pc:docChg>
  </pc:docChgLst>
  <pc:docChgLst>
    <pc:chgData name="Marco TOSCA" userId="S::marco.tosca@esmo.org::d1f2a3fe-9a37-44d3-9e08-334634df597f" providerId="AD" clId="Web-{7D9DBB09-731D-D8D8-1C04-6C30630471C5}"/>
    <pc:docChg chg="modSld">
      <pc:chgData name="Marco TOSCA" userId="S::marco.tosca@esmo.org::d1f2a3fe-9a37-44d3-9e08-334634df597f" providerId="AD" clId="Web-{7D9DBB09-731D-D8D8-1C04-6C30630471C5}" dt="2022-02-08T11:40:36.556" v="3"/>
      <pc:docMkLst>
        <pc:docMk/>
      </pc:docMkLst>
      <pc:sldChg chg="addSp delSp">
        <pc:chgData name="Marco TOSCA" userId="S::marco.tosca@esmo.org::d1f2a3fe-9a37-44d3-9e08-334634df597f" providerId="AD" clId="Web-{7D9DBB09-731D-D8D8-1C04-6C30630471C5}" dt="2022-02-08T11:40:36.556" v="3"/>
        <pc:sldMkLst>
          <pc:docMk/>
          <pc:sldMk cId="2948689610" sldId="270"/>
        </pc:sldMkLst>
        <pc:spChg chg="add del">
          <ac:chgData name="Marco TOSCA" userId="S::marco.tosca@esmo.org::d1f2a3fe-9a37-44d3-9e08-334634df597f" providerId="AD" clId="Web-{7D9DBB09-731D-D8D8-1C04-6C30630471C5}" dt="2022-02-08T11:40:36.556" v="3"/>
          <ac:spMkLst>
            <pc:docMk/>
            <pc:sldMk cId="2948689610" sldId="270"/>
            <ac:spMk id="6" creationId="{9CAAECE5-7707-41B1-8B7E-48BD0A27C11E}"/>
          </ac:spMkLst>
        </pc:spChg>
        <pc:spChg chg="add del">
          <ac:chgData name="Marco TOSCA" userId="S::marco.tosca@esmo.org::d1f2a3fe-9a37-44d3-9e08-334634df597f" providerId="AD" clId="Web-{7D9DBB09-731D-D8D8-1C04-6C30630471C5}" dt="2022-02-08T11:40:35.587" v="2"/>
          <ac:spMkLst>
            <pc:docMk/>
            <pc:sldMk cId="2948689610" sldId="270"/>
            <ac:spMk id="7" creationId="{5033C684-C37A-4F86-ACA4-7F17AB54BF66}"/>
          </ac:spMkLst>
        </pc:spChg>
      </pc:sldChg>
    </pc:docChg>
  </pc:docChgLst>
  <pc:docChgLst>
    <pc:chgData name="Francesca MAINO - ESMO" userId="0e04cdf6-27b3-4e1e-8a38-161a3a714cd4" providerId="ADAL" clId="{A416BF0A-C926-485E-B27D-C7BF381447CF}"/>
    <pc:docChg chg="custSel delSld modSld">
      <pc:chgData name="Francesca MAINO - ESMO" userId="0e04cdf6-27b3-4e1e-8a38-161a3a714cd4" providerId="ADAL" clId="{A416BF0A-C926-485E-B27D-C7BF381447CF}" dt="2022-08-31T09:56:55.064" v="39" actId="700"/>
      <pc:docMkLst>
        <pc:docMk/>
      </pc:docMkLst>
      <pc:sldChg chg="addSp delSp modSp mod chgLayout">
        <pc:chgData name="Francesca MAINO - ESMO" userId="0e04cdf6-27b3-4e1e-8a38-161a3a714cd4" providerId="ADAL" clId="{A416BF0A-C926-485E-B27D-C7BF381447CF}" dt="2022-08-31T09:56:16.777" v="34" actId="700"/>
        <pc:sldMkLst>
          <pc:docMk/>
          <pc:sldMk cId="4279849403" sldId="271"/>
        </pc:sldMkLst>
        <pc:spChg chg="add mod ord">
          <ac:chgData name="Francesca MAINO - ESMO" userId="0e04cdf6-27b3-4e1e-8a38-161a3a714cd4" providerId="ADAL" clId="{A416BF0A-C926-485E-B27D-C7BF381447CF}" dt="2022-08-31T09:56:16.777" v="34" actId="700"/>
          <ac:spMkLst>
            <pc:docMk/>
            <pc:sldMk cId="4279849403" sldId="271"/>
            <ac:spMk id="2" creationId="{D5A22805-47DB-4EBC-AE3E-5B7F7B29115E}"/>
          </ac:spMkLst>
        </pc:spChg>
        <pc:spChg chg="add mod ord">
          <ac:chgData name="Francesca MAINO - ESMO" userId="0e04cdf6-27b3-4e1e-8a38-161a3a714cd4" providerId="ADAL" clId="{A416BF0A-C926-485E-B27D-C7BF381447CF}" dt="2022-08-31T09:56:16.777" v="34" actId="700"/>
          <ac:spMkLst>
            <pc:docMk/>
            <pc:sldMk cId="4279849403" sldId="271"/>
            <ac:spMk id="3" creationId="{EBEFEFBE-56DA-4513-8BB3-A7074130FA22}"/>
          </ac:spMkLst>
        </pc:spChg>
        <pc:spChg chg="del">
          <ac:chgData name="Francesca MAINO - ESMO" userId="0e04cdf6-27b3-4e1e-8a38-161a3a714cd4" providerId="ADAL" clId="{A416BF0A-C926-485E-B27D-C7BF381447CF}" dt="2022-08-31T09:56:16.777" v="34" actId="700"/>
          <ac:spMkLst>
            <pc:docMk/>
            <pc:sldMk cId="4279849403" sldId="271"/>
            <ac:spMk id="4" creationId="{E7968F63-E0A9-4671-8EF1-4AC8FB327679}"/>
          </ac:spMkLst>
        </pc:spChg>
        <pc:spChg chg="del">
          <ac:chgData name="Francesca MAINO - ESMO" userId="0e04cdf6-27b3-4e1e-8a38-161a3a714cd4" providerId="ADAL" clId="{A416BF0A-C926-485E-B27D-C7BF381447CF}" dt="2022-08-31T09:56:16.777" v="34" actId="700"/>
          <ac:spMkLst>
            <pc:docMk/>
            <pc:sldMk cId="4279849403" sldId="271"/>
            <ac:spMk id="5" creationId="{C81E8F08-0887-4B00-BF96-3166CC3DB051}"/>
          </ac:spMkLst>
        </pc:spChg>
        <pc:spChg chg="del">
          <ac:chgData name="Francesca MAINO - ESMO" userId="0e04cdf6-27b3-4e1e-8a38-161a3a714cd4" providerId="ADAL" clId="{A416BF0A-C926-485E-B27D-C7BF381447CF}" dt="2022-08-31T09:56:16.777" v="34" actId="700"/>
          <ac:spMkLst>
            <pc:docMk/>
            <pc:sldMk cId="4279849403" sldId="271"/>
            <ac:spMk id="6" creationId="{608FEB1C-767E-498F-8C4B-3658609855AE}"/>
          </ac:spMkLst>
        </pc:spChg>
        <pc:spChg chg="add mod ord">
          <ac:chgData name="Francesca MAINO - ESMO" userId="0e04cdf6-27b3-4e1e-8a38-161a3a714cd4" providerId="ADAL" clId="{A416BF0A-C926-485E-B27D-C7BF381447CF}" dt="2022-08-31T09:56:16.777" v="34" actId="700"/>
          <ac:spMkLst>
            <pc:docMk/>
            <pc:sldMk cId="4279849403" sldId="271"/>
            <ac:spMk id="7" creationId="{81E539B2-76B0-4858-8041-BD37D846D5EA}"/>
          </ac:spMkLst>
        </pc:spChg>
      </pc:sldChg>
      <pc:sldChg chg="addSp delSp modSp mod chgLayout">
        <pc:chgData name="Francesca MAINO - ESMO" userId="0e04cdf6-27b3-4e1e-8a38-161a3a714cd4" providerId="ADAL" clId="{A416BF0A-C926-485E-B27D-C7BF381447CF}" dt="2022-08-31T09:56:21.569" v="35" actId="700"/>
        <pc:sldMkLst>
          <pc:docMk/>
          <pc:sldMk cId="427651307" sldId="272"/>
        </pc:sldMkLst>
        <pc:spChg chg="add mod ord">
          <ac:chgData name="Francesca MAINO - ESMO" userId="0e04cdf6-27b3-4e1e-8a38-161a3a714cd4" providerId="ADAL" clId="{A416BF0A-C926-485E-B27D-C7BF381447CF}" dt="2022-08-31T09:56:21.569" v="35" actId="700"/>
          <ac:spMkLst>
            <pc:docMk/>
            <pc:sldMk cId="427651307" sldId="272"/>
            <ac:spMk id="2" creationId="{085ED06F-9B7F-4D26-AE40-ECECAD06F30C}"/>
          </ac:spMkLst>
        </pc:spChg>
        <pc:spChg chg="add mod ord">
          <ac:chgData name="Francesca MAINO - ESMO" userId="0e04cdf6-27b3-4e1e-8a38-161a3a714cd4" providerId="ADAL" clId="{A416BF0A-C926-485E-B27D-C7BF381447CF}" dt="2022-08-31T09:56:21.569" v="35" actId="700"/>
          <ac:spMkLst>
            <pc:docMk/>
            <pc:sldMk cId="427651307" sldId="272"/>
            <ac:spMk id="3" creationId="{55712DD6-ADC8-4DB8-80C5-1AA3DC12CE43}"/>
          </ac:spMkLst>
        </pc:spChg>
        <pc:spChg chg="add mod ord">
          <ac:chgData name="Francesca MAINO - ESMO" userId="0e04cdf6-27b3-4e1e-8a38-161a3a714cd4" providerId="ADAL" clId="{A416BF0A-C926-485E-B27D-C7BF381447CF}" dt="2022-08-31T09:56:21.569" v="35" actId="700"/>
          <ac:spMkLst>
            <pc:docMk/>
            <pc:sldMk cId="427651307" sldId="272"/>
            <ac:spMk id="4" creationId="{B0B4C584-C8C5-4BDF-824D-EBC62A88DAF4}"/>
          </ac:spMkLst>
        </pc:spChg>
        <pc:spChg chg="del">
          <ac:chgData name="Francesca MAINO - ESMO" userId="0e04cdf6-27b3-4e1e-8a38-161a3a714cd4" providerId="ADAL" clId="{A416BF0A-C926-485E-B27D-C7BF381447CF}" dt="2022-08-31T09:56:21.569" v="35" actId="700"/>
          <ac:spMkLst>
            <pc:docMk/>
            <pc:sldMk cId="427651307" sldId="272"/>
            <ac:spMk id="5" creationId="{F38FBC43-36B6-45D3-9691-4E659166771A}"/>
          </ac:spMkLst>
        </pc:spChg>
        <pc:spChg chg="del">
          <ac:chgData name="Francesca MAINO - ESMO" userId="0e04cdf6-27b3-4e1e-8a38-161a3a714cd4" providerId="ADAL" clId="{A416BF0A-C926-485E-B27D-C7BF381447CF}" dt="2022-08-31T09:56:21.569" v="35" actId="700"/>
          <ac:spMkLst>
            <pc:docMk/>
            <pc:sldMk cId="427651307" sldId="272"/>
            <ac:spMk id="6" creationId="{C40E9F64-769F-4066-A6D5-4022C7E7D947}"/>
          </ac:spMkLst>
        </pc:spChg>
        <pc:spChg chg="del">
          <ac:chgData name="Francesca MAINO - ESMO" userId="0e04cdf6-27b3-4e1e-8a38-161a3a714cd4" providerId="ADAL" clId="{A416BF0A-C926-485E-B27D-C7BF381447CF}" dt="2022-08-31T09:56:21.569" v="35" actId="700"/>
          <ac:spMkLst>
            <pc:docMk/>
            <pc:sldMk cId="427651307" sldId="272"/>
            <ac:spMk id="7" creationId="{494E521B-BABF-41CC-AA09-2CD3762595C1}"/>
          </ac:spMkLst>
        </pc:spChg>
        <pc:spChg chg="del">
          <ac:chgData name="Francesca MAINO - ESMO" userId="0e04cdf6-27b3-4e1e-8a38-161a3a714cd4" providerId="ADAL" clId="{A416BF0A-C926-485E-B27D-C7BF381447CF}" dt="2022-08-31T09:56:21.569" v="35" actId="700"/>
          <ac:spMkLst>
            <pc:docMk/>
            <pc:sldMk cId="427651307" sldId="272"/>
            <ac:spMk id="8" creationId="{A0457F3C-F96B-4642-9591-171E630DC06E}"/>
          </ac:spMkLst>
        </pc:spChg>
        <pc:spChg chg="add mod ord">
          <ac:chgData name="Francesca MAINO - ESMO" userId="0e04cdf6-27b3-4e1e-8a38-161a3a714cd4" providerId="ADAL" clId="{A416BF0A-C926-485E-B27D-C7BF381447CF}" dt="2022-08-31T09:56:21.569" v="35" actId="700"/>
          <ac:spMkLst>
            <pc:docMk/>
            <pc:sldMk cId="427651307" sldId="272"/>
            <ac:spMk id="9" creationId="{FDF9C328-19B4-41B7-81D5-FDA73BACC6F4}"/>
          </ac:spMkLst>
        </pc:spChg>
      </pc:sldChg>
      <pc:sldChg chg="del">
        <pc:chgData name="Francesca MAINO - ESMO" userId="0e04cdf6-27b3-4e1e-8a38-161a3a714cd4" providerId="ADAL" clId="{A416BF0A-C926-485E-B27D-C7BF381447CF}" dt="2022-08-31T09:56:45.874" v="36" actId="47"/>
        <pc:sldMkLst>
          <pc:docMk/>
          <pc:sldMk cId="3271639059" sldId="273"/>
        </pc:sldMkLst>
      </pc:sldChg>
      <pc:sldChg chg="del">
        <pc:chgData name="Francesca MAINO - ESMO" userId="0e04cdf6-27b3-4e1e-8a38-161a3a714cd4" providerId="ADAL" clId="{A416BF0A-C926-485E-B27D-C7BF381447CF}" dt="2022-08-31T09:56:46.759" v="37" actId="47"/>
        <pc:sldMkLst>
          <pc:docMk/>
          <pc:sldMk cId="2716391758" sldId="274"/>
        </pc:sldMkLst>
      </pc:sldChg>
      <pc:sldChg chg="addSp delSp modSp mod chgLayout">
        <pc:chgData name="Francesca MAINO - ESMO" userId="0e04cdf6-27b3-4e1e-8a38-161a3a714cd4" providerId="ADAL" clId="{A416BF0A-C926-485E-B27D-C7BF381447CF}" dt="2022-08-31T09:56:51.277" v="38" actId="700"/>
        <pc:sldMkLst>
          <pc:docMk/>
          <pc:sldMk cId="3385921794" sldId="275"/>
        </pc:sldMkLst>
        <pc:spChg chg="add mod ord">
          <ac:chgData name="Francesca MAINO - ESMO" userId="0e04cdf6-27b3-4e1e-8a38-161a3a714cd4" providerId="ADAL" clId="{A416BF0A-C926-485E-B27D-C7BF381447CF}" dt="2022-08-31T09:56:51.277" v="38" actId="700"/>
          <ac:spMkLst>
            <pc:docMk/>
            <pc:sldMk cId="3385921794" sldId="275"/>
            <ac:spMk id="2" creationId="{82490B61-D2B8-4C6A-9851-A986A9E3B447}"/>
          </ac:spMkLst>
        </pc:spChg>
        <pc:spChg chg="add mod ord">
          <ac:chgData name="Francesca MAINO - ESMO" userId="0e04cdf6-27b3-4e1e-8a38-161a3a714cd4" providerId="ADAL" clId="{A416BF0A-C926-485E-B27D-C7BF381447CF}" dt="2022-08-31T09:56:51.277" v="38" actId="700"/>
          <ac:spMkLst>
            <pc:docMk/>
            <pc:sldMk cId="3385921794" sldId="275"/>
            <ac:spMk id="3" creationId="{DF1D9E16-F363-4F0C-8359-F394C2C8FC68}"/>
          </ac:spMkLst>
        </pc:spChg>
        <pc:spChg chg="add mod ord">
          <ac:chgData name="Francesca MAINO - ESMO" userId="0e04cdf6-27b3-4e1e-8a38-161a3a714cd4" providerId="ADAL" clId="{A416BF0A-C926-485E-B27D-C7BF381447CF}" dt="2022-08-31T09:56:51.277" v="38" actId="700"/>
          <ac:spMkLst>
            <pc:docMk/>
            <pc:sldMk cId="3385921794" sldId="275"/>
            <ac:spMk id="4" creationId="{E67399F2-56CA-4A2B-8F27-0B369A51260B}"/>
          </ac:spMkLst>
        </pc:spChg>
        <pc:spChg chg="del">
          <ac:chgData name="Francesca MAINO - ESMO" userId="0e04cdf6-27b3-4e1e-8a38-161a3a714cd4" providerId="ADAL" clId="{A416BF0A-C926-485E-B27D-C7BF381447CF}" dt="2022-08-31T09:56:51.277" v="38" actId="700"/>
          <ac:spMkLst>
            <pc:docMk/>
            <pc:sldMk cId="3385921794" sldId="275"/>
            <ac:spMk id="5" creationId="{61579B31-8214-4F84-8705-88CA7D753782}"/>
          </ac:spMkLst>
        </pc:spChg>
        <pc:spChg chg="del">
          <ac:chgData name="Francesca MAINO - ESMO" userId="0e04cdf6-27b3-4e1e-8a38-161a3a714cd4" providerId="ADAL" clId="{A416BF0A-C926-485E-B27D-C7BF381447CF}" dt="2022-08-31T09:56:51.277" v="38" actId="700"/>
          <ac:spMkLst>
            <pc:docMk/>
            <pc:sldMk cId="3385921794" sldId="275"/>
            <ac:spMk id="6" creationId="{4C8224A5-A86F-4C4A-89E0-79F655339E1C}"/>
          </ac:spMkLst>
        </pc:spChg>
        <pc:spChg chg="del">
          <ac:chgData name="Francesca MAINO - ESMO" userId="0e04cdf6-27b3-4e1e-8a38-161a3a714cd4" providerId="ADAL" clId="{A416BF0A-C926-485E-B27D-C7BF381447CF}" dt="2022-08-31T09:56:51.277" v="38" actId="700"/>
          <ac:spMkLst>
            <pc:docMk/>
            <pc:sldMk cId="3385921794" sldId="275"/>
            <ac:spMk id="7" creationId="{511E81A8-907B-4217-8754-F8EF9E193A95}"/>
          </ac:spMkLst>
        </pc:spChg>
        <pc:spChg chg="del">
          <ac:chgData name="Francesca MAINO - ESMO" userId="0e04cdf6-27b3-4e1e-8a38-161a3a714cd4" providerId="ADAL" clId="{A416BF0A-C926-485E-B27D-C7BF381447CF}" dt="2022-08-31T09:56:51.277" v="38" actId="700"/>
          <ac:spMkLst>
            <pc:docMk/>
            <pc:sldMk cId="3385921794" sldId="275"/>
            <ac:spMk id="8" creationId="{48389753-BF0A-4DC9-9B95-062CC36F6410}"/>
          </ac:spMkLst>
        </pc:spChg>
        <pc:spChg chg="add mod ord">
          <ac:chgData name="Francesca MAINO - ESMO" userId="0e04cdf6-27b3-4e1e-8a38-161a3a714cd4" providerId="ADAL" clId="{A416BF0A-C926-485E-B27D-C7BF381447CF}" dt="2022-08-31T09:56:51.277" v="38" actId="700"/>
          <ac:spMkLst>
            <pc:docMk/>
            <pc:sldMk cId="3385921794" sldId="275"/>
            <ac:spMk id="9" creationId="{A786B55F-00E1-4895-AA01-3918A092E875}"/>
          </ac:spMkLst>
        </pc:spChg>
      </pc:sldChg>
      <pc:sldChg chg="addSp delSp modSp mod chgLayout">
        <pc:chgData name="Francesca MAINO - ESMO" userId="0e04cdf6-27b3-4e1e-8a38-161a3a714cd4" providerId="ADAL" clId="{A416BF0A-C926-485E-B27D-C7BF381447CF}" dt="2022-08-31T09:56:55.064" v="39" actId="700"/>
        <pc:sldMkLst>
          <pc:docMk/>
          <pc:sldMk cId="519070962" sldId="276"/>
        </pc:sldMkLst>
        <pc:spChg chg="del">
          <ac:chgData name="Francesca MAINO - ESMO" userId="0e04cdf6-27b3-4e1e-8a38-161a3a714cd4" providerId="ADAL" clId="{A416BF0A-C926-485E-B27D-C7BF381447CF}" dt="2022-08-31T09:56:55.064" v="39" actId="700"/>
          <ac:spMkLst>
            <pc:docMk/>
            <pc:sldMk cId="519070962" sldId="276"/>
            <ac:spMk id="2" creationId="{2AE3C41D-B011-41D2-B4D0-B53B8552B8CE}"/>
          </ac:spMkLst>
        </pc:spChg>
        <pc:spChg chg="add mod ord">
          <ac:chgData name="Francesca MAINO - ESMO" userId="0e04cdf6-27b3-4e1e-8a38-161a3a714cd4" providerId="ADAL" clId="{A416BF0A-C926-485E-B27D-C7BF381447CF}" dt="2022-08-31T09:56:55.064" v="39" actId="700"/>
          <ac:spMkLst>
            <pc:docMk/>
            <pc:sldMk cId="519070962" sldId="276"/>
            <ac:spMk id="3" creationId="{207508ED-59C7-41E2-9AB1-D357E9B2821D}"/>
          </ac:spMkLst>
        </pc:spChg>
      </pc:sldChg>
      <pc:sldChg chg="addSp delSp modSp mod chgLayout">
        <pc:chgData name="Francesca MAINO - ESMO" userId="0e04cdf6-27b3-4e1e-8a38-161a3a714cd4" providerId="ADAL" clId="{A416BF0A-C926-485E-B27D-C7BF381447CF}" dt="2022-08-31T09:56:11.185" v="33" actId="700"/>
        <pc:sldMkLst>
          <pc:docMk/>
          <pc:sldMk cId="1058147871" sldId="278"/>
        </pc:sldMkLst>
        <pc:spChg chg="mod ord">
          <ac:chgData name="Francesca MAINO - ESMO" userId="0e04cdf6-27b3-4e1e-8a38-161a3a714cd4" providerId="ADAL" clId="{A416BF0A-C926-485E-B27D-C7BF381447CF}" dt="2022-08-31T09:56:11.185" v="33" actId="700"/>
          <ac:spMkLst>
            <pc:docMk/>
            <pc:sldMk cId="1058147871" sldId="278"/>
            <ac:spMk id="2" creationId="{F8FF8A95-2EA8-BC40-B221-25798D1A9889}"/>
          </ac:spMkLst>
        </pc:spChg>
        <pc:spChg chg="mod ord">
          <ac:chgData name="Francesca MAINO - ESMO" userId="0e04cdf6-27b3-4e1e-8a38-161a3a714cd4" providerId="ADAL" clId="{A416BF0A-C926-485E-B27D-C7BF381447CF}" dt="2022-08-31T09:56:11.185" v="33" actId="700"/>
          <ac:spMkLst>
            <pc:docMk/>
            <pc:sldMk cId="1058147871" sldId="278"/>
            <ac:spMk id="3" creationId="{3FB0B8B3-7D78-924A-A229-FA47A12D9B5C}"/>
          </ac:spMkLst>
        </pc:spChg>
        <pc:spChg chg="add mod ord">
          <ac:chgData name="Francesca MAINO - ESMO" userId="0e04cdf6-27b3-4e1e-8a38-161a3a714cd4" providerId="ADAL" clId="{A416BF0A-C926-485E-B27D-C7BF381447CF}" dt="2022-08-31T09:56:11.185" v="33" actId="700"/>
          <ac:spMkLst>
            <pc:docMk/>
            <pc:sldMk cId="1058147871" sldId="278"/>
            <ac:spMk id="4" creationId="{C23B1355-8509-47B2-9693-4C3D3ACAFE41}"/>
          </ac:spMkLst>
        </pc:spChg>
        <pc:spChg chg="del">
          <ac:chgData name="Francesca MAINO - ESMO" userId="0e04cdf6-27b3-4e1e-8a38-161a3a714cd4" providerId="ADAL" clId="{A416BF0A-C926-485E-B27D-C7BF381447CF}" dt="2022-08-31T09:56:11.185" v="33" actId="700"/>
          <ac:spMkLst>
            <pc:docMk/>
            <pc:sldMk cId="1058147871" sldId="278"/>
            <ac:spMk id="5" creationId="{525DCEE8-BE54-4282-AB2D-DDA89182A8AD}"/>
          </ac:spMkLst>
        </pc:spChg>
        <pc:spChg chg="add mod ord">
          <ac:chgData name="Francesca MAINO - ESMO" userId="0e04cdf6-27b3-4e1e-8a38-161a3a714cd4" providerId="ADAL" clId="{A416BF0A-C926-485E-B27D-C7BF381447CF}" dt="2022-08-31T09:56:11.185" v="33" actId="700"/>
          <ac:spMkLst>
            <pc:docMk/>
            <pc:sldMk cId="1058147871" sldId="278"/>
            <ac:spMk id="6" creationId="{E120B29A-93AA-434F-99C0-F49FE41109D2}"/>
          </ac:spMkLst>
        </pc:spChg>
      </pc:sldChg>
      <pc:sldChg chg="addSp delSp modSp mod chgLayout">
        <pc:chgData name="Francesca MAINO - ESMO" userId="0e04cdf6-27b3-4e1e-8a38-161a3a714cd4" providerId="ADAL" clId="{A416BF0A-C926-485E-B27D-C7BF381447CF}" dt="2022-08-31T09:55:52.557" v="0" actId="700"/>
        <pc:sldMkLst>
          <pc:docMk/>
          <pc:sldMk cId="4291841018" sldId="279"/>
        </pc:sldMkLst>
        <pc:spChg chg="mod ord">
          <ac:chgData name="Francesca MAINO - ESMO" userId="0e04cdf6-27b3-4e1e-8a38-161a3a714cd4" providerId="ADAL" clId="{A416BF0A-C926-485E-B27D-C7BF381447CF}" dt="2022-08-31T09:55:52.557" v="0" actId="700"/>
          <ac:spMkLst>
            <pc:docMk/>
            <pc:sldMk cId="4291841018" sldId="279"/>
            <ac:spMk id="2" creationId="{F8FF8A95-2EA8-BC40-B221-25798D1A9889}"/>
          </ac:spMkLst>
        </pc:spChg>
        <pc:spChg chg="mod ord">
          <ac:chgData name="Francesca MAINO - ESMO" userId="0e04cdf6-27b3-4e1e-8a38-161a3a714cd4" providerId="ADAL" clId="{A416BF0A-C926-485E-B27D-C7BF381447CF}" dt="2022-08-31T09:55:52.557" v="0" actId="700"/>
          <ac:spMkLst>
            <pc:docMk/>
            <pc:sldMk cId="4291841018" sldId="279"/>
            <ac:spMk id="3" creationId="{3FB0B8B3-7D78-924A-A229-FA47A12D9B5C}"/>
          </ac:spMkLst>
        </pc:spChg>
        <pc:spChg chg="add mod ord">
          <ac:chgData name="Francesca MAINO - ESMO" userId="0e04cdf6-27b3-4e1e-8a38-161a3a714cd4" providerId="ADAL" clId="{A416BF0A-C926-485E-B27D-C7BF381447CF}" dt="2022-08-31T09:55:52.557" v="0" actId="700"/>
          <ac:spMkLst>
            <pc:docMk/>
            <pc:sldMk cId="4291841018" sldId="279"/>
            <ac:spMk id="4" creationId="{08BDDD8D-14BF-453C-90AC-D535452194D5}"/>
          </ac:spMkLst>
        </pc:spChg>
        <pc:spChg chg="del">
          <ac:chgData name="Francesca MAINO - ESMO" userId="0e04cdf6-27b3-4e1e-8a38-161a3a714cd4" providerId="ADAL" clId="{A416BF0A-C926-485E-B27D-C7BF381447CF}" dt="2022-08-31T09:55:52.557" v="0" actId="700"/>
          <ac:spMkLst>
            <pc:docMk/>
            <pc:sldMk cId="4291841018" sldId="279"/>
            <ac:spMk id="5" creationId="{86D56425-9CA5-442D-9823-8C9AF11A749A}"/>
          </ac:spMkLst>
        </pc:spChg>
        <pc:spChg chg="add mod ord">
          <ac:chgData name="Francesca MAINO - ESMO" userId="0e04cdf6-27b3-4e1e-8a38-161a3a714cd4" providerId="ADAL" clId="{A416BF0A-C926-485E-B27D-C7BF381447CF}" dt="2022-08-31T09:55:52.557" v="0" actId="700"/>
          <ac:spMkLst>
            <pc:docMk/>
            <pc:sldMk cId="4291841018" sldId="279"/>
            <ac:spMk id="6" creationId="{F60D3651-7A02-4A4E-9924-CFAF51D6696E}"/>
          </ac:spMkLst>
        </pc:spChg>
      </pc:sldChg>
      <pc:sldChg chg="addSp delSp modSp mod chgLayout">
        <pc:chgData name="Francesca MAINO - ESMO" userId="0e04cdf6-27b3-4e1e-8a38-161a3a714cd4" providerId="ADAL" clId="{A416BF0A-C926-485E-B27D-C7BF381447CF}" dt="2022-08-31T09:56:04.568" v="32" actId="1035"/>
        <pc:sldMkLst>
          <pc:docMk/>
          <pc:sldMk cId="2684920857" sldId="280"/>
        </pc:sldMkLst>
        <pc:spChg chg="add del mod ord">
          <ac:chgData name="Francesca MAINO - ESMO" userId="0e04cdf6-27b3-4e1e-8a38-161a3a714cd4" providerId="ADAL" clId="{A416BF0A-C926-485E-B27D-C7BF381447CF}" dt="2022-08-31T09:56:00.791" v="2" actId="478"/>
          <ac:spMkLst>
            <pc:docMk/>
            <pc:sldMk cId="2684920857" sldId="280"/>
            <ac:spMk id="2" creationId="{DDAC76E9-5B5A-4509-AD0A-7DCAB3B9D51A}"/>
          </ac:spMkLst>
        </pc:spChg>
        <pc:spChg chg="add del mod ord">
          <ac:chgData name="Francesca MAINO - ESMO" userId="0e04cdf6-27b3-4e1e-8a38-161a3a714cd4" providerId="ADAL" clId="{A416BF0A-C926-485E-B27D-C7BF381447CF}" dt="2022-08-31T09:56:01.661" v="3" actId="478"/>
          <ac:spMkLst>
            <pc:docMk/>
            <pc:sldMk cId="2684920857" sldId="280"/>
            <ac:spMk id="3" creationId="{E6FBFF9D-1C19-48B3-BDDC-2D0306066FD4}"/>
          </ac:spMkLst>
        </pc:spChg>
        <pc:spChg chg="add mod ord">
          <ac:chgData name="Francesca MAINO - ESMO" userId="0e04cdf6-27b3-4e1e-8a38-161a3a714cd4" providerId="ADAL" clId="{A416BF0A-C926-485E-B27D-C7BF381447CF}" dt="2022-08-31T09:55:58.231" v="1" actId="700"/>
          <ac:spMkLst>
            <pc:docMk/>
            <pc:sldMk cId="2684920857" sldId="280"/>
            <ac:spMk id="4" creationId="{2054BB2D-AB54-436A-8909-9BD22F166B56}"/>
          </ac:spMkLst>
        </pc:spChg>
        <pc:spChg chg="mod ord">
          <ac:chgData name="Francesca MAINO - ESMO" userId="0e04cdf6-27b3-4e1e-8a38-161a3a714cd4" providerId="ADAL" clId="{A416BF0A-C926-485E-B27D-C7BF381447CF}" dt="2022-08-31T09:56:04.568" v="32" actId="1035"/>
          <ac:spMkLst>
            <pc:docMk/>
            <pc:sldMk cId="2684920857" sldId="280"/>
            <ac:spMk id="6" creationId="{855B8727-FDA4-45E1-B6A1-A8A57169CFD2}"/>
          </ac:spMkLst>
        </pc:spChg>
        <pc:spChg chg="del">
          <ac:chgData name="Francesca MAINO - ESMO" userId="0e04cdf6-27b3-4e1e-8a38-161a3a714cd4" providerId="ADAL" clId="{A416BF0A-C926-485E-B27D-C7BF381447CF}" dt="2022-08-31T09:55:58.231" v="1" actId="700"/>
          <ac:spMkLst>
            <pc:docMk/>
            <pc:sldMk cId="2684920857" sldId="280"/>
            <ac:spMk id="9" creationId="{5BDB4F31-6907-4A94-9A66-F95C65C851D4}"/>
          </ac:spMkLst>
        </pc:spChg>
      </pc:sldChg>
    </pc:docChg>
  </pc:docChgLst>
  <pc:docChgLst>
    <pc:chgData name="Alexandre SCHIFFER - ESMO" userId="8f28390f-5a5f-4efd-a760-7656bfa7277a" providerId="ADAL" clId="{BE384D1A-5632-4908-BF19-1310F737DAC5}"/>
    <pc:docChg chg="custSel modMainMaster">
      <pc:chgData name="Alexandre SCHIFFER - ESMO" userId="8f28390f-5a5f-4efd-a760-7656bfa7277a" providerId="ADAL" clId="{BE384D1A-5632-4908-BF19-1310F737DAC5}" dt="2022-08-09T14:08:17.115" v="37"/>
      <pc:docMkLst>
        <pc:docMk/>
      </pc:docMkLst>
      <pc:sldMasterChg chg="modSldLayout">
        <pc:chgData name="Alexandre SCHIFFER - ESMO" userId="8f28390f-5a5f-4efd-a760-7656bfa7277a" providerId="ADAL" clId="{BE384D1A-5632-4908-BF19-1310F737DAC5}" dt="2022-08-09T14:08:17.115" v="37"/>
        <pc:sldMasterMkLst>
          <pc:docMk/>
          <pc:sldMasterMk cId="0" sldId="2147493455"/>
        </pc:sldMasterMkLst>
        <pc:sldLayoutChg chg="addSp delSp modSp mod">
          <pc:chgData name="Alexandre SCHIFFER - ESMO" userId="8f28390f-5a5f-4efd-a760-7656bfa7277a" providerId="ADAL" clId="{BE384D1A-5632-4908-BF19-1310F737DAC5}" dt="2022-08-09T14:07:29.184" v="29" actId="1037"/>
          <pc:sldLayoutMkLst>
            <pc:docMk/>
            <pc:sldMasterMk cId="0" sldId="2147493455"/>
            <pc:sldLayoutMk cId="1522699082" sldId="2147493640"/>
          </pc:sldLayoutMkLst>
          <pc:picChg chg="add mod">
            <ac:chgData name="Alexandre SCHIFFER - ESMO" userId="8f28390f-5a5f-4efd-a760-7656bfa7277a" providerId="ADAL" clId="{BE384D1A-5632-4908-BF19-1310F737DAC5}" dt="2022-08-09T14:07:29.184" v="29" actId="1037"/>
            <ac:picMkLst>
              <pc:docMk/>
              <pc:sldMasterMk cId="0" sldId="2147493455"/>
              <pc:sldLayoutMk cId="1522699082" sldId="2147493640"/>
              <ac:picMk id="4" creationId="{23B5871B-BF01-4291-A97A-506F7665B0D0}"/>
            </ac:picMkLst>
          </pc:picChg>
          <pc:picChg chg="mod modCrop">
            <ac:chgData name="Alexandre SCHIFFER - ESMO" userId="8f28390f-5a5f-4efd-a760-7656bfa7277a" providerId="ADAL" clId="{BE384D1A-5632-4908-BF19-1310F737DAC5}" dt="2022-08-09T14:06:52.349" v="1" actId="18131"/>
            <ac:picMkLst>
              <pc:docMk/>
              <pc:sldMasterMk cId="0" sldId="2147493455"/>
              <pc:sldLayoutMk cId="1522699082" sldId="2147493640"/>
              <ac:picMk id="8" creationId="{23C68685-28FB-9C4A-8E1E-65F9A9CDA33D}"/>
            </ac:picMkLst>
          </pc:picChg>
          <pc:picChg chg="del">
            <ac:chgData name="Alexandre SCHIFFER - ESMO" userId="8f28390f-5a5f-4efd-a760-7656bfa7277a" providerId="ADAL" clId="{BE384D1A-5632-4908-BF19-1310F737DAC5}" dt="2022-08-09T14:07:25.304" v="19" actId="478"/>
            <ac:picMkLst>
              <pc:docMk/>
              <pc:sldMasterMk cId="0" sldId="2147493455"/>
              <pc:sldLayoutMk cId="1522699082" sldId="2147493640"/>
              <ac:picMk id="9" creationId="{2DABAD3A-7782-3049-960A-488BA9977B04}"/>
            </ac:picMkLst>
          </pc:picChg>
        </pc:sldLayoutChg>
        <pc:sldLayoutChg chg="modSp mod">
          <pc:chgData name="Alexandre SCHIFFER - ESMO" userId="8f28390f-5a5f-4efd-a760-7656bfa7277a" providerId="ADAL" clId="{BE384D1A-5632-4908-BF19-1310F737DAC5}" dt="2022-08-09T14:07:47.826" v="31" actId="1076"/>
          <pc:sldLayoutMkLst>
            <pc:docMk/>
            <pc:sldMasterMk cId="0" sldId="2147493455"/>
            <pc:sldLayoutMk cId="115419589" sldId="2147493641"/>
          </pc:sldLayoutMkLst>
          <pc:picChg chg="mod">
            <ac:chgData name="Alexandre SCHIFFER - ESMO" userId="8f28390f-5a5f-4efd-a760-7656bfa7277a" providerId="ADAL" clId="{BE384D1A-5632-4908-BF19-1310F737DAC5}" dt="2022-08-09T14:07:47.826" v="31" actId="1076"/>
            <ac:picMkLst>
              <pc:docMk/>
              <pc:sldMasterMk cId="0" sldId="2147493455"/>
              <pc:sldLayoutMk cId="115419589" sldId="2147493641"/>
              <ac:picMk id="4" creationId="{671F48CE-4030-6444-9325-CEE496705AE3}"/>
            </ac:picMkLst>
          </pc:picChg>
        </pc:sldLayoutChg>
        <pc:sldLayoutChg chg="addSp delSp modSp mod">
          <pc:chgData name="Alexandre SCHIFFER - ESMO" userId="8f28390f-5a5f-4efd-a760-7656bfa7277a" providerId="ADAL" clId="{BE384D1A-5632-4908-BF19-1310F737DAC5}" dt="2022-08-09T14:08:07.362" v="35"/>
          <pc:sldLayoutMkLst>
            <pc:docMk/>
            <pc:sldMasterMk cId="0" sldId="2147493455"/>
            <pc:sldLayoutMk cId="2599831872" sldId="2147493646"/>
          </pc:sldLayoutMkLst>
          <pc:picChg chg="del">
            <ac:chgData name="Alexandre SCHIFFER - ESMO" userId="8f28390f-5a5f-4efd-a760-7656bfa7277a" providerId="ADAL" clId="{BE384D1A-5632-4908-BF19-1310F737DAC5}" dt="2022-08-09T14:08:07.192" v="34" actId="478"/>
            <ac:picMkLst>
              <pc:docMk/>
              <pc:sldMasterMk cId="0" sldId="2147493455"/>
              <pc:sldLayoutMk cId="2599831872" sldId="2147493646"/>
              <ac:picMk id="6" creationId="{919BC98A-0F93-B943-9FDD-7A5FF3DB87A0}"/>
            </ac:picMkLst>
          </pc:picChg>
          <pc:picChg chg="add mod">
            <ac:chgData name="Alexandre SCHIFFER - ESMO" userId="8f28390f-5a5f-4efd-a760-7656bfa7277a" providerId="ADAL" clId="{BE384D1A-5632-4908-BF19-1310F737DAC5}" dt="2022-08-09T14:08:07.362" v="35"/>
            <ac:picMkLst>
              <pc:docMk/>
              <pc:sldMasterMk cId="0" sldId="2147493455"/>
              <pc:sldLayoutMk cId="2599831872" sldId="2147493646"/>
              <ac:picMk id="7" creationId="{B0B67A69-7958-46BE-898F-F9C912B2631D}"/>
            </ac:picMkLst>
          </pc:picChg>
        </pc:sldLayoutChg>
        <pc:sldLayoutChg chg="addSp delSp modSp mod">
          <pc:chgData name="Alexandre SCHIFFER - ESMO" userId="8f28390f-5a5f-4efd-a760-7656bfa7277a" providerId="ADAL" clId="{BE384D1A-5632-4908-BF19-1310F737DAC5}" dt="2022-08-09T14:08:17.115" v="37"/>
          <pc:sldLayoutMkLst>
            <pc:docMk/>
            <pc:sldMasterMk cId="0" sldId="2147493455"/>
            <pc:sldLayoutMk cId="2229668312" sldId="2147493648"/>
          </pc:sldLayoutMkLst>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6" creationId="{430F2F82-6939-AF46-973D-FBC2970EC71F}"/>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7" creationId="{DD04817F-B417-41E2-84DD-86D30F2204A5}"/>
            </ac:picMkLst>
          </pc:picChg>
          <pc:picChg chg="add mod">
            <ac:chgData name="Alexandre SCHIFFER - ESMO" userId="8f28390f-5a5f-4efd-a760-7656bfa7277a" providerId="ADAL" clId="{BE384D1A-5632-4908-BF19-1310F737DAC5}" dt="2022-08-09T14:08:17.115" v="37"/>
            <ac:picMkLst>
              <pc:docMk/>
              <pc:sldMasterMk cId="0" sldId="2147493455"/>
              <pc:sldLayoutMk cId="2229668312" sldId="2147493648"/>
              <ac:picMk id="8" creationId="{E85E6DE8-1CF9-4388-B638-384B2A8DE666}"/>
            </ac:picMkLst>
          </pc:picChg>
          <pc:picChg chg="del">
            <ac:chgData name="Alexandre SCHIFFER - ESMO" userId="8f28390f-5a5f-4efd-a760-7656bfa7277a" providerId="ADAL" clId="{BE384D1A-5632-4908-BF19-1310F737DAC5}" dt="2022-08-09T14:08:16.905" v="36" actId="478"/>
            <ac:picMkLst>
              <pc:docMk/>
              <pc:sldMasterMk cId="0" sldId="2147493455"/>
              <pc:sldLayoutMk cId="2229668312" sldId="2147493648"/>
              <ac:picMk id="9" creationId="{705FB71C-2FB4-EB4F-9FEE-467454859DB3}"/>
            </ac:picMkLst>
          </pc:picChg>
        </pc:sldLayoutChg>
        <pc:sldLayoutChg chg="addSp delSp modSp mod">
          <pc:chgData name="Alexandre SCHIFFER - ESMO" userId="8f28390f-5a5f-4efd-a760-7656bfa7277a" providerId="ADAL" clId="{BE384D1A-5632-4908-BF19-1310F737DAC5}" dt="2022-08-09T14:08:00.482" v="33"/>
          <pc:sldLayoutMkLst>
            <pc:docMk/>
            <pc:sldMasterMk cId="0" sldId="2147493455"/>
            <pc:sldLayoutMk cId="3079577876" sldId="2147493649"/>
          </pc:sldLayoutMkLst>
          <pc:picChg chg="del">
            <ac:chgData name="Alexandre SCHIFFER - ESMO" userId="8f28390f-5a5f-4efd-a760-7656bfa7277a" providerId="ADAL" clId="{BE384D1A-5632-4908-BF19-1310F737DAC5}" dt="2022-08-09T14:08:00.314" v="32" actId="478"/>
            <ac:picMkLst>
              <pc:docMk/>
              <pc:sldMasterMk cId="0" sldId="2147493455"/>
              <pc:sldLayoutMk cId="3079577876" sldId="2147493649"/>
              <ac:picMk id="3" creationId="{71F0602F-22C4-E64B-AD46-C00251361571}"/>
            </ac:picMkLst>
          </pc:picChg>
          <pc:picChg chg="add mod">
            <ac:chgData name="Alexandre SCHIFFER - ESMO" userId="8f28390f-5a5f-4efd-a760-7656bfa7277a" providerId="ADAL" clId="{BE384D1A-5632-4908-BF19-1310F737DAC5}" dt="2022-08-09T14:08:00.482" v="33"/>
            <ac:picMkLst>
              <pc:docMk/>
              <pc:sldMasterMk cId="0" sldId="2147493455"/>
              <pc:sldLayoutMk cId="3079577876" sldId="2147493649"/>
              <ac:picMk id="14" creationId="{D4F1F647-C626-4CC1-85C3-779A5F926D96}"/>
            </ac:picMkLst>
          </pc:picChg>
        </pc:sldLayoutChg>
      </pc:sldMasterChg>
    </pc:docChg>
  </pc:docChgLst>
  <pc:docChgLst>
    <pc:chgData name="Alexandre SCHIFFER" userId="8f28390f-5a5f-4efd-a760-7656bfa7277a" providerId="ADAL" clId="{14282D11-C490-1B4F-B322-89FC4650BEC3}"/>
    <pc:docChg chg="undo custSel modMainMaster">
      <pc:chgData name="Alexandre SCHIFFER" userId="8f28390f-5a5f-4efd-a760-7656bfa7277a" providerId="ADAL" clId="{14282D11-C490-1B4F-B322-89FC4650BEC3}" dt="2022-02-10T15:20:19.674" v="148"/>
      <pc:docMkLst>
        <pc:docMk/>
      </pc:docMkLst>
      <pc:sldMasterChg chg="modSldLayout">
        <pc:chgData name="Alexandre SCHIFFER" userId="8f28390f-5a5f-4efd-a760-7656bfa7277a" providerId="ADAL" clId="{14282D11-C490-1B4F-B322-89FC4650BEC3}" dt="2022-02-10T15:20:19.674" v="148"/>
        <pc:sldMasterMkLst>
          <pc:docMk/>
          <pc:sldMasterMk cId="0" sldId="2147493455"/>
        </pc:sldMasterMkLst>
        <pc:sldLayoutChg chg="addSp delSp modSp mod">
          <pc:chgData name="Alexandre SCHIFFER" userId="8f28390f-5a5f-4efd-a760-7656bfa7277a" providerId="ADAL" clId="{14282D11-C490-1B4F-B322-89FC4650BEC3}" dt="2022-02-10T15:19:28.306" v="136" actId="1036"/>
          <pc:sldLayoutMkLst>
            <pc:docMk/>
            <pc:sldMasterMk cId="0" sldId="2147493455"/>
            <pc:sldLayoutMk cId="115419589" sldId="2147493641"/>
          </pc:sldLayoutMkLst>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7" creationId="{68FB6D54-79D6-47BC-B6AC-090ED0CC536D}"/>
            </ac:spMkLst>
          </pc:spChg>
          <pc:spChg chg="del">
            <ac:chgData name="Alexandre SCHIFFER" userId="8f28390f-5a5f-4efd-a760-7656bfa7277a" providerId="ADAL" clId="{14282D11-C490-1B4F-B322-89FC4650BEC3}" dt="2022-02-10T15:18:57.640" v="131" actId="478"/>
            <ac:spMkLst>
              <pc:docMk/>
              <pc:sldMasterMk cId="0" sldId="2147493455"/>
              <pc:sldLayoutMk cId="115419589" sldId="2147493641"/>
              <ac:spMk id="9" creationId="{F1615C80-A588-43C9-9210-980E99A402AA}"/>
            </ac:spMkLst>
          </pc:spChg>
          <pc:spChg chg="add mod">
            <ac:chgData name="Alexandre SCHIFFER" userId="8f28390f-5a5f-4efd-a760-7656bfa7277a" providerId="ADAL" clId="{14282D11-C490-1B4F-B322-89FC4650BEC3}" dt="2022-02-10T15:18:58.196" v="132"/>
            <ac:spMkLst>
              <pc:docMk/>
              <pc:sldMasterMk cId="0" sldId="2147493455"/>
              <pc:sldLayoutMk cId="115419589" sldId="2147493641"/>
              <ac:spMk id="11" creationId="{83AF3A2B-0C76-6D4F-AB49-864D67AA41AE}"/>
            </ac:spMkLst>
          </pc:spChg>
          <pc:spChg chg="add mod">
            <ac:chgData name="Alexandre SCHIFFER" userId="8f28390f-5a5f-4efd-a760-7656bfa7277a" providerId="ADAL" clId="{14282D11-C490-1B4F-B322-89FC4650BEC3}" dt="2022-02-10T15:19:28.306" v="136" actId="1036"/>
            <ac:spMkLst>
              <pc:docMk/>
              <pc:sldMasterMk cId="0" sldId="2147493455"/>
              <pc:sldLayoutMk cId="115419589" sldId="2147493641"/>
              <ac:spMk id="12" creationId="{D289BB2D-8E84-2E41-AE91-DA9CD3CF18F8}"/>
            </ac:spMkLst>
          </pc:spChg>
          <pc:picChg chg="del">
            <ac:chgData name="Alexandre SCHIFFER" userId="8f28390f-5a5f-4efd-a760-7656bfa7277a" providerId="ADAL" clId="{14282D11-C490-1B4F-B322-89FC4650BEC3}" dt="2022-02-10T15:18:57.640" v="131" actId="478"/>
            <ac:picMkLst>
              <pc:docMk/>
              <pc:sldMasterMk cId="0" sldId="2147493455"/>
              <pc:sldLayoutMk cId="115419589" sldId="2147493641"/>
              <ac:picMk id="8" creationId="{3343ECCC-17BA-D547-953A-BA3EA1C605C6}"/>
            </ac:picMkLst>
          </pc:picChg>
          <pc:picChg chg="add mod">
            <ac:chgData name="Alexandre SCHIFFER" userId="8f28390f-5a5f-4efd-a760-7656bfa7277a" providerId="ADAL" clId="{14282D11-C490-1B4F-B322-89FC4650BEC3}" dt="2022-02-10T15:18:58.196" v="132"/>
            <ac:picMkLst>
              <pc:docMk/>
              <pc:sldMasterMk cId="0" sldId="2147493455"/>
              <pc:sldLayoutMk cId="115419589" sldId="2147493641"/>
              <ac:picMk id="10" creationId="{B63797B0-5121-2745-9686-7AC19E06D407}"/>
            </ac:picMkLst>
          </pc:picChg>
        </pc:sldLayoutChg>
        <pc:sldLayoutChg chg="addSp delSp modSp mod">
          <pc:chgData name="Alexandre SCHIFFER" userId="8f28390f-5a5f-4efd-a760-7656bfa7277a" providerId="ADAL" clId="{14282D11-C490-1B4F-B322-89FC4650BEC3}" dt="2022-02-10T15:16:34.618" v="130" actId="207"/>
          <pc:sldLayoutMkLst>
            <pc:docMk/>
            <pc:sldMasterMk cId="0" sldId="2147493455"/>
            <pc:sldLayoutMk cId="309067468" sldId="2147493642"/>
          </pc:sldLayoutMkLst>
          <pc:spChg chg="add del">
            <ac:chgData name="Alexandre SCHIFFER" userId="8f28390f-5a5f-4efd-a760-7656bfa7277a" providerId="ADAL" clId="{14282D11-C490-1B4F-B322-89FC4650BEC3}" dt="2022-02-10T15:05:37.554" v="0" actId="11529"/>
            <ac:spMkLst>
              <pc:docMk/>
              <pc:sldMasterMk cId="0" sldId="2147493455"/>
              <pc:sldLayoutMk cId="309067468" sldId="2147493642"/>
              <ac:spMk id="2" creationId="{59B239DD-29C9-0C49-9513-7390698F4AB1}"/>
            </ac:spMkLst>
          </pc:spChg>
          <pc:spChg chg="add del mod">
            <ac:chgData name="Alexandre SCHIFFER" userId="8f28390f-5a5f-4efd-a760-7656bfa7277a" providerId="ADAL" clId="{14282D11-C490-1B4F-B322-89FC4650BEC3}" dt="2022-02-10T15:05:44.795" v="2" actId="478"/>
            <ac:spMkLst>
              <pc:docMk/>
              <pc:sldMasterMk cId="0" sldId="2147493455"/>
              <pc:sldLayoutMk cId="309067468" sldId="2147493642"/>
              <ac:spMk id="3" creationId="{64E7DA86-5E37-5A48-920C-5D6456EFA76D}"/>
            </ac:spMkLst>
          </pc:spChg>
          <pc:spChg chg="add del">
            <ac:chgData name="Alexandre SCHIFFER" userId="8f28390f-5a5f-4efd-a760-7656bfa7277a" providerId="ADAL" clId="{14282D11-C490-1B4F-B322-89FC4650BEC3}" dt="2022-02-10T15:05:53.592" v="3" actId="11529"/>
            <ac:spMkLst>
              <pc:docMk/>
              <pc:sldMasterMk cId="0" sldId="2147493455"/>
              <pc:sldLayoutMk cId="309067468" sldId="2147493642"/>
              <ac:spMk id="4" creationId="{F16A22C8-4A23-CC4F-A09A-CAE016F76C8B}"/>
            </ac:spMkLst>
          </pc:spChg>
          <pc:spChg chg="add del mod">
            <ac:chgData name="Alexandre SCHIFFER" userId="8f28390f-5a5f-4efd-a760-7656bfa7277a" providerId="ADAL" clId="{14282D11-C490-1B4F-B322-89FC4650BEC3}" dt="2022-02-10T15:07:44.129" v="69" actId="478"/>
            <ac:spMkLst>
              <pc:docMk/>
              <pc:sldMasterMk cId="0" sldId="2147493455"/>
              <pc:sldLayoutMk cId="309067468" sldId="2147493642"/>
              <ac:spMk id="5" creationId="{A2D9CC4B-6A71-1644-BE04-40513BF14EC4}"/>
            </ac:spMkLst>
          </pc:spChg>
          <pc:spChg chg="del mod">
            <ac:chgData name="Alexandre SCHIFFER" userId="8f28390f-5a5f-4efd-a760-7656bfa7277a" providerId="ADAL" clId="{14282D11-C490-1B4F-B322-89FC4650BEC3}" dt="2022-02-10T15:13:40.745" v="124" actId="478"/>
            <ac:spMkLst>
              <pc:docMk/>
              <pc:sldMasterMk cId="0" sldId="2147493455"/>
              <pc:sldLayoutMk cId="309067468" sldId="2147493642"/>
              <ac:spMk id="6" creationId="{4E538ED1-5804-413A-9863-237E82AFE82E}"/>
            </ac:spMkLst>
          </pc:spChg>
          <pc:spChg chg="del mod">
            <ac:chgData name="Alexandre SCHIFFER" userId="8f28390f-5a5f-4efd-a760-7656bfa7277a" providerId="ADAL" clId="{14282D11-C490-1B4F-B322-89FC4650BEC3}" dt="2022-02-10T15:13:10.053" v="101" actId="478"/>
            <ac:spMkLst>
              <pc:docMk/>
              <pc:sldMasterMk cId="0" sldId="2147493455"/>
              <pc:sldLayoutMk cId="309067468" sldId="2147493642"/>
              <ac:spMk id="8" creationId="{98E9F927-0BDF-4799-BD93-FB8A70719F31}"/>
            </ac:spMkLst>
          </pc:spChg>
          <pc:spChg chg="add del">
            <ac:chgData name="Alexandre SCHIFFER" userId="8f28390f-5a5f-4efd-a760-7656bfa7277a" providerId="ADAL" clId="{14282D11-C490-1B4F-B322-89FC4650BEC3}" dt="2022-02-10T15:07:24.694" v="39" actId="11529"/>
            <ac:spMkLst>
              <pc:docMk/>
              <pc:sldMasterMk cId="0" sldId="2147493455"/>
              <pc:sldLayoutMk cId="309067468" sldId="2147493642"/>
              <ac:spMk id="9" creationId="{4848587E-D649-8C4F-A720-B77F5E54ACEF}"/>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2" creationId="{441C6B12-B799-A84B-A65E-4AEC42E58B44}"/>
            </ac:spMkLst>
          </pc:spChg>
          <pc:spChg chg="mod">
            <ac:chgData name="Alexandre SCHIFFER" userId="8f28390f-5a5f-4efd-a760-7656bfa7277a" providerId="ADAL" clId="{14282D11-C490-1B4F-B322-89FC4650BEC3}" dt="2022-02-10T15:15:06.693" v="126" actId="20577"/>
            <ac:spMkLst>
              <pc:docMk/>
              <pc:sldMasterMk cId="0" sldId="2147493455"/>
              <pc:sldLayoutMk cId="309067468" sldId="2147493642"/>
              <ac:spMk id="13" creationId="{00000000-0000-0000-0000-000000000000}"/>
            </ac:spMkLst>
          </pc:spChg>
          <pc:spChg chg="add del mod">
            <ac:chgData name="Alexandre SCHIFFER" userId="8f28390f-5a5f-4efd-a760-7656bfa7277a" providerId="ADAL" clId="{14282D11-C490-1B4F-B322-89FC4650BEC3}" dt="2022-02-10T15:16:29.247" v="129" actId="478"/>
            <ac:spMkLst>
              <pc:docMk/>
              <pc:sldMasterMk cId="0" sldId="2147493455"/>
              <pc:sldLayoutMk cId="309067468" sldId="2147493642"/>
              <ac:spMk id="14" creationId="{39BDB4D1-F477-554C-9F28-773F4E0EAFE1}"/>
            </ac:spMkLst>
          </pc:spChg>
          <pc:spChg chg="add del mod">
            <ac:chgData name="Alexandre SCHIFFER" userId="8f28390f-5a5f-4efd-a760-7656bfa7277a" providerId="ADAL" clId="{14282D11-C490-1B4F-B322-89FC4650BEC3}" dt="2022-02-10T15:09:16.045" v="92" actId="478"/>
            <ac:spMkLst>
              <pc:docMk/>
              <pc:sldMasterMk cId="0" sldId="2147493455"/>
              <pc:sldLayoutMk cId="309067468" sldId="2147493642"/>
              <ac:spMk id="15" creationId="{A5456A76-32FD-EF41-A3A7-87368CD115D8}"/>
            </ac:spMkLst>
          </pc:spChg>
          <pc:spChg chg="add mod">
            <ac:chgData name="Alexandre SCHIFFER" userId="8f28390f-5a5f-4efd-a760-7656bfa7277a" providerId="ADAL" clId="{14282D11-C490-1B4F-B322-89FC4650BEC3}" dt="2022-02-10T15:16:34.618" v="130" actId="207"/>
            <ac:spMkLst>
              <pc:docMk/>
              <pc:sldMasterMk cId="0" sldId="2147493455"/>
              <pc:sldLayoutMk cId="309067468" sldId="2147493642"/>
              <ac:spMk id="16" creationId="{48A7616C-0D36-7940-8FBC-8A3C9AF02341}"/>
            </ac:spMkLst>
          </pc:spChg>
          <pc:spChg chg="add del mod">
            <ac:chgData name="Alexandre SCHIFFER" userId="8f28390f-5a5f-4efd-a760-7656bfa7277a" providerId="ADAL" clId="{14282D11-C490-1B4F-B322-89FC4650BEC3}" dt="2022-02-10T15:16:26.646" v="128" actId="478"/>
            <ac:spMkLst>
              <pc:docMk/>
              <pc:sldMasterMk cId="0" sldId="2147493455"/>
              <pc:sldLayoutMk cId="309067468" sldId="2147493642"/>
              <ac:spMk id="17" creationId="{29BBFA24-4FFE-764C-8628-EE7051BAF04A}"/>
            </ac:spMkLst>
          </pc:spChg>
          <pc:picChg chg="mod">
            <ac:chgData name="Alexandre SCHIFFER" userId="8f28390f-5a5f-4efd-a760-7656bfa7277a" providerId="ADAL" clId="{14282D11-C490-1B4F-B322-89FC4650BEC3}" dt="2022-02-10T15:13:21.210" v="113" actId="1035"/>
            <ac:picMkLst>
              <pc:docMk/>
              <pc:sldMasterMk cId="0" sldId="2147493455"/>
              <pc:sldLayoutMk cId="309067468" sldId="2147493642"/>
              <ac:picMk id="7" creationId="{EFC59E69-FD5C-9846-95CE-4708B775BAC1}"/>
            </ac:picMkLst>
          </pc:picChg>
          <pc:picChg chg="add del mod">
            <ac:chgData name="Alexandre SCHIFFER" userId="8f28390f-5a5f-4efd-a760-7656bfa7277a" providerId="ADAL" clId="{14282D11-C490-1B4F-B322-89FC4650BEC3}" dt="2022-02-10T15:13:23.577" v="114" actId="478"/>
            <ac:picMkLst>
              <pc:docMk/>
              <pc:sldMasterMk cId="0" sldId="2147493455"/>
              <pc:sldLayoutMk cId="309067468" sldId="2147493642"/>
              <ac:picMk id="18" creationId="{E1608B11-5991-CF40-B21C-8DCA21B778AC}"/>
            </ac:picMkLst>
          </pc:picChg>
        </pc:sldLayoutChg>
        <pc:sldLayoutChg chg="addSp delSp modSp mod">
          <pc:chgData name="Alexandre SCHIFFER" userId="8f28390f-5a5f-4efd-a760-7656bfa7277a" providerId="ADAL" clId="{14282D11-C490-1B4F-B322-89FC4650BEC3}" dt="2022-02-10T15:19:54.083" v="140"/>
          <pc:sldLayoutMkLst>
            <pc:docMk/>
            <pc:sldMasterMk cId="0" sldId="2147493455"/>
            <pc:sldLayoutMk cId="1840261251" sldId="2147493643"/>
          </pc:sldLayoutMkLst>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8" creationId="{34B2F829-F018-4B30-963D-DAE85D043548}"/>
            </ac:spMkLst>
          </pc:spChg>
          <pc:spChg chg="del">
            <ac:chgData name="Alexandre SCHIFFER" userId="8f28390f-5a5f-4efd-a760-7656bfa7277a" providerId="ADAL" clId="{14282D11-C490-1B4F-B322-89FC4650BEC3}" dt="2022-02-10T15:19:53.487" v="139" actId="478"/>
            <ac:spMkLst>
              <pc:docMk/>
              <pc:sldMasterMk cId="0" sldId="2147493455"/>
              <pc:sldLayoutMk cId="1840261251" sldId="2147493643"/>
              <ac:spMk id="10" creationId="{2EDD2735-8DB6-4E55-ADFB-2B6D9620A86A}"/>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4" creationId="{C9B97B78-C23D-314F-B15C-D8E7A824A6F9}"/>
            </ac:spMkLst>
          </pc:spChg>
          <pc:spChg chg="add mod">
            <ac:chgData name="Alexandre SCHIFFER" userId="8f28390f-5a5f-4efd-a760-7656bfa7277a" providerId="ADAL" clId="{14282D11-C490-1B4F-B322-89FC4650BEC3}" dt="2022-02-10T15:19:54.083" v="140"/>
            <ac:spMkLst>
              <pc:docMk/>
              <pc:sldMasterMk cId="0" sldId="2147493455"/>
              <pc:sldLayoutMk cId="1840261251" sldId="2147493643"/>
              <ac:spMk id="15" creationId="{50AEB60F-55A2-F142-8B7E-047CE826E4AB}"/>
            </ac:spMkLst>
          </pc:spChg>
          <pc:picChg chg="del">
            <ac:chgData name="Alexandre SCHIFFER" userId="8f28390f-5a5f-4efd-a760-7656bfa7277a" providerId="ADAL" clId="{14282D11-C490-1B4F-B322-89FC4650BEC3}" dt="2022-02-10T15:19:53.487" v="139" actId="478"/>
            <ac:picMkLst>
              <pc:docMk/>
              <pc:sldMasterMk cId="0" sldId="2147493455"/>
              <pc:sldLayoutMk cId="1840261251" sldId="2147493643"/>
              <ac:picMk id="9" creationId="{1954FC9E-984B-D943-B958-E607DCC62174}"/>
            </ac:picMkLst>
          </pc:picChg>
          <pc:picChg chg="add mod">
            <ac:chgData name="Alexandre SCHIFFER" userId="8f28390f-5a5f-4efd-a760-7656bfa7277a" providerId="ADAL" clId="{14282D11-C490-1B4F-B322-89FC4650BEC3}" dt="2022-02-10T15:19:54.083" v="140"/>
            <ac:picMkLst>
              <pc:docMk/>
              <pc:sldMasterMk cId="0" sldId="2147493455"/>
              <pc:sldLayoutMk cId="1840261251" sldId="2147493643"/>
              <ac:picMk id="11" creationId="{E220A3B2-B9B6-6341-A8FA-AAA1A4DDBB4A}"/>
            </ac:picMkLst>
          </pc:picChg>
        </pc:sldLayoutChg>
        <pc:sldLayoutChg chg="addSp delSp modSp mod">
          <pc:chgData name="Alexandre SCHIFFER" userId="8f28390f-5a5f-4efd-a760-7656bfa7277a" providerId="ADAL" clId="{14282D11-C490-1B4F-B322-89FC4650BEC3}" dt="2022-02-10T15:19:58.325" v="142"/>
          <pc:sldLayoutMkLst>
            <pc:docMk/>
            <pc:sldMasterMk cId="0" sldId="2147493455"/>
            <pc:sldLayoutMk cId="2192703510" sldId="2147493644"/>
          </pc:sldLayoutMkLst>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7" creationId="{F71D3016-7FE2-4048-B320-DFEF01441CA2}"/>
            </ac:spMkLst>
          </pc:spChg>
          <pc:spChg chg="del">
            <ac:chgData name="Alexandre SCHIFFER" userId="8f28390f-5a5f-4efd-a760-7656bfa7277a" providerId="ADAL" clId="{14282D11-C490-1B4F-B322-89FC4650BEC3}" dt="2022-02-10T15:19:57.615" v="141" actId="478"/>
            <ac:spMkLst>
              <pc:docMk/>
              <pc:sldMasterMk cId="0" sldId="2147493455"/>
              <pc:sldLayoutMk cId="2192703510" sldId="2147493644"/>
              <ac:spMk id="10" creationId="{54096851-D165-4297-94E7-C2062F5D8E0D}"/>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4" creationId="{E34F11A4-4970-D74F-AE54-1B18C41436A7}"/>
            </ac:spMkLst>
          </pc:spChg>
          <pc:spChg chg="add mod">
            <ac:chgData name="Alexandre SCHIFFER" userId="8f28390f-5a5f-4efd-a760-7656bfa7277a" providerId="ADAL" clId="{14282D11-C490-1B4F-B322-89FC4650BEC3}" dt="2022-02-10T15:19:58.325" v="142"/>
            <ac:spMkLst>
              <pc:docMk/>
              <pc:sldMasterMk cId="0" sldId="2147493455"/>
              <pc:sldLayoutMk cId="2192703510" sldId="2147493644"/>
              <ac:spMk id="15" creationId="{E790C91C-6BF4-D34A-88C7-D1CA835F1486}"/>
            </ac:spMkLst>
          </pc:spChg>
          <pc:picChg chg="del">
            <ac:chgData name="Alexandre SCHIFFER" userId="8f28390f-5a5f-4efd-a760-7656bfa7277a" providerId="ADAL" clId="{14282D11-C490-1B4F-B322-89FC4650BEC3}" dt="2022-02-10T15:19:57.615" v="141" actId="478"/>
            <ac:picMkLst>
              <pc:docMk/>
              <pc:sldMasterMk cId="0" sldId="2147493455"/>
              <pc:sldLayoutMk cId="2192703510" sldId="2147493644"/>
              <ac:picMk id="8" creationId="{93264B27-86B8-2B4B-B9D5-9AA5F431D2BB}"/>
            </ac:picMkLst>
          </pc:picChg>
          <pc:picChg chg="add mod">
            <ac:chgData name="Alexandre SCHIFFER" userId="8f28390f-5a5f-4efd-a760-7656bfa7277a" providerId="ADAL" clId="{14282D11-C490-1B4F-B322-89FC4650BEC3}" dt="2022-02-10T15:19:58.325" v="142"/>
            <ac:picMkLst>
              <pc:docMk/>
              <pc:sldMasterMk cId="0" sldId="2147493455"/>
              <pc:sldLayoutMk cId="2192703510" sldId="2147493644"/>
              <ac:picMk id="11" creationId="{99ABFCC5-22DE-644A-B2BC-AB4DC113EEBB}"/>
            </ac:picMkLst>
          </pc:picChg>
        </pc:sldLayoutChg>
        <pc:sldLayoutChg chg="addSp delSp modSp mod">
          <pc:chgData name="Alexandre SCHIFFER" userId="8f28390f-5a5f-4efd-a760-7656bfa7277a" providerId="ADAL" clId="{14282D11-C490-1B4F-B322-89FC4650BEC3}" dt="2022-02-10T15:20:04.568" v="144"/>
          <pc:sldLayoutMkLst>
            <pc:docMk/>
            <pc:sldMasterMk cId="0" sldId="2147493455"/>
            <pc:sldLayoutMk cId="3278467359" sldId="2147493645"/>
          </pc:sldLayoutMkLst>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6" creationId="{A0EF175B-D8AB-4BAE-B714-1801F1B6911B}"/>
            </ac:spMkLst>
          </pc:spChg>
          <pc:spChg chg="del">
            <ac:chgData name="Alexandre SCHIFFER" userId="8f28390f-5a5f-4efd-a760-7656bfa7277a" providerId="ADAL" clId="{14282D11-C490-1B4F-B322-89FC4650BEC3}" dt="2022-02-10T15:20:03.994" v="143" actId="478"/>
            <ac:spMkLst>
              <pc:docMk/>
              <pc:sldMasterMk cId="0" sldId="2147493455"/>
              <pc:sldLayoutMk cId="3278467359" sldId="2147493645"/>
              <ac:spMk id="8" creationId="{79DBD98B-47BD-42DF-BE32-2FB427113DBE}"/>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2" creationId="{92E801E3-008F-D346-B1EF-A102778335DC}"/>
            </ac:spMkLst>
          </pc:spChg>
          <pc:spChg chg="add mod">
            <ac:chgData name="Alexandre SCHIFFER" userId="8f28390f-5a5f-4efd-a760-7656bfa7277a" providerId="ADAL" clId="{14282D11-C490-1B4F-B322-89FC4650BEC3}" dt="2022-02-10T15:20:04.568" v="144"/>
            <ac:spMkLst>
              <pc:docMk/>
              <pc:sldMasterMk cId="0" sldId="2147493455"/>
              <pc:sldLayoutMk cId="3278467359" sldId="2147493645"/>
              <ac:spMk id="13" creationId="{7014C5B4-C979-8641-82C5-8F9FB880CAC2}"/>
            </ac:spMkLst>
          </pc:spChg>
          <pc:picChg chg="del">
            <ac:chgData name="Alexandre SCHIFFER" userId="8f28390f-5a5f-4efd-a760-7656bfa7277a" providerId="ADAL" clId="{14282D11-C490-1B4F-B322-89FC4650BEC3}" dt="2022-02-10T15:20:03.994" v="143" actId="478"/>
            <ac:picMkLst>
              <pc:docMk/>
              <pc:sldMasterMk cId="0" sldId="2147493455"/>
              <pc:sldLayoutMk cId="3278467359" sldId="2147493645"/>
              <ac:picMk id="7" creationId="{312F6B6D-68C7-524D-B1B1-7A663BD76772}"/>
            </ac:picMkLst>
          </pc:picChg>
          <pc:picChg chg="add mod">
            <ac:chgData name="Alexandre SCHIFFER" userId="8f28390f-5a5f-4efd-a760-7656bfa7277a" providerId="ADAL" clId="{14282D11-C490-1B4F-B322-89FC4650BEC3}" dt="2022-02-10T15:20:04.568" v="144"/>
            <ac:picMkLst>
              <pc:docMk/>
              <pc:sldMasterMk cId="0" sldId="2147493455"/>
              <pc:sldLayoutMk cId="3278467359" sldId="2147493645"/>
              <ac:picMk id="10" creationId="{5D0DC62E-106B-4145-B193-34AA378C549E}"/>
            </ac:picMkLst>
          </pc:picChg>
        </pc:sldLayoutChg>
        <pc:sldLayoutChg chg="addSp delSp modSp mod">
          <pc:chgData name="Alexandre SCHIFFER" userId="8f28390f-5a5f-4efd-a760-7656bfa7277a" providerId="ADAL" clId="{14282D11-C490-1B4F-B322-89FC4650BEC3}" dt="2022-02-10T15:20:19.674" v="148"/>
          <pc:sldLayoutMkLst>
            <pc:docMk/>
            <pc:sldMasterMk cId="0" sldId="2147493455"/>
            <pc:sldLayoutMk cId="2599831872" sldId="2147493646"/>
          </pc:sldLayoutMkLst>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4" creationId="{5A957016-D26D-4E66-B899-C5E230FBCCCE}"/>
            </ac:spMkLst>
          </pc:spChg>
          <pc:spChg chg="del">
            <ac:chgData name="Alexandre SCHIFFER" userId="8f28390f-5a5f-4efd-a760-7656bfa7277a" providerId="ADAL" clId="{14282D11-C490-1B4F-B322-89FC4650BEC3}" dt="2022-02-10T15:20:08.807" v="145" actId="478"/>
            <ac:spMkLst>
              <pc:docMk/>
              <pc:sldMasterMk cId="0" sldId="2147493455"/>
              <pc:sldLayoutMk cId="2599831872" sldId="2147493646"/>
              <ac:spMk id="5" creationId="{47F51C31-ED7C-49FC-9B16-BB2373F16D6F}"/>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9" creationId="{FDAE0F03-7EAA-EC48-9C35-64445EE64CB2}"/>
            </ac:spMkLst>
          </pc:spChg>
          <pc:spChg chg="add del mod">
            <ac:chgData name="Alexandre SCHIFFER" userId="8f28390f-5a5f-4efd-a760-7656bfa7277a" providerId="ADAL" clId="{14282D11-C490-1B4F-B322-89FC4650BEC3}" dt="2022-02-10T15:20:19.205" v="147" actId="478"/>
            <ac:spMkLst>
              <pc:docMk/>
              <pc:sldMasterMk cId="0" sldId="2147493455"/>
              <pc:sldLayoutMk cId="2599831872" sldId="2147493646"/>
              <ac:spMk id="10" creationId="{AC3C5283-36BF-C242-BBEF-256B065B77B5}"/>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2" creationId="{A51DB4ED-CA0A-2641-B540-4A1535D4D140}"/>
            </ac:spMkLst>
          </pc:spChg>
          <pc:spChg chg="add mod">
            <ac:chgData name="Alexandre SCHIFFER" userId="8f28390f-5a5f-4efd-a760-7656bfa7277a" providerId="ADAL" clId="{14282D11-C490-1B4F-B322-89FC4650BEC3}" dt="2022-02-10T15:20:19.674" v="148"/>
            <ac:spMkLst>
              <pc:docMk/>
              <pc:sldMasterMk cId="0" sldId="2147493455"/>
              <pc:sldLayoutMk cId="2599831872" sldId="2147493646"/>
              <ac:spMk id="13" creationId="{9D4644D2-6E25-5047-A94F-CB45B0940D94}"/>
            </ac:spMkLst>
          </pc:spChg>
          <pc:picChg chg="del">
            <ac:chgData name="Alexandre SCHIFFER" userId="8f28390f-5a5f-4efd-a760-7656bfa7277a" providerId="ADAL" clId="{14282D11-C490-1B4F-B322-89FC4650BEC3}" dt="2022-02-10T15:20:08.807" v="145" actId="478"/>
            <ac:picMkLst>
              <pc:docMk/>
              <pc:sldMasterMk cId="0" sldId="2147493455"/>
              <pc:sldLayoutMk cId="2599831872" sldId="2147493646"/>
              <ac:picMk id="7" creationId="{08EC82D4-0295-B84A-A36B-0E82202D1D1D}"/>
            </ac:picMkLst>
          </pc:picChg>
          <pc:picChg chg="add del mod">
            <ac:chgData name="Alexandre SCHIFFER" userId="8f28390f-5a5f-4efd-a760-7656bfa7277a" providerId="ADAL" clId="{14282D11-C490-1B4F-B322-89FC4650BEC3}" dt="2022-02-10T15:20:19.205" v="147" actId="478"/>
            <ac:picMkLst>
              <pc:docMk/>
              <pc:sldMasterMk cId="0" sldId="2147493455"/>
              <pc:sldLayoutMk cId="2599831872" sldId="2147493646"/>
              <ac:picMk id="8" creationId="{EE9275DD-F835-2441-A451-74C98BBDD503}"/>
            </ac:picMkLst>
          </pc:picChg>
          <pc:picChg chg="add mod">
            <ac:chgData name="Alexandre SCHIFFER" userId="8f28390f-5a5f-4efd-a760-7656bfa7277a" providerId="ADAL" clId="{14282D11-C490-1B4F-B322-89FC4650BEC3}" dt="2022-02-10T15:20:19.674" v="148"/>
            <ac:picMkLst>
              <pc:docMk/>
              <pc:sldMasterMk cId="0" sldId="2147493455"/>
              <pc:sldLayoutMk cId="2599831872" sldId="2147493646"/>
              <ac:picMk id="11" creationId="{D1063DCB-FA43-F346-A700-5677D71F0A26}"/>
            </ac:picMkLst>
          </pc:picChg>
        </pc:sldLayoutChg>
        <pc:sldLayoutChg chg="addSp delSp modSp mod">
          <pc:chgData name="Alexandre SCHIFFER" userId="8f28390f-5a5f-4efd-a760-7656bfa7277a" providerId="ADAL" clId="{14282D11-C490-1B4F-B322-89FC4650BEC3}" dt="2022-02-10T15:19:42.192" v="138"/>
          <pc:sldLayoutMkLst>
            <pc:docMk/>
            <pc:sldMasterMk cId="0" sldId="2147493455"/>
            <pc:sldLayoutMk cId="3079577876" sldId="2147493649"/>
          </pc:sldLayoutMkLst>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7" creationId="{EE658FCC-0F0E-4EFD-A002-E88DC24A6721}"/>
            </ac:spMkLst>
          </pc:spChg>
          <pc:spChg chg="del">
            <ac:chgData name="Alexandre SCHIFFER" userId="8f28390f-5a5f-4efd-a760-7656bfa7277a" providerId="ADAL" clId="{14282D11-C490-1B4F-B322-89FC4650BEC3}" dt="2022-02-10T15:19:41.627" v="137" actId="478"/>
            <ac:spMkLst>
              <pc:docMk/>
              <pc:sldMasterMk cId="0" sldId="2147493455"/>
              <pc:sldLayoutMk cId="3079577876" sldId="2147493649"/>
              <ac:spMk id="8" creationId="{4C17BB82-9345-4A87-9B3C-B516A52A13D6}"/>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2" creationId="{CE137B81-08F8-9C41-BF57-6585DD94A5BC}"/>
            </ac:spMkLst>
          </pc:spChg>
          <pc:spChg chg="add mod">
            <ac:chgData name="Alexandre SCHIFFER" userId="8f28390f-5a5f-4efd-a760-7656bfa7277a" providerId="ADAL" clId="{14282D11-C490-1B4F-B322-89FC4650BEC3}" dt="2022-02-10T15:19:42.192" v="138"/>
            <ac:spMkLst>
              <pc:docMk/>
              <pc:sldMasterMk cId="0" sldId="2147493455"/>
              <pc:sldLayoutMk cId="3079577876" sldId="2147493649"/>
              <ac:spMk id="15" creationId="{B0D5A015-9F9E-544C-AD5E-C0E763BA6946}"/>
            </ac:spMkLst>
          </pc:spChg>
          <pc:picChg chg="add mod">
            <ac:chgData name="Alexandre SCHIFFER" userId="8f28390f-5a5f-4efd-a760-7656bfa7277a" providerId="ADAL" clId="{14282D11-C490-1B4F-B322-89FC4650BEC3}" dt="2022-02-10T15:19:42.192" v="138"/>
            <ac:picMkLst>
              <pc:docMk/>
              <pc:sldMasterMk cId="0" sldId="2147493455"/>
              <pc:sldLayoutMk cId="3079577876" sldId="2147493649"/>
              <ac:picMk id="9" creationId="{A9A399BF-C868-A945-8BBA-0359FD17A158}"/>
            </ac:picMkLst>
          </pc:picChg>
          <pc:picChg chg="del">
            <ac:chgData name="Alexandre SCHIFFER" userId="8f28390f-5a5f-4efd-a760-7656bfa7277a" providerId="ADAL" clId="{14282D11-C490-1B4F-B322-89FC4650BEC3}" dt="2022-02-10T15:19:41.627" v="137" actId="478"/>
            <ac:picMkLst>
              <pc:docMk/>
              <pc:sldMasterMk cId="0" sldId="2147493455"/>
              <pc:sldLayoutMk cId="3079577876" sldId="2147493649"/>
              <ac:picMk id="14" creationId="{2C6B5411-C5CD-C046-98B6-AA5EA8C1FF1A}"/>
            </ac:picMkLst>
          </pc:picChg>
        </pc:sldLayoutChg>
      </pc:sldMasterChg>
    </pc:docChg>
  </pc:docChgLst>
  <pc:docChgLst>
    <pc:chgData name="Francesca MAINO - ESMO" userId="0e04cdf6-27b3-4e1e-8a38-161a3a714cd4" providerId="ADAL" clId="{A03C0F2C-A7C4-4C3F-9C0C-F7623B745505}"/>
    <pc:docChg chg="custSel modSld modMainMaster">
      <pc:chgData name="Francesca MAINO - ESMO" userId="0e04cdf6-27b3-4e1e-8a38-161a3a714cd4" providerId="ADAL" clId="{A03C0F2C-A7C4-4C3F-9C0C-F7623B745505}" dt="2022-01-20T08:07:00.536" v="127" actId="700"/>
      <pc:docMkLst>
        <pc:docMk/>
      </pc:docMkLst>
      <pc:sldChg chg="addSp delSp modSp mod chgLayout">
        <pc:chgData name="Francesca MAINO - ESMO" userId="0e04cdf6-27b3-4e1e-8a38-161a3a714cd4" providerId="ADAL" clId="{A03C0F2C-A7C4-4C3F-9C0C-F7623B745505}" dt="2022-01-20T08:06:37.415" v="122" actId="700"/>
        <pc:sldMkLst>
          <pc:docMk/>
          <pc:sldMk cId="4279849403" sldId="271"/>
        </pc:sldMkLst>
        <pc:spChg chg="del">
          <ac:chgData name="Francesca MAINO - ESMO" userId="0e04cdf6-27b3-4e1e-8a38-161a3a714cd4" providerId="ADAL" clId="{A03C0F2C-A7C4-4C3F-9C0C-F7623B745505}" dt="2022-01-20T08:06:37.415" v="122" actId="700"/>
          <ac:spMkLst>
            <pc:docMk/>
            <pc:sldMk cId="4279849403" sldId="271"/>
            <ac:spMk id="2" creationId="{1F3AC457-223E-3548-81BD-DDC171C92683}"/>
          </ac:spMkLst>
        </pc:spChg>
        <pc:spChg chg="del">
          <ac:chgData name="Francesca MAINO - ESMO" userId="0e04cdf6-27b3-4e1e-8a38-161a3a714cd4" providerId="ADAL" clId="{A03C0F2C-A7C4-4C3F-9C0C-F7623B745505}" dt="2022-01-20T08:06:37.415" v="122" actId="700"/>
          <ac:spMkLst>
            <pc:docMk/>
            <pc:sldMk cId="4279849403" sldId="271"/>
            <ac:spMk id="3" creationId="{7A8C315D-B54D-B14C-A4AA-C793F1CB00B6}"/>
          </ac:spMkLst>
        </pc:spChg>
        <pc:spChg chg="add mod ord">
          <ac:chgData name="Francesca MAINO - ESMO" userId="0e04cdf6-27b3-4e1e-8a38-161a3a714cd4" providerId="ADAL" clId="{A03C0F2C-A7C4-4C3F-9C0C-F7623B745505}" dt="2022-01-20T08:06:37.415" v="122" actId="700"/>
          <ac:spMkLst>
            <pc:docMk/>
            <pc:sldMk cId="4279849403" sldId="271"/>
            <ac:spMk id="4" creationId="{E7968F63-E0A9-4671-8EF1-4AC8FB327679}"/>
          </ac:spMkLst>
        </pc:spChg>
        <pc:spChg chg="add mod ord">
          <ac:chgData name="Francesca MAINO - ESMO" userId="0e04cdf6-27b3-4e1e-8a38-161a3a714cd4" providerId="ADAL" clId="{A03C0F2C-A7C4-4C3F-9C0C-F7623B745505}" dt="2022-01-20T08:06:37.415" v="122" actId="700"/>
          <ac:spMkLst>
            <pc:docMk/>
            <pc:sldMk cId="4279849403" sldId="271"/>
            <ac:spMk id="5" creationId="{C81E8F08-0887-4B00-BF96-3166CC3DB051}"/>
          </ac:spMkLst>
        </pc:spChg>
        <pc:spChg chg="add mod ord">
          <ac:chgData name="Francesca MAINO - ESMO" userId="0e04cdf6-27b3-4e1e-8a38-161a3a714cd4" providerId="ADAL" clId="{A03C0F2C-A7C4-4C3F-9C0C-F7623B745505}" dt="2022-01-20T08:06:37.415" v="122" actId="700"/>
          <ac:spMkLst>
            <pc:docMk/>
            <pc:sldMk cId="4279849403" sldId="271"/>
            <ac:spMk id="6" creationId="{608FEB1C-767E-498F-8C4B-3658609855AE}"/>
          </ac:spMkLst>
        </pc:spChg>
      </pc:sldChg>
      <pc:sldChg chg="addSp delSp modSp mod chgLayout">
        <pc:chgData name="Francesca MAINO - ESMO" userId="0e04cdf6-27b3-4e1e-8a38-161a3a714cd4" providerId="ADAL" clId="{A03C0F2C-A7C4-4C3F-9C0C-F7623B745505}" dt="2022-01-20T08:06:42.844" v="123" actId="700"/>
        <pc:sldMkLst>
          <pc:docMk/>
          <pc:sldMk cId="427651307" sldId="272"/>
        </pc:sldMkLst>
        <pc:spChg chg="del">
          <ac:chgData name="Francesca MAINO - ESMO" userId="0e04cdf6-27b3-4e1e-8a38-161a3a714cd4" providerId="ADAL" clId="{A03C0F2C-A7C4-4C3F-9C0C-F7623B745505}" dt="2022-01-20T08:06:42.844" v="123" actId="700"/>
          <ac:spMkLst>
            <pc:docMk/>
            <pc:sldMk cId="427651307" sldId="272"/>
            <ac:spMk id="2" creationId="{6148EE18-136F-F442-A7CC-476A3BEFE2F2}"/>
          </ac:spMkLst>
        </pc:spChg>
        <pc:spChg chg="del">
          <ac:chgData name="Francesca MAINO - ESMO" userId="0e04cdf6-27b3-4e1e-8a38-161a3a714cd4" providerId="ADAL" clId="{A03C0F2C-A7C4-4C3F-9C0C-F7623B745505}" dt="2022-01-20T08:06:42.844" v="123" actId="700"/>
          <ac:spMkLst>
            <pc:docMk/>
            <pc:sldMk cId="427651307" sldId="272"/>
            <ac:spMk id="3" creationId="{7702FA82-1BBD-9A4D-9645-9913B237AC4B}"/>
          </ac:spMkLst>
        </pc:spChg>
        <pc:spChg chg="del">
          <ac:chgData name="Francesca MAINO - ESMO" userId="0e04cdf6-27b3-4e1e-8a38-161a3a714cd4" providerId="ADAL" clId="{A03C0F2C-A7C4-4C3F-9C0C-F7623B745505}" dt="2022-01-20T08:06:42.844" v="123" actId="700"/>
          <ac:spMkLst>
            <pc:docMk/>
            <pc:sldMk cId="427651307" sldId="272"/>
            <ac:spMk id="4" creationId="{9888315F-FD72-3249-BA2E-FCB07E31B19C}"/>
          </ac:spMkLst>
        </pc:spChg>
        <pc:spChg chg="add mod ord">
          <ac:chgData name="Francesca MAINO - ESMO" userId="0e04cdf6-27b3-4e1e-8a38-161a3a714cd4" providerId="ADAL" clId="{A03C0F2C-A7C4-4C3F-9C0C-F7623B745505}" dt="2022-01-20T08:06:42.844" v="123" actId="700"/>
          <ac:spMkLst>
            <pc:docMk/>
            <pc:sldMk cId="427651307" sldId="272"/>
            <ac:spMk id="5" creationId="{F38FBC43-36B6-45D3-9691-4E659166771A}"/>
          </ac:spMkLst>
        </pc:spChg>
        <pc:spChg chg="add mod ord">
          <ac:chgData name="Francesca MAINO - ESMO" userId="0e04cdf6-27b3-4e1e-8a38-161a3a714cd4" providerId="ADAL" clId="{A03C0F2C-A7C4-4C3F-9C0C-F7623B745505}" dt="2022-01-20T08:06:42.844" v="123" actId="700"/>
          <ac:spMkLst>
            <pc:docMk/>
            <pc:sldMk cId="427651307" sldId="272"/>
            <ac:spMk id="6" creationId="{C40E9F64-769F-4066-A6D5-4022C7E7D947}"/>
          </ac:spMkLst>
        </pc:spChg>
        <pc:spChg chg="add mod ord">
          <ac:chgData name="Francesca MAINO - ESMO" userId="0e04cdf6-27b3-4e1e-8a38-161a3a714cd4" providerId="ADAL" clId="{A03C0F2C-A7C4-4C3F-9C0C-F7623B745505}" dt="2022-01-20T08:06:42.844" v="123" actId="700"/>
          <ac:spMkLst>
            <pc:docMk/>
            <pc:sldMk cId="427651307" sldId="272"/>
            <ac:spMk id="7" creationId="{494E521B-BABF-41CC-AA09-2CD3762595C1}"/>
          </ac:spMkLst>
        </pc:spChg>
        <pc:spChg chg="add mod ord">
          <ac:chgData name="Francesca MAINO - ESMO" userId="0e04cdf6-27b3-4e1e-8a38-161a3a714cd4" providerId="ADAL" clId="{A03C0F2C-A7C4-4C3F-9C0C-F7623B745505}" dt="2022-01-20T08:06:42.844" v="123" actId="700"/>
          <ac:spMkLst>
            <pc:docMk/>
            <pc:sldMk cId="427651307" sldId="272"/>
            <ac:spMk id="8" creationId="{A0457F3C-F96B-4642-9591-171E630DC06E}"/>
          </ac:spMkLst>
        </pc:spChg>
      </pc:sldChg>
      <pc:sldChg chg="addSp delSp modSp mod chgLayout">
        <pc:chgData name="Francesca MAINO - ESMO" userId="0e04cdf6-27b3-4e1e-8a38-161a3a714cd4" providerId="ADAL" clId="{A03C0F2C-A7C4-4C3F-9C0C-F7623B745505}" dt="2022-01-20T08:06:47.441" v="124" actId="700"/>
        <pc:sldMkLst>
          <pc:docMk/>
          <pc:sldMk cId="3271639059" sldId="273"/>
        </pc:sldMkLst>
        <pc:spChg chg="del">
          <ac:chgData name="Francesca MAINO - ESMO" userId="0e04cdf6-27b3-4e1e-8a38-161a3a714cd4" providerId="ADAL" clId="{A03C0F2C-A7C4-4C3F-9C0C-F7623B745505}" dt="2022-01-20T08:06:47.441" v="124" actId="700"/>
          <ac:spMkLst>
            <pc:docMk/>
            <pc:sldMk cId="3271639059" sldId="273"/>
            <ac:spMk id="2" creationId="{8C14F806-7431-614F-9A02-5312C0C80423}"/>
          </ac:spMkLst>
        </pc:spChg>
        <pc:spChg chg="del">
          <ac:chgData name="Francesca MAINO - ESMO" userId="0e04cdf6-27b3-4e1e-8a38-161a3a714cd4" providerId="ADAL" clId="{A03C0F2C-A7C4-4C3F-9C0C-F7623B745505}" dt="2022-01-20T08:06:47.441" v="124" actId="700"/>
          <ac:spMkLst>
            <pc:docMk/>
            <pc:sldMk cId="3271639059" sldId="273"/>
            <ac:spMk id="3" creationId="{CBE9B60B-8A29-D040-8808-CC574A05A0EF}"/>
          </ac:spMkLst>
        </pc:spChg>
        <pc:spChg chg="del">
          <ac:chgData name="Francesca MAINO - ESMO" userId="0e04cdf6-27b3-4e1e-8a38-161a3a714cd4" providerId="ADAL" clId="{A03C0F2C-A7C4-4C3F-9C0C-F7623B745505}" dt="2022-01-20T08:06:47.441" v="124" actId="700"/>
          <ac:spMkLst>
            <pc:docMk/>
            <pc:sldMk cId="3271639059" sldId="273"/>
            <ac:spMk id="4" creationId="{C651A880-A463-CE40-A4D6-A7949CC72FCC}"/>
          </ac:spMkLst>
        </pc:spChg>
        <pc:spChg chg="del">
          <ac:chgData name="Francesca MAINO - ESMO" userId="0e04cdf6-27b3-4e1e-8a38-161a3a714cd4" providerId="ADAL" clId="{A03C0F2C-A7C4-4C3F-9C0C-F7623B745505}" dt="2022-01-20T08:06:47.441" v="124" actId="700"/>
          <ac:spMkLst>
            <pc:docMk/>
            <pc:sldMk cId="3271639059" sldId="273"/>
            <ac:spMk id="5" creationId="{81A1F862-683B-6A4F-9908-8AAB377D023B}"/>
          </ac:spMkLst>
        </pc:spChg>
        <pc:spChg chg="add mod ord">
          <ac:chgData name="Francesca MAINO - ESMO" userId="0e04cdf6-27b3-4e1e-8a38-161a3a714cd4" providerId="ADAL" clId="{A03C0F2C-A7C4-4C3F-9C0C-F7623B745505}" dt="2022-01-20T08:06:47.441" v="124" actId="700"/>
          <ac:spMkLst>
            <pc:docMk/>
            <pc:sldMk cId="3271639059" sldId="273"/>
            <ac:spMk id="6" creationId="{EBC08ADD-2ABB-4DC6-BBFF-B085B50BCE50}"/>
          </ac:spMkLst>
        </pc:spChg>
        <pc:spChg chg="add mod ord">
          <ac:chgData name="Francesca MAINO - ESMO" userId="0e04cdf6-27b3-4e1e-8a38-161a3a714cd4" providerId="ADAL" clId="{A03C0F2C-A7C4-4C3F-9C0C-F7623B745505}" dt="2022-01-20T08:06:47.441" v="124" actId="700"/>
          <ac:spMkLst>
            <pc:docMk/>
            <pc:sldMk cId="3271639059" sldId="273"/>
            <ac:spMk id="7" creationId="{EA0824D7-60CD-49C1-9E6C-7D7AEFCAC3E1}"/>
          </ac:spMkLst>
        </pc:spChg>
        <pc:spChg chg="add mod ord">
          <ac:chgData name="Francesca MAINO - ESMO" userId="0e04cdf6-27b3-4e1e-8a38-161a3a714cd4" providerId="ADAL" clId="{A03C0F2C-A7C4-4C3F-9C0C-F7623B745505}" dt="2022-01-20T08:06:47.441" v="124" actId="700"/>
          <ac:spMkLst>
            <pc:docMk/>
            <pc:sldMk cId="3271639059" sldId="273"/>
            <ac:spMk id="8" creationId="{DD64AB9F-7749-402D-98CA-9BF687B9DC93}"/>
          </ac:spMkLst>
        </pc:spChg>
        <pc:spChg chg="add mod ord">
          <ac:chgData name="Francesca MAINO - ESMO" userId="0e04cdf6-27b3-4e1e-8a38-161a3a714cd4" providerId="ADAL" clId="{A03C0F2C-A7C4-4C3F-9C0C-F7623B745505}" dt="2022-01-20T08:06:47.441" v="124" actId="700"/>
          <ac:spMkLst>
            <pc:docMk/>
            <pc:sldMk cId="3271639059" sldId="273"/>
            <ac:spMk id="9" creationId="{AF445BA9-CF1A-40CB-9F58-66583B32206E}"/>
          </ac:spMkLst>
        </pc:spChg>
        <pc:spChg chg="add mod ord">
          <ac:chgData name="Francesca MAINO - ESMO" userId="0e04cdf6-27b3-4e1e-8a38-161a3a714cd4" providerId="ADAL" clId="{A03C0F2C-A7C4-4C3F-9C0C-F7623B745505}" dt="2022-01-20T08:06:47.441" v="124" actId="700"/>
          <ac:spMkLst>
            <pc:docMk/>
            <pc:sldMk cId="3271639059" sldId="273"/>
            <ac:spMk id="10" creationId="{79B74973-1047-48AA-AA95-8507DAE19B93}"/>
          </ac:spMkLst>
        </pc:spChg>
      </pc:sldChg>
      <pc:sldChg chg="addSp delSp modSp mod chgLayout">
        <pc:chgData name="Francesca MAINO - ESMO" userId="0e04cdf6-27b3-4e1e-8a38-161a3a714cd4" providerId="ADAL" clId="{A03C0F2C-A7C4-4C3F-9C0C-F7623B745505}" dt="2022-01-20T08:06:51.399" v="125" actId="700"/>
        <pc:sldMkLst>
          <pc:docMk/>
          <pc:sldMk cId="2716391758" sldId="274"/>
        </pc:sldMkLst>
        <pc:spChg chg="del">
          <ac:chgData name="Francesca MAINO - ESMO" userId="0e04cdf6-27b3-4e1e-8a38-161a3a714cd4" providerId="ADAL" clId="{A03C0F2C-A7C4-4C3F-9C0C-F7623B745505}" dt="2022-01-20T08:06:51.399" v="125" actId="700"/>
          <ac:spMkLst>
            <pc:docMk/>
            <pc:sldMk cId="2716391758" sldId="274"/>
            <ac:spMk id="2" creationId="{58D1FEB3-E0FE-3642-8AF8-94FDCD9E4BC7}"/>
          </ac:spMkLst>
        </pc:spChg>
        <pc:spChg chg="del">
          <ac:chgData name="Francesca MAINO - ESMO" userId="0e04cdf6-27b3-4e1e-8a38-161a3a714cd4" providerId="ADAL" clId="{A03C0F2C-A7C4-4C3F-9C0C-F7623B745505}" dt="2022-01-20T08:06:51.399" v="125" actId="700"/>
          <ac:spMkLst>
            <pc:docMk/>
            <pc:sldMk cId="2716391758" sldId="274"/>
            <ac:spMk id="3" creationId="{D39B8D44-A6A5-D548-BA0D-A16AABE71CA4}"/>
          </ac:spMkLst>
        </pc:spChg>
        <pc:spChg chg="del">
          <ac:chgData name="Francesca MAINO - ESMO" userId="0e04cdf6-27b3-4e1e-8a38-161a3a714cd4" providerId="ADAL" clId="{A03C0F2C-A7C4-4C3F-9C0C-F7623B745505}" dt="2022-01-20T08:06:51.399" v="125" actId="700"/>
          <ac:spMkLst>
            <pc:docMk/>
            <pc:sldMk cId="2716391758" sldId="274"/>
            <ac:spMk id="4" creationId="{C129EDFA-ED0E-8F48-A230-08ACB41FD4D6}"/>
          </ac:spMkLst>
        </pc:spChg>
        <pc:spChg chg="del">
          <ac:chgData name="Francesca MAINO - ESMO" userId="0e04cdf6-27b3-4e1e-8a38-161a3a714cd4" providerId="ADAL" clId="{A03C0F2C-A7C4-4C3F-9C0C-F7623B745505}" dt="2022-01-20T08:06:51.399" v="125" actId="700"/>
          <ac:spMkLst>
            <pc:docMk/>
            <pc:sldMk cId="2716391758" sldId="274"/>
            <ac:spMk id="5" creationId="{9A155525-8C96-AD45-8426-F6670126C7D5}"/>
          </ac:spMkLst>
        </pc:spChg>
        <pc:spChg chg="add mod ord">
          <ac:chgData name="Francesca MAINO - ESMO" userId="0e04cdf6-27b3-4e1e-8a38-161a3a714cd4" providerId="ADAL" clId="{A03C0F2C-A7C4-4C3F-9C0C-F7623B745505}" dt="2022-01-20T08:06:51.399" v="125" actId="700"/>
          <ac:spMkLst>
            <pc:docMk/>
            <pc:sldMk cId="2716391758" sldId="274"/>
            <ac:spMk id="6" creationId="{448F1060-6106-433E-9693-E1869482B872}"/>
          </ac:spMkLst>
        </pc:spChg>
        <pc:spChg chg="add mod ord">
          <ac:chgData name="Francesca MAINO - ESMO" userId="0e04cdf6-27b3-4e1e-8a38-161a3a714cd4" providerId="ADAL" clId="{A03C0F2C-A7C4-4C3F-9C0C-F7623B745505}" dt="2022-01-20T08:06:51.399" v="125" actId="700"/>
          <ac:spMkLst>
            <pc:docMk/>
            <pc:sldMk cId="2716391758" sldId="274"/>
            <ac:spMk id="7" creationId="{2AA015CB-369A-4C25-B545-5253205B5BF2}"/>
          </ac:spMkLst>
        </pc:spChg>
        <pc:spChg chg="add mod ord">
          <ac:chgData name="Francesca MAINO - ESMO" userId="0e04cdf6-27b3-4e1e-8a38-161a3a714cd4" providerId="ADAL" clId="{A03C0F2C-A7C4-4C3F-9C0C-F7623B745505}" dt="2022-01-20T08:06:51.399" v="125" actId="700"/>
          <ac:spMkLst>
            <pc:docMk/>
            <pc:sldMk cId="2716391758" sldId="274"/>
            <ac:spMk id="8" creationId="{69A8BE24-4D03-4185-BB33-81E1138EA883}"/>
          </ac:spMkLst>
        </pc:spChg>
        <pc:spChg chg="add mod ord">
          <ac:chgData name="Francesca MAINO - ESMO" userId="0e04cdf6-27b3-4e1e-8a38-161a3a714cd4" providerId="ADAL" clId="{A03C0F2C-A7C4-4C3F-9C0C-F7623B745505}" dt="2022-01-20T08:06:51.399" v="125" actId="700"/>
          <ac:spMkLst>
            <pc:docMk/>
            <pc:sldMk cId="2716391758" sldId="274"/>
            <ac:spMk id="9" creationId="{57A6B026-E475-46B4-A653-E5E122EF60A3}"/>
          </ac:spMkLst>
        </pc:spChg>
        <pc:spChg chg="add mod ord">
          <ac:chgData name="Francesca MAINO - ESMO" userId="0e04cdf6-27b3-4e1e-8a38-161a3a714cd4" providerId="ADAL" clId="{A03C0F2C-A7C4-4C3F-9C0C-F7623B745505}" dt="2022-01-20T08:06:51.399" v="125" actId="700"/>
          <ac:spMkLst>
            <pc:docMk/>
            <pc:sldMk cId="2716391758" sldId="274"/>
            <ac:spMk id="10" creationId="{2A8362D9-E9BA-4CE5-94AC-1D526269FA68}"/>
          </ac:spMkLst>
        </pc:spChg>
      </pc:sldChg>
      <pc:sldChg chg="addSp delSp modSp mod chgLayout">
        <pc:chgData name="Francesca MAINO - ESMO" userId="0e04cdf6-27b3-4e1e-8a38-161a3a714cd4" providerId="ADAL" clId="{A03C0F2C-A7C4-4C3F-9C0C-F7623B745505}" dt="2022-01-20T08:06:55.888" v="126" actId="700"/>
        <pc:sldMkLst>
          <pc:docMk/>
          <pc:sldMk cId="3385921794" sldId="275"/>
        </pc:sldMkLst>
        <pc:spChg chg="del">
          <ac:chgData name="Francesca MAINO - ESMO" userId="0e04cdf6-27b3-4e1e-8a38-161a3a714cd4" providerId="ADAL" clId="{A03C0F2C-A7C4-4C3F-9C0C-F7623B745505}" dt="2022-01-20T08:06:55.888" v="126" actId="700"/>
          <ac:spMkLst>
            <pc:docMk/>
            <pc:sldMk cId="3385921794" sldId="275"/>
            <ac:spMk id="2" creationId="{87131F08-1B3E-194B-87D8-B2E72B4B582D}"/>
          </ac:spMkLst>
        </pc:spChg>
        <pc:spChg chg="del">
          <ac:chgData name="Francesca MAINO - ESMO" userId="0e04cdf6-27b3-4e1e-8a38-161a3a714cd4" providerId="ADAL" clId="{A03C0F2C-A7C4-4C3F-9C0C-F7623B745505}" dt="2022-01-20T08:06:55.888" v="126" actId="700"/>
          <ac:spMkLst>
            <pc:docMk/>
            <pc:sldMk cId="3385921794" sldId="275"/>
            <ac:spMk id="3" creationId="{9537F187-ADEC-9644-B461-D281BD911C72}"/>
          </ac:spMkLst>
        </pc:spChg>
        <pc:spChg chg="del">
          <ac:chgData name="Francesca MAINO - ESMO" userId="0e04cdf6-27b3-4e1e-8a38-161a3a714cd4" providerId="ADAL" clId="{A03C0F2C-A7C4-4C3F-9C0C-F7623B745505}" dt="2022-01-20T08:06:55.888" v="126" actId="700"/>
          <ac:spMkLst>
            <pc:docMk/>
            <pc:sldMk cId="3385921794" sldId="275"/>
            <ac:spMk id="4" creationId="{C3DB10FC-A707-F44B-8609-AE45C7B11D5D}"/>
          </ac:spMkLst>
        </pc:spChg>
        <pc:spChg chg="add mod ord">
          <ac:chgData name="Francesca MAINO - ESMO" userId="0e04cdf6-27b3-4e1e-8a38-161a3a714cd4" providerId="ADAL" clId="{A03C0F2C-A7C4-4C3F-9C0C-F7623B745505}" dt="2022-01-20T08:06:55.888" v="126" actId="700"/>
          <ac:spMkLst>
            <pc:docMk/>
            <pc:sldMk cId="3385921794" sldId="275"/>
            <ac:spMk id="5" creationId="{61579B31-8214-4F84-8705-88CA7D753782}"/>
          </ac:spMkLst>
        </pc:spChg>
        <pc:spChg chg="add mod ord">
          <ac:chgData name="Francesca MAINO - ESMO" userId="0e04cdf6-27b3-4e1e-8a38-161a3a714cd4" providerId="ADAL" clId="{A03C0F2C-A7C4-4C3F-9C0C-F7623B745505}" dt="2022-01-20T08:06:55.888" v="126" actId="700"/>
          <ac:spMkLst>
            <pc:docMk/>
            <pc:sldMk cId="3385921794" sldId="275"/>
            <ac:spMk id="6" creationId="{4C8224A5-A86F-4C4A-89E0-79F655339E1C}"/>
          </ac:spMkLst>
        </pc:spChg>
        <pc:spChg chg="add mod ord">
          <ac:chgData name="Francesca MAINO - ESMO" userId="0e04cdf6-27b3-4e1e-8a38-161a3a714cd4" providerId="ADAL" clId="{A03C0F2C-A7C4-4C3F-9C0C-F7623B745505}" dt="2022-01-20T08:06:55.888" v="126" actId="700"/>
          <ac:spMkLst>
            <pc:docMk/>
            <pc:sldMk cId="3385921794" sldId="275"/>
            <ac:spMk id="7" creationId="{511E81A8-907B-4217-8754-F8EF9E193A95}"/>
          </ac:spMkLst>
        </pc:spChg>
        <pc:spChg chg="add mod ord">
          <ac:chgData name="Francesca MAINO - ESMO" userId="0e04cdf6-27b3-4e1e-8a38-161a3a714cd4" providerId="ADAL" clId="{A03C0F2C-A7C4-4C3F-9C0C-F7623B745505}" dt="2022-01-20T08:06:55.888" v="126" actId="700"/>
          <ac:spMkLst>
            <pc:docMk/>
            <pc:sldMk cId="3385921794" sldId="275"/>
            <ac:spMk id="8" creationId="{48389753-BF0A-4DC9-9B95-062CC36F6410}"/>
          </ac:spMkLst>
        </pc:spChg>
      </pc:sldChg>
      <pc:sldChg chg="addSp modSp mod chgLayout">
        <pc:chgData name="Francesca MAINO - ESMO" userId="0e04cdf6-27b3-4e1e-8a38-161a3a714cd4" providerId="ADAL" clId="{A03C0F2C-A7C4-4C3F-9C0C-F7623B745505}" dt="2022-01-20T08:07:00.536" v="127" actId="700"/>
        <pc:sldMkLst>
          <pc:docMk/>
          <pc:sldMk cId="519070962" sldId="276"/>
        </pc:sldMkLst>
        <pc:spChg chg="add mod">
          <ac:chgData name="Francesca MAINO - ESMO" userId="0e04cdf6-27b3-4e1e-8a38-161a3a714cd4" providerId="ADAL" clId="{A03C0F2C-A7C4-4C3F-9C0C-F7623B745505}" dt="2022-01-20T08:07:00.536" v="127" actId="700"/>
          <ac:spMkLst>
            <pc:docMk/>
            <pc:sldMk cId="519070962" sldId="276"/>
            <ac:spMk id="2" creationId="{2AE3C41D-B011-41D2-B4D0-B53B8552B8CE}"/>
          </ac:spMkLst>
        </pc:spChg>
      </pc:sldChg>
      <pc:sldChg chg="addSp delSp modSp mod chgLayout">
        <pc:chgData name="Francesca MAINO - ESMO" userId="0e04cdf6-27b3-4e1e-8a38-161a3a714cd4" providerId="ADAL" clId="{A03C0F2C-A7C4-4C3F-9C0C-F7623B745505}" dt="2022-01-20T08:06:31.353" v="121" actId="478"/>
        <pc:sldMkLst>
          <pc:docMk/>
          <pc:sldMk cId="1058147871" sldId="278"/>
        </pc:sldMkLst>
        <pc:spChg chg="mod ord">
          <ac:chgData name="Francesca MAINO - ESMO" userId="0e04cdf6-27b3-4e1e-8a38-161a3a714cd4" providerId="ADAL" clId="{A03C0F2C-A7C4-4C3F-9C0C-F7623B745505}" dt="2022-01-20T08:06:28.844" v="120" actId="700"/>
          <ac:spMkLst>
            <pc:docMk/>
            <pc:sldMk cId="1058147871" sldId="278"/>
            <ac:spMk id="2" creationId="{F8FF8A95-2EA8-BC40-B221-25798D1A9889}"/>
          </ac:spMkLst>
        </pc:spChg>
        <pc:spChg chg="mod ord">
          <ac:chgData name="Francesca MAINO - ESMO" userId="0e04cdf6-27b3-4e1e-8a38-161a3a714cd4" providerId="ADAL" clId="{A03C0F2C-A7C4-4C3F-9C0C-F7623B745505}" dt="2022-01-20T08:06:28.844" v="120" actId="700"/>
          <ac:spMkLst>
            <pc:docMk/>
            <pc:sldMk cId="1058147871" sldId="278"/>
            <ac:spMk id="3" creationId="{3FB0B8B3-7D78-924A-A229-FA47A12D9B5C}"/>
          </ac:spMkLst>
        </pc:spChg>
        <pc:spChg chg="add del mod ord">
          <ac:chgData name="Francesca MAINO - ESMO" userId="0e04cdf6-27b3-4e1e-8a38-161a3a714cd4" providerId="ADAL" clId="{A03C0F2C-A7C4-4C3F-9C0C-F7623B745505}" dt="2022-01-20T08:06:31.353" v="121" actId="478"/>
          <ac:spMkLst>
            <pc:docMk/>
            <pc:sldMk cId="1058147871" sldId="278"/>
            <ac:spMk id="4" creationId="{4C1D4AB5-1931-4180-B86E-85EC827D8FCB}"/>
          </ac:spMkLst>
        </pc:spChg>
        <pc:spChg chg="add mod ord">
          <ac:chgData name="Francesca MAINO - ESMO" userId="0e04cdf6-27b3-4e1e-8a38-161a3a714cd4" providerId="ADAL" clId="{A03C0F2C-A7C4-4C3F-9C0C-F7623B745505}" dt="2022-01-20T08:06:28.844" v="120" actId="700"/>
          <ac:spMkLst>
            <pc:docMk/>
            <pc:sldMk cId="1058147871" sldId="278"/>
            <ac:spMk id="5" creationId="{525DCEE8-BE54-4282-AB2D-DDA89182A8AD}"/>
          </ac:spMkLst>
        </pc:spChg>
      </pc:sldChg>
      <pc:sldChg chg="addSp delSp modSp mod chgLayout">
        <pc:chgData name="Francesca MAINO - ESMO" userId="0e04cdf6-27b3-4e1e-8a38-161a3a714cd4" providerId="ADAL" clId="{A03C0F2C-A7C4-4C3F-9C0C-F7623B745505}" dt="2022-01-20T08:06:06.052" v="92" actId="1035"/>
        <pc:sldMkLst>
          <pc:docMk/>
          <pc:sldMk cId="4291841018" sldId="279"/>
        </pc:sldMkLst>
        <pc:spChg chg="mod ord">
          <ac:chgData name="Francesca MAINO - ESMO" userId="0e04cdf6-27b3-4e1e-8a38-161a3a714cd4" providerId="ADAL" clId="{A03C0F2C-A7C4-4C3F-9C0C-F7623B745505}" dt="2022-01-20T08:06:06.052" v="92" actId="1035"/>
          <ac:spMkLst>
            <pc:docMk/>
            <pc:sldMk cId="4291841018" sldId="279"/>
            <ac:spMk id="2" creationId="{F8FF8A95-2EA8-BC40-B221-25798D1A9889}"/>
          </ac:spMkLst>
        </pc:spChg>
        <pc:spChg chg="mod ord">
          <ac:chgData name="Francesca MAINO - ESMO" userId="0e04cdf6-27b3-4e1e-8a38-161a3a714cd4" providerId="ADAL" clId="{A03C0F2C-A7C4-4C3F-9C0C-F7623B745505}" dt="2022-01-20T08:05:58.260" v="75" actId="700"/>
          <ac:spMkLst>
            <pc:docMk/>
            <pc:sldMk cId="4291841018" sldId="279"/>
            <ac:spMk id="3" creationId="{3FB0B8B3-7D78-924A-A229-FA47A12D9B5C}"/>
          </ac:spMkLst>
        </pc:spChg>
        <pc:spChg chg="add del mod ord">
          <ac:chgData name="Francesca MAINO - ESMO" userId="0e04cdf6-27b3-4e1e-8a38-161a3a714cd4" providerId="ADAL" clId="{A03C0F2C-A7C4-4C3F-9C0C-F7623B745505}" dt="2022-01-20T08:06:02.374" v="76" actId="478"/>
          <ac:spMkLst>
            <pc:docMk/>
            <pc:sldMk cId="4291841018" sldId="279"/>
            <ac:spMk id="4" creationId="{02B655EF-3152-41E6-AA12-D49B6F6082F4}"/>
          </ac:spMkLst>
        </pc:spChg>
        <pc:spChg chg="add mod ord">
          <ac:chgData name="Francesca MAINO - ESMO" userId="0e04cdf6-27b3-4e1e-8a38-161a3a714cd4" providerId="ADAL" clId="{A03C0F2C-A7C4-4C3F-9C0C-F7623B745505}" dt="2022-01-20T08:05:58.260" v="75" actId="700"/>
          <ac:spMkLst>
            <pc:docMk/>
            <pc:sldMk cId="4291841018" sldId="279"/>
            <ac:spMk id="5" creationId="{86D56425-9CA5-442D-9823-8C9AF11A749A}"/>
          </ac:spMkLst>
        </pc:spChg>
      </pc:sldChg>
      <pc:sldChg chg="addSp delSp modSp mod chgLayout">
        <pc:chgData name="Francesca MAINO - ESMO" userId="0e04cdf6-27b3-4e1e-8a38-161a3a714cd4" providerId="ADAL" clId="{A03C0F2C-A7C4-4C3F-9C0C-F7623B745505}" dt="2022-01-20T08:06:23.612" v="119" actId="1035"/>
        <pc:sldMkLst>
          <pc:docMk/>
          <pc:sldMk cId="2684920857" sldId="280"/>
        </pc:sldMkLst>
        <pc:spChg chg="del">
          <ac:chgData name="Francesca MAINO - ESMO" userId="0e04cdf6-27b3-4e1e-8a38-161a3a714cd4" providerId="ADAL" clId="{A03C0F2C-A7C4-4C3F-9C0C-F7623B745505}" dt="2022-01-20T08:01:29.841" v="3" actId="478"/>
          <ac:spMkLst>
            <pc:docMk/>
            <pc:sldMk cId="2684920857" sldId="280"/>
            <ac:spMk id="2" creationId="{F8FF8A95-2EA8-BC40-B221-25798D1A9889}"/>
          </ac:spMkLst>
        </pc:spChg>
        <pc:spChg chg="add del mod">
          <ac:chgData name="Francesca MAINO - ESMO" userId="0e04cdf6-27b3-4e1e-8a38-161a3a714cd4" providerId="ADAL" clId="{A03C0F2C-A7C4-4C3F-9C0C-F7623B745505}" dt="2022-01-20T08:01:38.369" v="6" actId="478"/>
          <ac:spMkLst>
            <pc:docMk/>
            <pc:sldMk cId="2684920857" sldId="280"/>
            <ac:spMk id="4" creationId="{1C05CA10-637C-4C4C-A385-DA1FBEDD5069}"/>
          </ac:spMkLst>
        </pc:spChg>
        <pc:spChg chg="add del mod">
          <ac:chgData name="Francesca MAINO - ESMO" userId="0e04cdf6-27b3-4e1e-8a38-161a3a714cd4" providerId="ADAL" clId="{A03C0F2C-A7C4-4C3F-9C0C-F7623B745505}" dt="2022-01-20T08:01:36.221" v="5"/>
          <ac:spMkLst>
            <pc:docMk/>
            <pc:sldMk cId="2684920857" sldId="280"/>
            <ac:spMk id="5" creationId="{4E23D727-7DEB-4A2B-8C25-2ED20D940808}"/>
          </ac:spMkLst>
        </pc:spChg>
        <pc:spChg chg="add mod ord">
          <ac:chgData name="Francesca MAINO - ESMO" userId="0e04cdf6-27b3-4e1e-8a38-161a3a714cd4" providerId="ADAL" clId="{A03C0F2C-A7C4-4C3F-9C0C-F7623B745505}" dt="2022-01-20T08:06:23.612" v="119" actId="1035"/>
          <ac:spMkLst>
            <pc:docMk/>
            <pc:sldMk cId="2684920857" sldId="280"/>
            <ac:spMk id="6" creationId="{855B8727-FDA4-45E1-B6A1-A8A57169CFD2}"/>
          </ac:spMkLst>
        </pc:spChg>
        <pc:spChg chg="add del mod ord">
          <ac:chgData name="Francesca MAINO - ESMO" userId="0e04cdf6-27b3-4e1e-8a38-161a3a714cd4" providerId="ADAL" clId="{A03C0F2C-A7C4-4C3F-9C0C-F7623B745505}" dt="2022-01-20T08:06:18.614" v="94" actId="478"/>
          <ac:spMkLst>
            <pc:docMk/>
            <pc:sldMk cId="2684920857" sldId="280"/>
            <ac:spMk id="7" creationId="{10B60392-A862-4C09-B436-A591963834DB}"/>
          </ac:spMkLst>
        </pc:spChg>
        <pc:spChg chg="add del mod ord">
          <ac:chgData name="Francesca MAINO - ESMO" userId="0e04cdf6-27b3-4e1e-8a38-161a3a714cd4" providerId="ADAL" clId="{A03C0F2C-A7C4-4C3F-9C0C-F7623B745505}" dt="2022-01-20T08:06:18.614" v="94" actId="478"/>
          <ac:spMkLst>
            <pc:docMk/>
            <pc:sldMk cId="2684920857" sldId="280"/>
            <ac:spMk id="8" creationId="{BF42E7F0-741E-4B7E-BF7A-29200E8B50E4}"/>
          </ac:spMkLst>
        </pc:spChg>
        <pc:spChg chg="add mod ord">
          <ac:chgData name="Francesca MAINO - ESMO" userId="0e04cdf6-27b3-4e1e-8a38-161a3a714cd4" providerId="ADAL" clId="{A03C0F2C-A7C4-4C3F-9C0C-F7623B745505}" dt="2022-01-20T08:06:13.547" v="93" actId="700"/>
          <ac:spMkLst>
            <pc:docMk/>
            <pc:sldMk cId="2684920857" sldId="280"/>
            <ac:spMk id="9" creationId="{5BDB4F31-6907-4A94-9A66-F95C65C851D4}"/>
          </ac:spMkLst>
        </pc:spChg>
      </pc:sldChg>
      <pc:sldMasterChg chg="modSldLayout">
        <pc:chgData name="Francesca MAINO - ESMO" userId="0e04cdf6-27b3-4e1e-8a38-161a3a714cd4" providerId="ADAL" clId="{A03C0F2C-A7C4-4C3F-9C0C-F7623B745505}" dt="2022-01-20T08:05:38.662" v="74" actId="404"/>
        <pc:sldMasterMkLst>
          <pc:docMk/>
          <pc:sldMasterMk cId="0" sldId="2147493455"/>
        </pc:sldMasterMkLst>
        <pc:sldLayoutChg chg="addSp delSp modSp mod">
          <pc:chgData name="Francesca MAINO - ESMO" userId="0e04cdf6-27b3-4e1e-8a38-161a3a714cd4" providerId="ADAL" clId="{A03C0F2C-A7C4-4C3F-9C0C-F7623B745505}" dt="2022-01-20T08:02:20.559" v="11" actId="207"/>
          <pc:sldLayoutMkLst>
            <pc:docMk/>
            <pc:sldMasterMk cId="0" sldId="2147493455"/>
            <pc:sldLayoutMk cId="1522699082" sldId="2147493640"/>
          </pc:sldLayoutMkLst>
          <pc:spChg chg="del">
            <ac:chgData name="Francesca MAINO - ESMO" userId="0e04cdf6-27b3-4e1e-8a38-161a3a714cd4" providerId="ADAL" clId="{A03C0F2C-A7C4-4C3F-9C0C-F7623B745505}" dt="2022-01-20T08:02:09.052" v="8" actId="478"/>
            <ac:spMkLst>
              <pc:docMk/>
              <pc:sldMasterMk cId="0" sldId="2147493455"/>
              <pc:sldLayoutMk cId="1522699082" sldId="2147493640"/>
              <ac:spMk id="2" creationId="{00000000-0000-0000-0000-000000000000}"/>
            </ac:spMkLst>
          </pc:spChg>
          <pc:spChg chg="add mod">
            <ac:chgData name="Francesca MAINO - ESMO" userId="0e04cdf6-27b3-4e1e-8a38-161a3a714cd4" providerId="ADAL" clId="{A03C0F2C-A7C4-4C3F-9C0C-F7623B745505}" dt="2022-01-20T08:02:20.559" v="11" actId="207"/>
            <ac:spMkLst>
              <pc:docMk/>
              <pc:sldMasterMk cId="0" sldId="2147493455"/>
              <pc:sldLayoutMk cId="1522699082" sldId="2147493640"/>
              <ac:spMk id="10" creationId="{F83248CD-3CB7-44B0-8EEB-5598A20BFAB4}"/>
            </ac:spMkLst>
          </pc:spChg>
        </pc:sldLayoutChg>
        <pc:sldLayoutChg chg="addSp modSp mod">
          <pc:chgData name="Francesca MAINO - ESMO" userId="0e04cdf6-27b3-4e1e-8a38-161a3a714cd4" providerId="ADAL" clId="{A03C0F2C-A7C4-4C3F-9C0C-F7623B745505}" dt="2022-01-20T08:05:02.614" v="70" actId="404"/>
          <pc:sldLayoutMkLst>
            <pc:docMk/>
            <pc:sldMasterMk cId="0" sldId="2147493455"/>
            <pc:sldLayoutMk cId="115419589" sldId="2147493641"/>
          </pc:sldLayoutMkLst>
          <pc:spChg chg="add mod">
            <ac:chgData name="Francesca MAINO - ESMO" userId="0e04cdf6-27b3-4e1e-8a38-161a3a714cd4" providerId="ADAL" clId="{A03C0F2C-A7C4-4C3F-9C0C-F7623B745505}" dt="2022-01-20T08:05:02.614" v="70" actId="404"/>
            <ac:spMkLst>
              <pc:docMk/>
              <pc:sldMasterMk cId="0" sldId="2147493455"/>
              <pc:sldLayoutMk cId="115419589" sldId="2147493641"/>
              <ac:spMk id="7" creationId="{68FB6D54-79D6-47BC-B6AC-090ED0CC536D}"/>
            </ac:spMkLst>
          </pc:spChg>
          <pc:spChg chg="add mod">
            <ac:chgData name="Francesca MAINO - ESMO" userId="0e04cdf6-27b3-4e1e-8a38-161a3a714cd4" providerId="ADAL" clId="{A03C0F2C-A7C4-4C3F-9C0C-F7623B745505}" dt="2022-01-20T08:04:51.668" v="69"/>
            <ac:spMkLst>
              <pc:docMk/>
              <pc:sldMasterMk cId="0" sldId="2147493455"/>
              <pc:sldLayoutMk cId="115419589" sldId="2147493641"/>
              <ac:spMk id="9" creationId="{F1615C80-A588-43C9-9210-980E99A402AA}"/>
            </ac:spMkLst>
          </pc:spChg>
        </pc:sldLayoutChg>
        <pc:sldLayoutChg chg="addSp modSp mod">
          <pc:chgData name="Francesca MAINO - ESMO" userId="0e04cdf6-27b3-4e1e-8a38-161a3a714cd4" providerId="ADAL" clId="{A03C0F2C-A7C4-4C3F-9C0C-F7623B745505}" dt="2022-01-20T08:05:25.092" v="71" actId="404"/>
          <pc:sldLayoutMkLst>
            <pc:docMk/>
            <pc:sldMasterMk cId="0" sldId="2147493455"/>
            <pc:sldLayoutMk cId="309067468" sldId="2147493642"/>
          </pc:sldLayoutMkLst>
          <pc:spChg chg="add mod">
            <ac:chgData name="Francesca MAINO - ESMO" userId="0e04cdf6-27b3-4e1e-8a38-161a3a714cd4" providerId="ADAL" clId="{A03C0F2C-A7C4-4C3F-9C0C-F7623B745505}" dt="2022-01-20T08:05:25.092" v="71" actId="404"/>
            <ac:spMkLst>
              <pc:docMk/>
              <pc:sldMasterMk cId="0" sldId="2147493455"/>
              <pc:sldLayoutMk cId="309067468" sldId="2147493642"/>
              <ac:spMk id="6" creationId="{4E538ED1-5804-413A-9863-237E82AFE82E}"/>
            </ac:spMkLst>
          </pc:spChg>
          <pc:spChg chg="add mod">
            <ac:chgData name="Francesca MAINO - ESMO" userId="0e04cdf6-27b3-4e1e-8a38-161a3a714cd4" providerId="ADAL" clId="{A03C0F2C-A7C4-4C3F-9C0C-F7623B745505}" dt="2022-01-20T08:03:22.834" v="51" actId="207"/>
            <ac:spMkLst>
              <pc:docMk/>
              <pc:sldMasterMk cId="0" sldId="2147493455"/>
              <pc:sldLayoutMk cId="309067468" sldId="2147493642"/>
              <ac:spMk id="8" creationId="{98E9F927-0BDF-4799-BD93-FB8A70719F31}"/>
            </ac:spMkLst>
          </pc:spChg>
        </pc:sldLayoutChg>
        <pc:sldLayoutChg chg="addSp modSp mod">
          <pc:chgData name="Francesca MAINO - ESMO" userId="0e04cdf6-27b3-4e1e-8a38-161a3a714cd4" providerId="ADAL" clId="{A03C0F2C-A7C4-4C3F-9C0C-F7623B745505}" dt="2022-01-20T08:05:28.956" v="72" actId="404"/>
          <pc:sldLayoutMkLst>
            <pc:docMk/>
            <pc:sldMasterMk cId="0" sldId="2147493455"/>
            <pc:sldLayoutMk cId="1840261251" sldId="2147493643"/>
          </pc:sldLayoutMkLst>
          <pc:spChg chg="add mod">
            <ac:chgData name="Francesca MAINO - ESMO" userId="0e04cdf6-27b3-4e1e-8a38-161a3a714cd4" providerId="ADAL" clId="{A03C0F2C-A7C4-4C3F-9C0C-F7623B745505}" dt="2022-01-20T08:05:28.956" v="72" actId="404"/>
            <ac:spMkLst>
              <pc:docMk/>
              <pc:sldMasterMk cId="0" sldId="2147493455"/>
              <pc:sldLayoutMk cId="1840261251" sldId="2147493643"/>
              <ac:spMk id="8" creationId="{34B2F829-F018-4B30-963D-DAE85D043548}"/>
            </ac:spMkLst>
          </pc:spChg>
          <pc:spChg chg="add mod">
            <ac:chgData name="Francesca MAINO - ESMO" userId="0e04cdf6-27b3-4e1e-8a38-161a3a714cd4" providerId="ADAL" clId="{A03C0F2C-A7C4-4C3F-9C0C-F7623B745505}" dt="2022-01-20T08:03:40.296" v="52"/>
            <ac:spMkLst>
              <pc:docMk/>
              <pc:sldMasterMk cId="0" sldId="2147493455"/>
              <pc:sldLayoutMk cId="1840261251" sldId="2147493643"/>
              <ac:spMk id="10" creationId="{2EDD2735-8DB6-4E55-ADFB-2B6D9620A86A}"/>
            </ac:spMkLst>
          </pc:spChg>
        </pc:sldLayoutChg>
        <pc:sldLayoutChg chg="addSp modSp mod">
          <pc:chgData name="Francesca MAINO - ESMO" userId="0e04cdf6-27b3-4e1e-8a38-161a3a714cd4" providerId="ADAL" clId="{A03C0F2C-A7C4-4C3F-9C0C-F7623B745505}" dt="2022-01-20T08:05:33.116" v="73" actId="404"/>
          <pc:sldLayoutMkLst>
            <pc:docMk/>
            <pc:sldMasterMk cId="0" sldId="2147493455"/>
            <pc:sldLayoutMk cId="2192703510" sldId="2147493644"/>
          </pc:sldLayoutMkLst>
          <pc:spChg chg="add mod">
            <ac:chgData name="Francesca MAINO - ESMO" userId="0e04cdf6-27b3-4e1e-8a38-161a3a714cd4" providerId="ADAL" clId="{A03C0F2C-A7C4-4C3F-9C0C-F7623B745505}" dt="2022-01-20T08:05:33.116" v="73" actId="404"/>
            <ac:spMkLst>
              <pc:docMk/>
              <pc:sldMasterMk cId="0" sldId="2147493455"/>
              <pc:sldLayoutMk cId="2192703510" sldId="2147493644"/>
              <ac:spMk id="7" creationId="{F71D3016-7FE2-4048-B320-DFEF01441CA2}"/>
            </ac:spMkLst>
          </pc:spChg>
          <pc:spChg chg="add mod">
            <ac:chgData name="Francesca MAINO - ESMO" userId="0e04cdf6-27b3-4e1e-8a38-161a3a714cd4" providerId="ADAL" clId="{A03C0F2C-A7C4-4C3F-9C0C-F7623B745505}" dt="2022-01-20T08:03:42.162" v="53"/>
            <ac:spMkLst>
              <pc:docMk/>
              <pc:sldMasterMk cId="0" sldId="2147493455"/>
              <pc:sldLayoutMk cId="2192703510" sldId="2147493644"/>
              <ac:spMk id="10" creationId="{54096851-D165-4297-94E7-C2062F5D8E0D}"/>
            </ac:spMkLst>
          </pc:spChg>
        </pc:sldLayoutChg>
        <pc:sldLayoutChg chg="addSp modSp mod">
          <pc:chgData name="Francesca MAINO - ESMO" userId="0e04cdf6-27b3-4e1e-8a38-161a3a714cd4" providerId="ADAL" clId="{A03C0F2C-A7C4-4C3F-9C0C-F7623B745505}" dt="2022-01-20T08:05:38.662" v="74" actId="404"/>
          <pc:sldLayoutMkLst>
            <pc:docMk/>
            <pc:sldMasterMk cId="0" sldId="2147493455"/>
            <pc:sldLayoutMk cId="3278467359" sldId="2147493645"/>
          </pc:sldLayoutMkLst>
          <pc:spChg chg="add mod">
            <ac:chgData name="Francesca MAINO - ESMO" userId="0e04cdf6-27b3-4e1e-8a38-161a3a714cd4" providerId="ADAL" clId="{A03C0F2C-A7C4-4C3F-9C0C-F7623B745505}" dt="2022-01-20T08:05:38.662" v="74" actId="404"/>
            <ac:spMkLst>
              <pc:docMk/>
              <pc:sldMasterMk cId="0" sldId="2147493455"/>
              <pc:sldLayoutMk cId="3278467359" sldId="2147493645"/>
              <ac:spMk id="6" creationId="{A0EF175B-D8AB-4BAE-B714-1801F1B6911B}"/>
            </ac:spMkLst>
          </pc:spChg>
          <pc:spChg chg="add mod">
            <ac:chgData name="Francesca MAINO - ESMO" userId="0e04cdf6-27b3-4e1e-8a38-161a3a714cd4" providerId="ADAL" clId="{A03C0F2C-A7C4-4C3F-9C0C-F7623B745505}" dt="2022-01-20T08:03:43.355" v="54"/>
            <ac:spMkLst>
              <pc:docMk/>
              <pc:sldMasterMk cId="0" sldId="2147493455"/>
              <pc:sldLayoutMk cId="3278467359" sldId="2147493645"/>
              <ac:spMk id="8" creationId="{79DBD98B-47BD-42DF-BE32-2FB427113DBE}"/>
            </ac:spMkLst>
          </pc:spChg>
        </pc:sldLayoutChg>
        <pc:sldLayoutChg chg="addSp modSp mod">
          <pc:chgData name="Francesca MAINO - ESMO" userId="0e04cdf6-27b3-4e1e-8a38-161a3a714cd4" providerId="ADAL" clId="{A03C0F2C-A7C4-4C3F-9C0C-F7623B745505}" dt="2022-01-20T08:04:33.676" v="67" actId="1036"/>
          <pc:sldLayoutMkLst>
            <pc:docMk/>
            <pc:sldMasterMk cId="0" sldId="2147493455"/>
            <pc:sldLayoutMk cId="2599831872" sldId="2147493646"/>
          </pc:sldLayoutMkLst>
          <pc:spChg chg="add mod">
            <ac:chgData name="Francesca MAINO - ESMO" userId="0e04cdf6-27b3-4e1e-8a38-161a3a714cd4" providerId="ADAL" clId="{A03C0F2C-A7C4-4C3F-9C0C-F7623B745505}" dt="2022-01-20T08:04:33.676" v="67" actId="1036"/>
            <ac:spMkLst>
              <pc:docMk/>
              <pc:sldMasterMk cId="0" sldId="2147493455"/>
              <pc:sldLayoutMk cId="2599831872" sldId="2147493646"/>
              <ac:spMk id="4" creationId="{5A957016-D26D-4E66-B899-C5E230FBCCCE}"/>
            </ac:spMkLst>
          </pc:spChg>
          <pc:spChg chg="add mod">
            <ac:chgData name="Francesca MAINO - ESMO" userId="0e04cdf6-27b3-4e1e-8a38-161a3a714cd4" providerId="ADAL" clId="{A03C0F2C-A7C4-4C3F-9C0C-F7623B745505}" dt="2022-01-20T08:04:25.475" v="61" actId="1076"/>
            <ac:spMkLst>
              <pc:docMk/>
              <pc:sldMasterMk cId="0" sldId="2147493455"/>
              <pc:sldLayoutMk cId="2599831872" sldId="2147493646"/>
              <ac:spMk id="5" creationId="{47F51C31-ED7C-49FC-9B16-BB2373F16D6F}"/>
            </ac:spMkLst>
          </pc:spChg>
        </pc:sldLayoutChg>
        <pc:sldLayoutChg chg="addSp modSp">
          <pc:chgData name="Francesca MAINO - ESMO" userId="0e04cdf6-27b3-4e1e-8a38-161a3a714cd4" providerId="ADAL" clId="{A03C0F2C-A7C4-4C3F-9C0C-F7623B745505}" dt="2022-01-20T08:04:48.229" v="68"/>
          <pc:sldLayoutMkLst>
            <pc:docMk/>
            <pc:sldMasterMk cId="0" sldId="2147493455"/>
            <pc:sldLayoutMk cId="3079577876" sldId="2147493649"/>
          </pc:sldLayoutMkLst>
          <pc:spChg chg="add mod">
            <ac:chgData name="Francesca MAINO - ESMO" userId="0e04cdf6-27b3-4e1e-8a38-161a3a714cd4" providerId="ADAL" clId="{A03C0F2C-A7C4-4C3F-9C0C-F7623B745505}" dt="2022-01-20T08:04:48.229" v="68"/>
            <ac:spMkLst>
              <pc:docMk/>
              <pc:sldMasterMk cId="0" sldId="2147493455"/>
              <pc:sldLayoutMk cId="3079577876" sldId="2147493649"/>
              <ac:spMk id="7" creationId="{EE658FCC-0F0E-4EFD-A002-E88DC24A6721}"/>
            </ac:spMkLst>
          </pc:spChg>
          <pc:spChg chg="add mod">
            <ac:chgData name="Francesca MAINO - ESMO" userId="0e04cdf6-27b3-4e1e-8a38-161a3a714cd4" providerId="ADAL" clId="{A03C0F2C-A7C4-4C3F-9C0C-F7623B745505}" dt="2022-01-20T08:04:48.229" v="68"/>
            <ac:spMkLst>
              <pc:docMk/>
              <pc:sldMasterMk cId="0" sldId="2147493455"/>
              <pc:sldLayoutMk cId="3079577876" sldId="2147493649"/>
              <ac:spMk id="8" creationId="{4C17BB82-9345-4A87-9B3C-B516A52A13D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1/18/2023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2B4888"/>
                </a:solidFill>
                <a:latin typeface="+mn-lt"/>
              </a:defRPr>
            </a:lvl1pPr>
          </a:lstStyle>
          <a:p>
            <a:pPr lvl="0"/>
            <a:r>
              <a:rPr lang="en-US" dirty="0"/>
              <a:t>Click to edit Master text styles</a:t>
            </a:r>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2B4888"/>
                </a:solidFill>
                <a:latin typeface="+mn-lt"/>
                <a:cs typeface="Agency FB" panose="020F0502020204030204" pitchFamily="34" charset="0"/>
              </a:defRPr>
            </a:lvl1pPr>
          </a:lstStyle>
          <a:p>
            <a:pPr lvl="0"/>
            <a:r>
              <a:rPr lang="en-US" dirty="0"/>
              <a:t>Click to edit Master text styles</a:t>
            </a:r>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8" name="Image 7">
            <a:extLst>
              <a:ext uri="{FF2B5EF4-FFF2-40B4-BE49-F238E27FC236}">
                <a16:creationId xmlns:a16="http://schemas.microsoft.com/office/drawing/2014/main" id="{23C68685-28FB-9C4A-8E1E-65F9A9CDA33D}"/>
              </a:ext>
            </a:extLst>
          </p:cNvPr>
          <p:cNvPicPr>
            <a:picLocks noChangeAspect="1"/>
          </p:cNvPicPr>
          <p:nvPr userDrawn="1"/>
        </p:nvPicPr>
        <p:blipFill rotWithShape="1">
          <a:blip r:embed="rId3"/>
          <a:srcRect l="38097" r="23647"/>
          <a:stretch/>
        </p:blipFill>
        <p:spPr>
          <a:xfrm>
            <a:off x="5777395" y="0"/>
            <a:ext cx="3600899" cy="5143500"/>
          </a:xfrm>
          <a:prstGeom prst="rect">
            <a:avLst/>
          </a:prstGeom>
        </p:spPr>
      </p:pic>
      <p:sp>
        <p:nvSpPr>
          <p:cNvPr id="10" name="Title 1">
            <a:extLst>
              <a:ext uri="{FF2B5EF4-FFF2-40B4-BE49-F238E27FC236}">
                <a16:creationId xmlns:a16="http://schemas.microsoft.com/office/drawing/2014/main" id="{F83248CD-3CB7-44B0-8EEB-5598A20BFAB4}"/>
              </a:ext>
            </a:extLst>
          </p:cNvPr>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pic>
        <p:nvPicPr>
          <p:cNvPr id="4" name="Picture 3" descr="A picture containing text, clipart&#10;&#10;Description automatically generated">
            <a:extLst>
              <a:ext uri="{FF2B5EF4-FFF2-40B4-BE49-F238E27FC236}">
                <a16:creationId xmlns:a16="http://schemas.microsoft.com/office/drawing/2014/main" id="{23B5871B-BF01-4291-A97A-506F7665B0D0}"/>
              </a:ext>
            </a:extLst>
          </p:cNvPr>
          <p:cNvPicPr>
            <a:picLocks noChangeAspect="1"/>
          </p:cNvPicPr>
          <p:nvPr userDrawn="1"/>
        </p:nvPicPr>
        <p:blipFill>
          <a:blip r:embed="rId4"/>
          <a:stretch>
            <a:fillRect/>
          </a:stretch>
        </p:blipFill>
        <p:spPr>
          <a:xfrm>
            <a:off x="468591" y="457511"/>
            <a:ext cx="2304890" cy="610567"/>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71F48CE-4030-6444-9325-CEE496705AE3}"/>
              </a:ext>
            </a:extLst>
          </p:cNvPr>
          <p:cNvPicPr>
            <a:picLocks noChangeAspect="1"/>
          </p:cNvPicPr>
          <p:nvPr userDrawn="1"/>
        </p:nvPicPr>
        <p:blipFill>
          <a:blip r:embed="rId2"/>
          <a:srcRect/>
          <a:stretch/>
        </p:blipFill>
        <p:spPr>
          <a:xfrm>
            <a:off x="6461572" y="2940627"/>
            <a:ext cx="2682428" cy="2202873"/>
          </a:xfrm>
          <a:prstGeom prst="rect">
            <a:avLst/>
          </a:prstGeom>
        </p:spPr>
      </p:pic>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10" name="Image 9" descr="Une image contenant texte, signe, arts de la table, assiette&#10;&#10;Description générée automatiquement">
            <a:extLst>
              <a:ext uri="{FF2B5EF4-FFF2-40B4-BE49-F238E27FC236}">
                <a16:creationId xmlns:a16="http://schemas.microsoft.com/office/drawing/2014/main" id="{B63797B0-5121-2745-9686-7AC19E06D407}"/>
              </a:ext>
            </a:extLst>
          </p:cNvPr>
          <p:cNvPicPr>
            <a:picLocks noChangeAspect="1"/>
          </p:cNvPicPr>
          <p:nvPr userDrawn="1"/>
        </p:nvPicPr>
        <p:blipFill rotWithShape="1">
          <a:blip r:embed="rId3"/>
          <a:srcRect b="45544"/>
          <a:stretch/>
        </p:blipFill>
        <p:spPr>
          <a:xfrm>
            <a:off x="367118" y="4669321"/>
            <a:ext cx="1095766" cy="167964"/>
          </a:xfrm>
          <a:prstGeom prst="rect">
            <a:avLst/>
          </a:prstGeom>
        </p:spPr>
      </p:pic>
      <p:sp>
        <p:nvSpPr>
          <p:cNvPr id="11" name="Espace réservé du texte 11">
            <a:extLst>
              <a:ext uri="{FF2B5EF4-FFF2-40B4-BE49-F238E27FC236}">
                <a16:creationId xmlns:a16="http://schemas.microsoft.com/office/drawing/2014/main" id="{83AF3A2B-0C76-6D4F-AB49-864D67AA41AE}"/>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2" name="TextBox 4">
            <a:extLst>
              <a:ext uri="{FF2B5EF4-FFF2-40B4-BE49-F238E27FC236}">
                <a16:creationId xmlns:a16="http://schemas.microsoft.com/office/drawing/2014/main" id="{D289BB2D-8E84-2E41-AE91-DA9CD3CF18F8}"/>
              </a:ext>
            </a:extLst>
          </p:cNvPr>
          <p:cNvSpPr txBox="1"/>
          <p:nvPr userDrawn="1"/>
        </p:nvSpPr>
        <p:spPr>
          <a:xfrm>
            <a:off x="3600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2B4888"/>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 8" descr="Une image contenant texte, signe, arts de la table, assiette&#10;&#10;Description générée automatiquement">
            <a:extLst>
              <a:ext uri="{FF2B5EF4-FFF2-40B4-BE49-F238E27FC236}">
                <a16:creationId xmlns:a16="http://schemas.microsoft.com/office/drawing/2014/main" id="{A9A399BF-C868-A945-8BBA-0359FD17A158}"/>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2" name="Espace réservé du texte 11">
            <a:extLst>
              <a:ext uri="{FF2B5EF4-FFF2-40B4-BE49-F238E27FC236}">
                <a16:creationId xmlns:a16="http://schemas.microsoft.com/office/drawing/2014/main" id="{CE137B81-08F8-9C41-BF57-6585DD94A5BC}"/>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5" name="TextBox 4">
            <a:extLst>
              <a:ext uri="{FF2B5EF4-FFF2-40B4-BE49-F238E27FC236}">
                <a16:creationId xmlns:a16="http://schemas.microsoft.com/office/drawing/2014/main" id="{B0D5A015-9F9E-544C-AD5E-C0E763BA6946}"/>
              </a:ext>
            </a:extLst>
          </p:cNvPr>
          <p:cNvSpPr txBox="1"/>
          <p:nvPr userDrawn="1"/>
        </p:nvSpPr>
        <p:spPr>
          <a:xfrm>
            <a:off x="3600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pic>
        <p:nvPicPr>
          <p:cNvPr id="14" name="Image 3">
            <a:extLst>
              <a:ext uri="{FF2B5EF4-FFF2-40B4-BE49-F238E27FC236}">
                <a16:creationId xmlns:a16="http://schemas.microsoft.com/office/drawing/2014/main" id="{D4F1F647-C626-4CC1-85C3-779A5F926D96}"/>
              </a:ext>
            </a:extLst>
          </p:cNvPr>
          <p:cNvPicPr>
            <a:picLocks noChangeAspect="1"/>
          </p:cNvPicPr>
          <p:nvPr userDrawn="1"/>
        </p:nvPicPr>
        <p:blipFill>
          <a:blip r:embed="rId3"/>
          <a:srcRect/>
          <a:stretch/>
        </p:blipFill>
        <p:spPr>
          <a:xfrm>
            <a:off x="6461572" y="2940627"/>
            <a:ext cx="2682428" cy="2202873"/>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2B4888"/>
                </a:solidFill>
              </a:defRPr>
            </a:lvl1pPr>
          </a:lstStyle>
          <a:p>
            <a:pPr lvl="0"/>
            <a:r>
              <a:rPr lang="en-US" dirty="0"/>
              <a:t>Click to edit Master text style</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Image 6" descr="Une image contenant texte, signe, arts de la table, assiette&#10;&#10;Description générée automatiquement">
            <a:extLst>
              <a:ext uri="{FF2B5EF4-FFF2-40B4-BE49-F238E27FC236}">
                <a16:creationId xmlns:a16="http://schemas.microsoft.com/office/drawing/2014/main" id="{EFC59E69-FD5C-9846-95CE-4708B775BAC1}"/>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2" name="Espace réservé du texte 11">
            <a:extLst>
              <a:ext uri="{FF2B5EF4-FFF2-40B4-BE49-F238E27FC236}">
                <a16:creationId xmlns:a16="http://schemas.microsoft.com/office/drawing/2014/main" id="{441C6B12-B799-A84B-A65E-4AEC42E58B44}"/>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6" name="TextBox 4">
            <a:extLst>
              <a:ext uri="{FF2B5EF4-FFF2-40B4-BE49-F238E27FC236}">
                <a16:creationId xmlns:a16="http://schemas.microsoft.com/office/drawing/2014/main" id="{48A7616C-0D36-7940-8FBC-8A3C9AF0234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09067468"/>
      </p:ext>
    </p:extLst>
  </p:cSld>
  <p:clrMapOvr>
    <a:masterClrMapping/>
  </p:clrMapOvr>
  <p:extLst>
    <p:ext uri="{DCECCB84-F9BA-43D5-87BE-67443E8EF086}">
      <p15:sldGuideLst xmlns:p15="http://schemas.microsoft.com/office/powerpoint/2012/main">
        <p15:guide id="1" orient="horz" pos="30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2B4888"/>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Image 10" descr="Une image contenant texte, signe, arts de la table, assiette&#10;&#10;Description générée automatiquement">
            <a:extLst>
              <a:ext uri="{FF2B5EF4-FFF2-40B4-BE49-F238E27FC236}">
                <a16:creationId xmlns:a16="http://schemas.microsoft.com/office/drawing/2014/main" id="{E220A3B2-B9B6-6341-A8FA-AAA1A4DDBB4A}"/>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4" name="Espace réservé du texte 11">
            <a:extLst>
              <a:ext uri="{FF2B5EF4-FFF2-40B4-BE49-F238E27FC236}">
                <a16:creationId xmlns:a16="http://schemas.microsoft.com/office/drawing/2014/main" id="{C9B97B78-C23D-314F-B15C-D8E7A824A6F9}"/>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5" name="TextBox 4">
            <a:extLst>
              <a:ext uri="{FF2B5EF4-FFF2-40B4-BE49-F238E27FC236}">
                <a16:creationId xmlns:a16="http://schemas.microsoft.com/office/drawing/2014/main" id="{50AEB60F-55A2-F142-8B7E-047CE826E4AB}"/>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2B4888"/>
                </a:solidFill>
              </a:defRPr>
            </a:lvl1pPr>
          </a:lstStyle>
          <a:p>
            <a:pPr lvl="0"/>
            <a:r>
              <a:rPr lang="en-US"/>
              <a:t>Click to edit Master text styles</a:t>
            </a:r>
          </a:p>
        </p:txBody>
      </p:sp>
      <p:pic>
        <p:nvPicPr>
          <p:cNvPr id="11" name="Image 10" descr="Une image contenant texte, signe, arts de la table, assiette&#10;&#10;Description générée automatiquement">
            <a:extLst>
              <a:ext uri="{FF2B5EF4-FFF2-40B4-BE49-F238E27FC236}">
                <a16:creationId xmlns:a16="http://schemas.microsoft.com/office/drawing/2014/main" id="{99ABFCC5-22DE-644A-B2BC-AB4DC113EEBB}"/>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4" name="Espace réservé du texte 11">
            <a:extLst>
              <a:ext uri="{FF2B5EF4-FFF2-40B4-BE49-F238E27FC236}">
                <a16:creationId xmlns:a16="http://schemas.microsoft.com/office/drawing/2014/main" id="{E34F11A4-4970-D74F-AE54-1B18C41436A7}"/>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5" name="TextBox 4">
            <a:extLst>
              <a:ext uri="{FF2B5EF4-FFF2-40B4-BE49-F238E27FC236}">
                <a16:creationId xmlns:a16="http://schemas.microsoft.com/office/drawing/2014/main" id="{E790C91C-6BF4-D34A-88C7-D1CA835F1486}"/>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defRPr>
                <a:solidFill>
                  <a:srgbClr val="2B4888"/>
                </a:solidFill>
              </a:defRPr>
            </a:lvl1pPr>
            <a:lvl2pPr>
              <a:defRPr>
                <a:solidFill>
                  <a:srgbClr val="2B4888"/>
                </a:solidFill>
              </a:defRPr>
            </a:lvl2pPr>
            <a:lvl3pPr>
              <a:defRPr>
                <a:solidFill>
                  <a:srgbClr val="2B4888"/>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2B4888"/>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2B4888"/>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Image 9" descr="Une image contenant texte, signe, arts de la table, assiette&#10;&#10;Description générée automatiquement">
            <a:extLst>
              <a:ext uri="{FF2B5EF4-FFF2-40B4-BE49-F238E27FC236}">
                <a16:creationId xmlns:a16="http://schemas.microsoft.com/office/drawing/2014/main" id="{5D0DC62E-106B-4145-B193-34AA378C549E}"/>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2" name="Espace réservé du texte 11">
            <a:extLst>
              <a:ext uri="{FF2B5EF4-FFF2-40B4-BE49-F238E27FC236}">
                <a16:creationId xmlns:a16="http://schemas.microsoft.com/office/drawing/2014/main" id="{92E801E3-008F-D346-B1EF-A102778335DC}"/>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3" name="TextBox 4">
            <a:extLst>
              <a:ext uri="{FF2B5EF4-FFF2-40B4-BE49-F238E27FC236}">
                <a16:creationId xmlns:a16="http://schemas.microsoft.com/office/drawing/2014/main" id="{7014C5B4-C979-8641-82C5-8F9FB880CAC2}"/>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11" name="Image 10" descr="Une image contenant texte, signe, arts de la table, assiette&#10;&#10;Description générée automatiquement">
            <a:extLst>
              <a:ext uri="{FF2B5EF4-FFF2-40B4-BE49-F238E27FC236}">
                <a16:creationId xmlns:a16="http://schemas.microsoft.com/office/drawing/2014/main" id="{D1063DCB-FA43-F346-A700-5677D71F0A26}"/>
              </a:ext>
            </a:extLst>
          </p:cNvPr>
          <p:cNvPicPr>
            <a:picLocks noChangeAspect="1"/>
          </p:cNvPicPr>
          <p:nvPr userDrawn="1"/>
        </p:nvPicPr>
        <p:blipFill rotWithShape="1">
          <a:blip r:embed="rId2"/>
          <a:srcRect b="45544"/>
          <a:stretch/>
        </p:blipFill>
        <p:spPr>
          <a:xfrm>
            <a:off x="367118" y="4669321"/>
            <a:ext cx="1095766" cy="167964"/>
          </a:xfrm>
          <a:prstGeom prst="rect">
            <a:avLst/>
          </a:prstGeom>
        </p:spPr>
      </p:pic>
      <p:sp>
        <p:nvSpPr>
          <p:cNvPr id="12" name="Espace réservé du texte 11">
            <a:extLst>
              <a:ext uri="{FF2B5EF4-FFF2-40B4-BE49-F238E27FC236}">
                <a16:creationId xmlns:a16="http://schemas.microsoft.com/office/drawing/2014/main" id="{A51DB4ED-CA0A-2641-B540-4A1535D4D140}"/>
              </a:ext>
            </a:extLst>
          </p:cNvPr>
          <p:cNvSpPr>
            <a:spLocks noGrp="1"/>
          </p:cNvSpPr>
          <p:nvPr>
            <p:ph type="body" sz="quarter" idx="15" hasCustomPrompt="1"/>
          </p:nvPr>
        </p:nvSpPr>
        <p:spPr>
          <a:xfrm>
            <a:off x="1545019" y="4660925"/>
            <a:ext cx="1986752" cy="203200"/>
          </a:xfrm>
          <a:prstGeom prst="rect">
            <a:avLst/>
          </a:prstGeom>
        </p:spPr>
        <p:txBody>
          <a:bodyPr lIns="0" tIns="0" rIns="0" bIns="0" anchor="ctr" anchorCtr="0"/>
          <a:lstStyle>
            <a:lvl1pPr marL="0" indent="0">
              <a:buNone/>
              <a:defRPr sz="900">
                <a:solidFill>
                  <a:srgbClr val="3574AA"/>
                </a:solidFill>
              </a:defRPr>
            </a:lvl1pPr>
          </a:lstStyle>
          <a:p>
            <a:pPr lvl="0"/>
            <a:r>
              <a:rPr lang="fr-FR" dirty="0" err="1"/>
              <a:t>Add</a:t>
            </a:r>
            <a:r>
              <a:rPr lang="fr-FR" dirty="0"/>
              <a:t> </a:t>
            </a:r>
            <a:r>
              <a:rPr lang="fr-FR" dirty="0" err="1"/>
              <a:t>name</a:t>
            </a:r>
            <a:r>
              <a:rPr lang="fr-FR" dirty="0"/>
              <a:t> of </a:t>
            </a:r>
            <a:r>
              <a:rPr lang="fr-FR" dirty="0" err="1"/>
              <a:t>presenter</a:t>
            </a:r>
            <a:r>
              <a:rPr lang="fr-FR" dirty="0"/>
              <a:t> </a:t>
            </a:r>
            <a:r>
              <a:rPr lang="fr-FR" dirty="0" err="1"/>
              <a:t>here</a:t>
            </a:r>
            <a:endParaRPr lang="fr-FR" dirty="0"/>
          </a:p>
        </p:txBody>
      </p:sp>
      <p:sp>
        <p:nvSpPr>
          <p:cNvPr id="13" name="TextBox 4">
            <a:extLst>
              <a:ext uri="{FF2B5EF4-FFF2-40B4-BE49-F238E27FC236}">
                <a16:creationId xmlns:a16="http://schemas.microsoft.com/office/drawing/2014/main" id="{9D4644D2-6E25-5047-A94F-CB45B0940D94}"/>
              </a:ext>
            </a:extLst>
          </p:cNvPr>
          <p:cNvSpPr txBox="1"/>
          <p:nvPr userDrawn="1"/>
        </p:nvSpPr>
        <p:spPr>
          <a:xfrm>
            <a:off x="360000" y="4937760"/>
            <a:ext cx="4702664" cy="1384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3574AA"/>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3574AA"/>
                </a:solidFill>
                <a:effectLst/>
                <a:latin typeface="Arial Narrow" panose="020B0604020202020204" pitchFamily="34" charset="0"/>
                <a:cs typeface="Arial Narrow" panose="020B0604020202020204" pitchFamily="34" charset="0"/>
              </a:rPr>
              <a:t> </a:t>
            </a:r>
            <a:r>
              <a:rPr lang="en-US" sz="900" b="0" i="0" dirty="0">
                <a:solidFill>
                  <a:srgbClr val="3574AA"/>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3574AA"/>
                </a:solidFill>
                <a:effectLst/>
                <a:latin typeface="Arial Narrow" panose="020B0604020202020204" pitchFamily="34" charset="0"/>
                <a:cs typeface="Arial Narrow" panose="020B0604020202020204" pitchFamily="34" charset="0"/>
              </a:rPr>
              <a:t>.</a:t>
            </a:r>
            <a:endParaRPr lang="en-US" sz="900" b="0" i="0" dirty="0">
              <a:solidFill>
                <a:srgbClr val="3574AA"/>
              </a:solidFill>
              <a:effectLst/>
              <a:latin typeface="Arial Narrow" panose="020B0604020202020204" pitchFamily="34" charset="0"/>
              <a:cs typeface="Arial Narrow" panose="020B0604020202020204" pitchFamily="34" charset="0"/>
            </a:endParaRPr>
          </a:p>
        </p:txBody>
      </p:sp>
      <p:pic>
        <p:nvPicPr>
          <p:cNvPr id="7" name="Image 3">
            <a:extLst>
              <a:ext uri="{FF2B5EF4-FFF2-40B4-BE49-F238E27FC236}">
                <a16:creationId xmlns:a16="http://schemas.microsoft.com/office/drawing/2014/main" id="{B0B67A69-7958-46BE-898F-F9C912B2631D}"/>
              </a:ext>
            </a:extLst>
          </p:cNvPr>
          <p:cNvPicPr>
            <a:picLocks noChangeAspect="1"/>
          </p:cNvPicPr>
          <p:nvPr userDrawn="1"/>
        </p:nvPicPr>
        <p:blipFill>
          <a:blip r:embed="rId3"/>
          <a:srcRect/>
          <a:stretch/>
        </p:blipFill>
        <p:spPr>
          <a:xfrm>
            <a:off x="6461572" y="2940627"/>
            <a:ext cx="2682428" cy="2202873"/>
          </a:xfrm>
          <a:prstGeom prst="rect">
            <a:avLst/>
          </a:prstGeom>
        </p:spPr>
      </p:pic>
    </p:spTree>
    <p:extLst>
      <p:ext uri="{BB962C8B-B14F-4D97-AF65-F5344CB8AC3E}">
        <p14:creationId xmlns:p14="http://schemas.microsoft.com/office/powerpoint/2010/main" val="2599831872"/>
      </p:ext>
    </p:extLst>
  </p:cSld>
  <p:clrMapOvr>
    <a:masterClrMapping/>
  </p:clrMapOvr>
  <p:extLst>
    <p:ext uri="{DCECCB84-F9BA-43D5-87BE-67443E8EF086}">
      <p15:sldGuideLst xmlns:p15="http://schemas.microsoft.com/office/powerpoint/2012/main">
        <p15:guide id="1" pos="9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2B4888"/>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2B4888"/>
                </a:solidFill>
                <a:latin typeface="+mj-lt"/>
                <a:ea typeface="MS PGothic" pitchFamily="34" charset="-128"/>
                <a:cs typeface="+mn-cs"/>
              </a:rPr>
              <a:t>Via Ginevra 4, CH-6900 Lugano</a:t>
            </a:r>
            <a:br>
              <a:rPr lang="en-US" altLang="en-US" sz="1200" kern="1200" baseline="0" dirty="0">
                <a:solidFill>
                  <a:srgbClr val="2B4888"/>
                </a:solidFill>
                <a:latin typeface="+mj-lt"/>
                <a:ea typeface="MS PGothic" pitchFamily="34" charset="-128"/>
                <a:cs typeface="+mn-cs"/>
              </a:rPr>
            </a:br>
            <a:r>
              <a:rPr lang="en-US" altLang="en-US" sz="1200" kern="1200" baseline="0" dirty="0">
                <a:solidFill>
                  <a:srgbClr val="2B4888"/>
                </a:solidFill>
                <a:latin typeface="+mj-lt"/>
                <a:ea typeface="MS PGothic" pitchFamily="34" charset="-128"/>
                <a:cs typeface="+mn-cs"/>
              </a:rPr>
              <a:t>T. +41 (0)91 973 19 00</a:t>
            </a:r>
            <a:br>
              <a:rPr lang="en-US" altLang="en-US" sz="1200" kern="1200" baseline="0" dirty="0">
                <a:solidFill>
                  <a:srgbClr val="2B4888"/>
                </a:solidFill>
                <a:latin typeface="+mj-lt"/>
                <a:ea typeface="MS PGothic" pitchFamily="34" charset="-128"/>
                <a:cs typeface="+mn-cs"/>
              </a:rPr>
            </a:br>
            <a:r>
              <a:rPr lang="en-US" altLang="en-US" sz="1200" kern="1200" baseline="0" dirty="0" err="1">
                <a:solidFill>
                  <a:srgbClr val="2B4888"/>
                </a:solidFill>
                <a:latin typeface="+mj-lt"/>
                <a:ea typeface="MS PGothic" pitchFamily="34" charset="-128"/>
                <a:cs typeface="+mn-cs"/>
              </a:rPr>
              <a:t>esmo@esmo.org</a:t>
            </a:r>
            <a:br>
              <a:rPr lang="en-US" altLang="en-US" sz="1200" kern="1200" baseline="0" dirty="0">
                <a:solidFill>
                  <a:srgbClr val="2B4888"/>
                </a:solidFill>
                <a:latin typeface="+mj-lt"/>
                <a:ea typeface="MS PGothic" pitchFamily="34" charset="-128"/>
                <a:cs typeface="+mn-cs"/>
              </a:rPr>
            </a:br>
            <a:endParaRPr lang="en-US" altLang="en-US" sz="1200" kern="1200" baseline="0" dirty="0">
              <a:solidFill>
                <a:srgbClr val="2B4888"/>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2B4888"/>
                </a:solidFill>
                <a:latin typeface="+mj-lt"/>
                <a:ea typeface="MS PGothic" pitchFamily="34" charset="-128"/>
                <a:cs typeface="+mn-cs"/>
              </a:rPr>
              <a:t>esmo.org</a:t>
            </a:r>
            <a:endParaRPr lang="en-US" altLang="en-US" sz="1200" b="1" kern="1200" baseline="0" dirty="0">
              <a:solidFill>
                <a:srgbClr val="2B4888"/>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2B4888"/>
                </a:solidFill>
                <a:latin typeface="+mn-lt"/>
              </a:defRPr>
            </a:lvl1pPr>
          </a:lstStyle>
          <a:p>
            <a:pPr lvl="0"/>
            <a:r>
              <a:rPr lang="en-US" dirty="0"/>
              <a:t>Click to edit Master text styles</a:t>
            </a:r>
          </a:p>
        </p:txBody>
      </p:sp>
      <p:pic>
        <p:nvPicPr>
          <p:cNvPr id="7" name="Image 7">
            <a:extLst>
              <a:ext uri="{FF2B5EF4-FFF2-40B4-BE49-F238E27FC236}">
                <a16:creationId xmlns:a16="http://schemas.microsoft.com/office/drawing/2014/main" id="{DD04817F-B417-41E2-84DD-86D30F2204A5}"/>
              </a:ext>
            </a:extLst>
          </p:cNvPr>
          <p:cNvPicPr>
            <a:picLocks noChangeAspect="1"/>
          </p:cNvPicPr>
          <p:nvPr userDrawn="1"/>
        </p:nvPicPr>
        <p:blipFill rotWithShape="1">
          <a:blip r:embed="rId2"/>
          <a:srcRect l="38097" r="23647"/>
          <a:stretch/>
        </p:blipFill>
        <p:spPr>
          <a:xfrm>
            <a:off x="5777395" y="0"/>
            <a:ext cx="3600899" cy="51435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E85E6DE8-1CF9-4388-B638-384B2A8DE666}"/>
              </a:ext>
            </a:extLst>
          </p:cNvPr>
          <p:cNvPicPr>
            <a:picLocks noChangeAspect="1"/>
          </p:cNvPicPr>
          <p:nvPr userDrawn="1"/>
        </p:nvPicPr>
        <p:blipFill>
          <a:blip r:embed="rId3"/>
          <a:stretch>
            <a:fillRect/>
          </a:stretch>
        </p:blipFill>
        <p:spPr>
          <a:xfrm>
            <a:off x="468591" y="457511"/>
            <a:ext cx="2304890" cy="610567"/>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a:xfrm>
            <a:off x="360000" y="1870902"/>
            <a:ext cx="4937117" cy="900000"/>
          </a:xfrm>
          <a:prstGeom prst="rect">
            <a:avLst/>
          </a:prstGeom>
        </p:spPr>
        <p:txBody>
          <a:bodyPr/>
          <a:lstStyle/>
          <a:p>
            <a:endParaRPr lang="fr-FR" dirty="0"/>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endParaRPr lang="fr-FR" dirty="0"/>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endParaRPr lang="fr-FR" dirty="0"/>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294868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Please declare all interests arising from your work or expertise which may be perceived to conflict with the integrity of ESMO and/or your work within the Society.</a:t>
            </a:r>
          </a:p>
          <a:p>
            <a:pPr algn="just"/>
            <a:endParaRPr lang="en-US" dirty="0"/>
          </a:p>
          <a:p>
            <a:pPr algn="just"/>
            <a:r>
              <a:rPr lang="en-US" dirty="0"/>
              <a:t>The Declaration of Interests included in your slide presentation(s) must specify all financial / non-financial interests you have in relation to the following relevant </a:t>
            </a:r>
            <a:r>
              <a:rPr lang="en-US" dirty="0" err="1"/>
              <a:t>organisations</a:t>
            </a:r>
            <a:r>
              <a:rPr lang="en-US" dirty="0"/>
              <a:t> and should cover the last two calendar years:</a:t>
            </a:r>
          </a:p>
          <a:p>
            <a:pPr algn="just"/>
            <a:endParaRPr lang="en-US" dirty="0"/>
          </a:p>
          <a:p>
            <a:pPr algn="just"/>
            <a:r>
              <a:rPr lang="en-US" b="1" dirty="0"/>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Subtitle 3">
            <a:extLst>
              <a:ext uri="{FF2B5EF4-FFF2-40B4-BE49-F238E27FC236}">
                <a16:creationId xmlns:a16="http://schemas.microsoft.com/office/drawing/2014/main" id="{08BDDD8D-14BF-453C-90AC-D535452194D5}"/>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F60D3651-7A02-4A4E-9924-CFAF51D6696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a:extLst>
              <a:ext uri="{FF2B5EF4-FFF2-40B4-BE49-F238E27FC236}">
                <a16:creationId xmlns:a16="http://schemas.microsoft.com/office/drawing/2014/main" id="{855B8727-FDA4-45E1-B6A1-A8A57169CFD2}"/>
              </a:ext>
            </a:extLst>
          </p:cNvPr>
          <p:cNvSpPr>
            <a:spLocks noGrp="1"/>
          </p:cNvSpPr>
          <p:nvPr>
            <p:ph type="body" sz="quarter" idx="12"/>
          </p:nvPr>
        </p:nvSpPr>
        <p:spPr>
          <a:xfrm>
            <a:off x="367118" y="354875"/>
            <a:ext cx="8409764" cy="2700000"/>
          </a:xfrm>
        </p:spPr>
        <p:txBody>
          <a:bodyPr/>
          <a:lstStyle/>
          <a:p>
            <a:pPr algn="just"/>
            <a:r>
              <a:rPr lang="en-US" dirty="0"/>
              <a:t>You should provide details about any financial / non-financial interests you may have in the above-mentioned </a:t>
            </a:r>
            <a:r>
              <a:rPr lang="en-US" dirty="0" err="1"/>
              <a:t>organisations</a:t>
            </a:r>
            <a:r>
              <a:rPr lang="en-US" dirty="0"/>
              <a:t>, including, but not limited to:</a:t>
            </a:r>
          </a:p>
          <a:p>
            <a:pPr algn="just"/>
            <a:endParaRPr lang="en-US" sz="900" dirty="0"/>
          </a:p>
          <a:p>
            <a:pPr algn="just">
              <a:spcBef>
                <a:spcPts val="0"/>
              </a:spcBef>
            </a:pPr>
            <a:r>
              <a:rPr lang="en-US" sz="900" dirty="0"/>
              <a:t>Compensation you have received for any speaker, consultancy or advisory role or similar activity (e.g. public speaking, writing engagements, expert testimony). </a:t>
            </a:r>
          </a:p>
          <a:p>
            <a:pPr algn="just">
              <a:spcBef>
                <a:spcPts val="0"/>
              </a:spcBef>
            </a:pPr>
            <a:endParaRPr lang="en-US" sz="900" dirty="0"/>
          </a:p>
          <a:p>
            <a:pPr algn="just">
              <a:spcBef>
                <a:spcPts val="0"/>
              </a:spcBef>
            </a:pPr>
            <a:r>
              <a:rPr lang="en-US" sz="900" dirty="0"/>
              <a:t>Any role in a relevant </a:t>
            </a:r>
            <a:r>
              <a:rPr lang="en-US" sz="900" dirty="0" err="1"/>
              <a:t>organisation</a:t>
            </a:r>
            <a:r>
              <a:rPr lang="en-US" sz="900" dirty="0"/>
              <a:t> for which you are financially compensated (e.g. as an employee, officer or member of the Board of Directors).</a:t>
            </a:r>
          </a:p>
          <a:p>
            <a:pPr algn="just">
              <a:spcBef>
                <a:spcPts val="0"/>
              </a:spcBef>
            </a:pPr>
            <a:endParaRPr lang="en-US" sz="900" dirty="0"/>
          </a:p>
          <a:p>
            <a:pPr algn="just">
              <a:spcBef>
                <a:spcPts val="0"/>
              </a:spcBef>
            </a:pPr>
            <a:r>
              <a:rPr lang="en-US" sz="900" dirty="0"/>
              <a:t>Details of any stocks or ownership interests that you have in a relevant </a:t>
            </a:r>
            <a:r>
              <a:rPr lang="en-US" sz="900" dirty="0" err="1"/>
              <a:t>organisation</a:t>
            </a:r>
            <a:r>
              <a:rPr lang="en-US" sz="900" dirty="0"/>
              <a:t> (as defined on the previous slide).</a:t>
            </a:r>
          </a:p>
          <a:p>
            <a:pPr algn="just">
              <a:spcBef>
                <a:spcPts val="0"/>
              </a:spcBef>
            </a:pPr>
            <a:endParaRPr lang="en-US" sz="900" dirty="0"/>
          </a:p>
          <a:p>
            <a:pPr algn="just">
              <a:spcBef>
                <a:spcPts val="0"/>
              </a:spcBef>
            </a:pPr>
            <a:r>
              <a:rPr lang="en-US" sz="900" dirty="0" err="1"/>
              <a:t>Licencing</a:t>
            </a:r>
            <a:r>
              <a:rPr lang="en-US" sz="900" dirty="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t>licence</a:t>
            </a:r>
            <a:r>
              <a:rPr lang="en-US" sz="900" dirty="0"/>
              <a:t> that has been granted).</a:t>
            </a:r>
          </a:p>
          <a:p>
            <a:pPr algn="just">
              <a:spcBef>
                <a:spcPts val="0"/>
              </a:spcBef>
            </a:pPr>
            <a:endParaRPr lang="en-US" sz="900" dirty="0"/>
          </a:p>
          <a:p>
            <a:pPr algn="just">
              <a:spcBef>
                <a:spcPts val="0"/>
              </a:spcBef>
            </a:pPr>
            <a:r>
              <a:rPr lang="en-US" sz="900" dirty="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p>
          <a:p>
            <a:pPr algn="just">
              <a:spcBef>
                <a:spcPts val="0"/>
              </a:spcBef>
            </a:pPr>
            <a:r>
              <a:rPr lang="en-US" sz="900" dirty="0"/>
              <a:t>Details of any non-remunerated activities you have performed for any relevant </a:t>
            </a:r>
            <a:r>
              <a:rPr lang="en-US" sz="900" dirty="0" err="1"/>
              <a:t>organisation</a:t>
            </a:r>
            <a:r>
              <a:rPr lang="en-US" sz="900" dirty="0"/>
              <a:t> (e.g. a leadership position, advisory role, principal investigator or project lead).</a:t>
            </a:r>
          </a:p>
          <a:p>
            <a:pPr algn="just">
              <a:spcBef>
                <a:spcPts val="0"/>
              </a:spcBef>
            </a:pPr>
            <a:r>
              <a:rPr lang="en-US" sz="900" dirty="0"/>
              <a:t> </a:t>
            </a:r>
          </a:p>
          <a:p>
            <a:pPr algn="just">
              <a:spcBef>
                <a:spcPts val="0"/>
              </a:spcBef>
            </a:pPr>
            <a:r>
              <a:rPr lang="en-US" sz="900" dirty="0"/>
              <a:t>Details of any non-financial benefits received from a relevant </a:t>
            </a:r>
            <a:r>
              <a:rPr lang="en-US" sz="900" dirty="0" err="1"/>
              <a:t>organisation</a:t>
            </a:r>
            <a:r>
              <a:rPr lang="en-US" sz="900" dirty="0"/>
              <a:t> (as defined on the previous slide).For example, access to proprietary information or samples of medical products that are used in your research </a:t>
            </a:r>
            <a:r>
              <a:rPr lang="en-US" sz="900" dirty="0" err="1"/>
              <a:t>programme</a:t>
            </a:r>
            <a:r>
              <a:rPr lang="en-US" sz="900" dirty="0"/>
              <a:t>.</a:t>
            </a:r>
          </a:p>
          <a:p>
            <a:pPr algn="just">
              <a:spcBef>
                <a:spcPts val="0"/>
              </a:spcBef>
            </a:pPr>
            <a:endParaRPr lang="en-US" sz="900" dirty="0"/>
          </a:p>
          <a:p>
            <a:pPr algn="just">
              <a:spcBef>
                <a:spcPts val="0"/>
              </a:spcBef>
            </a:pPr>
            <a:r>
              <a:rPr lang="en-US" sz="900" dirty="0"/>
              <a:t>Details of membership or affiliation with any political </a:t>
            </a:r>
            <a:r>
              <a:rPr lang="en-US" sz="900" dirty="0" err="1"/>
              <a:t>organisation</a:t>
            </a:r>
            <a:r>
              <a:rPr lang="en-US" sz="900" dirty="0"/>
              <a:t>, pressure group, lobbying </a:t>
            </a:r>
            <a:r>
              <a:rPr lang="en-US" sz="900" dirty="0" err="1"/>
              <a:t>organisation</a:t>
            </a:r>
            <a:r>
              <a:rPr lang="en-US" sz="900" dirty="0"/>
              <a:t> or similar association operating in similar areas as ESMO or with relevance to cancer medicine.</a:t>
            </a:r>
          </a:p>
          <a:p>
            <a:pPr algn="just">
              <a:spcBef>
                <a:spcPts val="0"/>
              </a:spcBef>
            </a:pPr>
            <a:endParaRPr lang="en-US" sz="900" dirty="0"/>
          </a:p>
          <a:p>
            <a:pPr algn="just">
              <a:spcBef>
                <a:spcPts val="0"/>
              </a:spcBef>
            </a:pPr>
            <a:r>
              <a:rPr lang="en-US" sz="900" b="1" dirty="0"/>
              <a:t>If you have nothing to declare then please also state this.</a:t>
            </a:r>
          </a:p>
          <a:p>
            <a:pPr algn="just"/>
            <a:endParaRPr lang="en-GB" sz="900" dirty="0"/>
          </a:p>
          <a:p>
            <a:pPr algn="just"/>
            <a:endParaRPr lang="en-US" sz="900" dirty="0"/>
          </a:p>
          <a:p>
            <a:endParaRPr lang="en-CH" sz="900" dirty="0"/>
          </a:p>
        </p:txBody>
      </p:sp>
      <p:sp>
        <p:nvSpPr>
          <p:cNvPr id="4" name="Text Placeholder 3">
            <a:extLst>
              <a:ext uri="{FF2B5EF4-FFF2-40B4-BE49-F238E27FC236}">
                <a16:creationId xmlns:a16="http://schemas.microsoft.com/office/drawing/2014/main" id="{2054BB2D-AB54-436A-8909-9BD22F166B56}"/>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p:txBody>
          <a:bodyPr/>
          <a:lstStyle/>
          <a:p>
            <a:pPr algn="just"/>
            <a:r>
              <a:rPr lang="en-US" dirty="0"/>
              <a:t>First name Last name</a:t>
            </a:r>
          </a:p>
          <a:p>
            <a:pPr algn="just"/>
            <a:endParaRPr lang="en-GB" dirty="0"/>
          </a:p>
          <a:p>
            <a:pPr algn="just"/>
            <a:r>
              <a:rPr lang="en-US" dirty="0"/>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
        <p:nvSpPr>
          <p:cNvPr id="4" name="Subtitle 3">
            <a:extLst>
              <a:ext uri="{FF2B5EF4-FFF2-40B4-BE49-F238E27FC236}">
                <a16:creationId xmlns:a16="http://schemas.microsoft.com/office/drawing/2014/main" id="{C23B1355-8509-47B2-9693-4C3D3ACAFE41}"/>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E120B29A-93AA-434F-99C0-F49FE41109D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2805-47DB-4EBC-AE3E-5B7F7B2911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BEFEFBE-56DA-4513-8BB3-A7074130FA22}"/>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81E539B2-76B0-4858-8041-BD37D846D5E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B4C584-C8C5-4BDF-824D-EBC62A88DAF4}"/>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085ED06F-9B7F-4D26-AE40-ECECAD06F3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712DD6-ADC8-4DB8-80C5-1AA3DC12CE43}"/>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FDF9C328-19B4-41B7-81D5-FDA73BACC6F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7399F2-56CA-4A2B-8F27-0B369A51260B}"/>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82490B61-D2B8-4C6A-9851-A986A9E3B4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F1D9E16-F363-4F0C-8359-F394C2C8FC68}"/>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A786B55F-00E1-4895-AA01-3918A092E87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859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508ED-59C7-41E2-9AB1-D357E9B2821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1907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6" ma:contentTypeDescription="Create a new document." ma:contentTypeScope="" ma:versionID="509486c168ebcca5a757803c696e0579">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3c502ad0237e42c8d53071e3df8f19e"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A2DDA-4E94-49B3-BE48-28E9F156685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35ff43d-26a7-42ea-a8c4-18be9aacb69b"/>
    <ds:schemaRef ds:uri="f2483e31-e864-4e71-94e2-cc286e69fb61"/>
    <ds:schemaRef ds:uri="http://www.w3.org/XML/1998/namespace"/>
  </ds:schemaRefs>
</ds:datastoreItem>
</file>

<file path=customXml/itemProps2.xml><?xml version="1.0" encoding="utf-8"?>
<ds:datastoreItem xmlns:ds="http://schemas.openxmlformats.org/officeDocument/2006/customXml" ds:itemID="{AF60F239-55DE-428C-8A75-BBB5B4723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482</Words>
  <Application>Microsoft Office PowerPoint</Application>
  <PresentationFormat>On-screen Show (16:9)</PresentationFormat>
  <Paragraphs>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TAT 2023 Speakers Template</dc:title>
  <dc:creator>Daura MELLA - ESMO</dc:creator>
  <cp:keywords>European Society for Medical Oncology, ESMO, ESMO, TAT, 2023, Speakers, Template</cp:keywords>
  <cp:lastModifiedBy>Ricard USTRELL - ESMO</cp:lastModifiedBy>
  <cp:revision>17</cp:revision>
  <dcterms:created xsi:type="dcterms:W3CDTF">2016-02-17T10:07:52Z</dcterms:created>
  <dcterms:modified xsi:type="dcterms:W3CDTF">2023-01-18T11:10:45Z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ef32a0bf-e641-440f-a3fc-7200e9f21d47</vt:lpwstr>
  </property>
  <property fmtid="{D5CDD505-2E9C-101B-9397-08002B2CF9AE}" pid="13" name="MediaServiceImageTags">
    <vt:lpwstr/>
  </property>
</Properties>
</file>