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5"/>
  </p:sldMasterIdLst>
  <p:notesMasterIdLst>
    <p:notesMasterId r:id="rId16"/>
  </p:notesMasterIdLst>
  <p:handoutMasterIdLst>
    <p:handoutMasterId r:id="rId17"/>
  </p:handoutMasterIdLst>
  <p:sldIdLst>
    <p:sldId id="281" r:id="rId6"/>
    <p:sldId id="279" r:id="rId7"/>
    <p:sldId id="280" r:id="rId8"/>
    <p:sldId id="278" r:id="rId9"/>
    <p:sldId id="282" r:id="rId10"/>
    <p:sldId id="283" r:id="rId11"/>
    <p:sldId id="284" r:id="rId12"/>
    <p:sldId id="285" r:id="rId13"/>
    <p:sldId id="286" r:id="rId14"/>
    <p:sldId id="287" r:id="rId1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27F"/>
    <a:srgbClr val="991F6D"/>
    <a:srgbClr val="9C4997"/>
    <a:srgbClr val="F0C8A4"/>
    <a:srgbClr val="E10454"/>
    <a:srgbClr val="3BCEFF"/>
    <a:srgbClr val="01426A"/>
    <a:srgbClr val="03416B"/>
    <a:srgbClr val="04426B"/>
    <a:srgbClr val="014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47" y="58"/>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ley PITSOS - ESMO" userId="83c2025d-9f62-4846-b5d8-4b84396a6736" providerId="ADAL" clId="{E5944AA8-7853-4F84-84B3-DFA91BA20C24}"/>
    <pc:docChg chg="modSld">
      <pc:chgData name="Kiley PITSOS - ESMO" userId="83c2025d-9f62-4846-b5d8-4b84396a6736" providerId="ADAL" clId="{E5944AA8-7853-4F84-84B3-DFA91BA20C24}" dt="2023-01-09T14:46:11.642" v="13" actId="20577"/>
      <pc:docMkLst>
        <pc:docMk/>
      </pc:docMkLst>
      <pc:sldChg chg="modSp mod">
        <pc:chgData name="Kiley PITSOS - ESMO" userId="83c2025d-9f62-4846-b5d8-4b84396a6736" providerId="ADAL" clId="{E5944AA8-7853-4F84-84B3-DFA91BA20C24}" dt="2023-01-09T14:45:44.061" v="3" actId="20577"/>
        <pc:sldMkLst>
          <pc:docMk/>
          <pc:sldMk cId="2112591934" sldId="281"/>
        </pc:sldMkLst>
        <pc:spChg chg="mod">
          <ac:chgData name="Kiley PITSOS - ESMO" userId="83c2025d-9f62-4846-b5d8-4b84396a6736" providerId="ADAL" clId="{E5944AA8-7853-4F84-84B3-DFA91BA20C24}" dt="2023-01-09T14:45:44.061" v="3" actId="20577"/>
          <ac:spMkLst>
            <pc:docMk/>
            <pc:sldMk cId="2112591934" sldId="281"/>
            <ac:spMk id="2" creationId="{B0979B08-2D34-4BF5-A2E8-79E1366E2879}"/>
          </ac:spMkLst>
        </pc:spChg>
      </pc:sldChg>
      <pc:sldChg chg="modSp mod">
        <pc:chgData name="Kiley PITSOS - ESMO" userId="83c2025d-9f62-4846-b5d8-4b84396a6736" providerId="ADAL" clId="{E5944AA8-7853-4F84-84B3-DFA91BA20C24}" dt="2023-01-09T14:46:11.642" v="13" actId="20577"/>
        <pc:sldMkLst>
          <pc:docMk/>
          <pc:sldMk cId="2731678907" sldId="283"/>
        </pc:sldMkLst>
        <pc:spChg chg="mod">
          <ac:chgData name="Kiley PITSOS - ESMO" userId="83c2025d-9f62-4846-b5d8-4b84396a6736" providerId="ADAL" clId="{E5944AA8-7853-4F84-84B3-DFA91BA20C24}" dt="2023-01-09T14:46:11.642" v="13" actId="20577"/>
          <ac:spMkLst>
            <pc:docMk/>
            <pc:sldMk cId="2731678907" sldId="283"/>
            <ac:spMk id="2" creationId="{2C31F6E0-6DA7-4D17-A7E8-B7CE11E9C2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1/11/2023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11/01/2023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63B71B-2413-4E20-BE75-DFF671683126}"/>
              </a:ext>
            </a:extLst>
          </p:cNvPr>
          <p:cNvPicPr>
            <a:picLocks noChangeAspect="1"/>
          </p:cNvPicPr>
          <p:nvPr userDrawn="1"/>
        </p:nvPicPr>
        <p:blipFill rotWithShape="1">
          <a:blip r:embed="rId2"/>
          <a:srcRect l="4442" r="13436" b="11129"/>
          <a:stretch/>
        </p:blipFill>
        <p:spPr>
          <a:xfrm>
            <a:off x="5112160" y="847724"/>
            <a:ext cx="4031840" cy="4295775"/>
          </a:xfrm>
          <a:prstGeom prst="rect">
            <a:avLst/>
          </a:prstGeom>
        </p:spPr>
      </p:pic>
      <p:pic>
        <p:nvPicPr>
          <p:cNvPr id="5" name="Picture 4">
            <a:extLst>
              <a:ext uri="{FF2B5EF4-FFF2-40B4-BE49-F238E27FC236}">
                <a16:creationId xmlns:a16="http://schemas.microsoft.com/office/drawing/2014/main" id="{63DD7041-3ADE-4310-8C80-19F6C7FAA23A}"/>
              </a:ext>
            </a:extLst>
          </p:cNvPr>
          <p:cNvPicPr>
            <a:picLocks noChangeAspect="1"/>
          </p:cNvPicPr>
          <p:nvPr userDrawn="1"/>
        </p:nvPicPr>
        <p:blipFill>
          <a:blip r:embed="rId3"/>
          <a:stretch>
            <a:fillRect/>
          </a:stretch>
        </p:blipFill>
        <p:spPr>
          <a:xfrm>
            <a:off x="468590" y="454120"/>
            <a:ext cx="5532715" cy="578796"/>
          </a:xfrm>
          <a:prstGeom prst="rect">
            <a:avLst/>
          </a:prstGeom>
        </p:spPr>
      </p:pic>
      <p:sp>
        <p:nvSpPr>
          <p:cNvPr id="2" name="Title 1"/>
          <p:cNvSpPr>
            <a:spLocks noGrp="1"/>
          </p:cNvSpPr>
          <p:nvPr>
            <p:ph type="ctrTitle" hasCustomPrompt="1"/>
          </p:nvPr>
        </p:nvSpPr>
        <p:spPr>
          <a:xfrm>
            <a:off x="360000" y="1870902"/>
            <a:ext cx="5532715" cy="900000"/>
          </a:xfrm>
          <a:prstGeom prst="rect">
            <a:avLst/>
          </a:prstGeom>
        </p:spPr>
        <p:txBody>
          <a:bodyPr anchor="t">
            <a:noAutofit/>
          </a:bodyPr>
          <a:lstStyle>
            <a:lvl1pPr algn="l">
              <a:lnSpc>
                <a:spcPct val="80000"/>
              </a:lnSpc>
              <a:defRPr sz="2800" b="1" i="0" cap="all">
                <a:solidFill>
                  <a:srgbClr val="991F6D"/>
                </a:solidFill>
                <a:latin typeface="+mn-lt"/>
                <a:cs typeface="Arial Narrow"/>
              </a:defRPr>
            </a:lvl1pPr>
          </a:lstStyle>
          <a:p>
            <a:r>
              <a:rPr lang="en-US"/>
              <a:t>Click to add</a:t>
            </a:r>
            <a:r>
              <a:rPr lang="en-CH"/>
              <a:t> </a:t>
            </a:r>
            <a:r>
              <a:rPr lang="en-US"/>
              <a:t>a Title</a:t>
            </a:r>
          </a:p>
        </p:txBody>
      </p:sp>
      <p:sp>
        <p:nvSpPr>
          <p:cNvPr id="3" name="Subtitle 2"/>
          <p:cNvSpPr>
            <a:spLocks noGrp="1"/>
          </p:cNvSpPr>
          <p:nvPr>
            <p:ph type="subTitle" idx="1" hasCustomPrompt="1"/>
          </p:nvPr>
        </p:nvSpPr>
        <p:spPr>
          <a:xfrm>
            <a:off x="360000" y="2770902"/>
            <a:ext cx="5532715" cy="450000"/>
          </a:xfrm>
          <a:prstGeom prst="rect">
            <a:avLst/>
          </a:prstGeom>
        </p:spPr>
        <p:txBody>
          <a:bodyPr anchor="t">
            <a:noAutofit/>
          </a:bodyPr>
          <a:lstStyle>
            <a:lvl1pPr marL="0" indent="0" algn="l">
              <a:buNone/>
              <a:defRPr sz="2000">
                <a:solidFill>
                  <a:srgbClr val="991F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a subtitle</a:t>
            </a:r>
          </a:p>
        </p:txBody>
      </p:sp>
      <p:sp>
        <p:nvSpPr>
          <p:cNvPr id="19" name="Text Placeholder 18"/>
          <p:cNvSpPr>
            <a:spLocks noGrp="1"/>
          </p:cNvSpPr>
          <p:nvPr>
            <p:ph type="body" sz="quarter" idx="10" hasCustomPrompt="1"/>
          </p:nvPr>
        </p:nvSpPr>
        <p:spPr>
          <a:xfrm>
            <a:off x="368879" y="3428474"/>
            <a:ext cx="5566405" cy="230400"/>
          </a:xfrm>
          <a:prstGeom prst="rect">
            <a:avLst/>
          </a:prstGeom>
        </p:spPr>
        <p:txBody>
          <a:bodyPr tIns="46800" bIns="234000" anchor="t">
            <a:noAutofit/>
          </a:bodyPr>
          <a:lstStyle>
            <a:lvl1pPr marL="0" indent="0">
              <a:buFontTx/>
              <a:buNone/>
              <a:defRPr sz="1200" b="1">
                <a:solidFill>
                  <a:srgbClr val="991F6D"/>
                </a:solidFill>
                <a:latin typeface="+mn-lt"/>
              </a:defRPr>
            </a:lvl1pPr>
          </a:lstStyle>
          <a:p>
            <a:pPr lvl="0"/>
            <a:r>
              <a:rPr lang="en-US"/>
              <a:t>Click to add text</a:t>
            </a:r>
          </a:p>
        </p:txBody>
      </p:sp>
      <p:sp>
        <p:nvSpPr>
          <p:cNvPr id="20" name="Text Placeholder 18"/>
          <p:cNvSpPr>
            <a:spLocks noGrp="1"/>
          </p:cNvSpPr>
          <p:nvPr>
            <p:ph type="body" sz="quarter" idx="11" hasCustomPrompt="1"/>
          </p:nvPr>
        </p:nvSpPr>
        <p:spPr>
          <a:xfrm>
            <a:off x="368880" y="3664800"/>
            <a:ext cx="5566406" cy="230400"/>
          </a:xfrm>
          <a:prstGeom prst="rect">
            <a:avLst/>
          </a:prstGeom>
        </p:spPr>
        <p:txBody>
          <a:bodyPr tIns="46800" bIns="234000" anchor="t">
            <a:noAutofit/>
          </a:bodyPr>
          <a:lstStyle>
            <a:lvl1pPr marL="0" indent="0">
              <a:buFontTx/>
              <a:buNone/>
              <a:defRPr sz="1200" b="0">
                <a:solidFill>
                  <a:srgbClr val="D7127F"/>
                </a:solidFill>
                <a:latin typeface="+mn-lt"/>
                <a:cs typeface="Agency FB" panose="020F0502020204030204" pitchFamily="34" charset="0"/>
              </a:defRPr>
            </a:lvl1pPr>
          </a:lstStyle>
          <a:p>
            <a:pPr lvl="0"/>
            <a:r>
              <a:rPr lang="en-US"/>
              <a:t>Click to add text</a:t>
            </a:r>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4"/>
          <a:stretch>
            <a:fillRect/>
          </a:stretch>
        </p:blipFill>
        <p:spPr>
          <a:xfrm>
            <a:off x="468591" y="4629485"/>
            <a:ext cx="1008000" cy="262015"/>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CF58BB-4134-4D17-AD73-7364ADBB5855}"/>
              </a:ext>
            </a:extLst>
          </p:cNvPr>
          <p:cNvPicPr>
            <a:picLocks noChangeAspect="1"/>
          </p:cNvPicPr>
          <p:nvPr userDrawn="1"/>
        </p:nvPicPr>
        <p:blipFill rotWithShape="1">
          <a:blip r:embed="rId2"/>
          <a:srcRect l="4442" r="13436" b="11129"/>
          <a:stretch/>
        </p:blipFill>
        <p:spPr>
          <a:xfrm>
            <a:off x="6730260" y="2571750"/>
            <a:ext cx="2413740" cy="2571750"/>
          </a:xfrm>
          <a:prstGeom prst="rect">
            <a:avLst/>
          </a:prstGeom>
        </p:spPr>
      </p:pic>
      <p:sp>
        <p:nvSpPr>
          <p:cNvPr id="10" name="TextBox 4">
            <a:extLst>
              <a:ext uri="{FF2B5EF4-FFF2-40B4-BE49-F238E27FC236}">
                <a16:creationId xmlns:a16="http://schemas.microsoft.com/office/drawing/2014/main" id="{9E7C08F8-28AA-40E5-9D82-9BD2E193DF4C}"/>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7127F"/>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7127F"/>
                </a:solidFill>
                <a:effectLst/>
                <a:latin typeface="Arial Narrow" panose="020B0604020202020204" pitchFamily="34" charset="0"/>
                <a:cs typeface="Arial Narrow" panose="020B0604020202020204" pitchFamily="34" charset="0"/>
              </a:rPr>
              <a:t> </a:t>
            </a:r>
            <a:r>
              <a:rPr lang="en-US" sz="900" b="0" i="0">
                <a:solidFill>
                  <a:srgbClr val="D7127F"/>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7127F"/>
                </a:solidFill>
                <a:effectLst/>
                <a:latin typeface="Arial Narrow" panose="020B0604020202020204" pitchFamily="34" charset="0"/>
                <a:cs typeface="Arial Narrow" panose="020B0604020202020204" pitchFamily="34" charset="0"/>
              </a:rPr>
              <a:t>.</a:t>
            </a:r>
            <a:endParaRPr lang="en-US" sz="900" b="0" i="0">
              <a:solidFill>
                <a:srgbClr val="D7127F"/>
              </a:solidFill>
              <a:effectLst/>
              <a:latin typeface="Arial Narrow" panose="020B0604020202020204" pitchFamily="34" charset="0"/>
              <a:cs typeface="Arial Narrow" panose="020B0604020202020204" pitchFamily="34" charset="0"/>
            </a:endParaRPr>
          </a:p>
        </p:txBody>
      </p:sp>
      <p:sp>
        <p:nvSpPr>
          <p:cNvPr id="11" name="Espace réservé du texte 3">
            <a:extLst>
              <a:ext uri="{FF2B5EF4-FFF2-40B4-BE49-F238E27FC236}">
                <a16:creationId xmlns:a16="http://schemas.microsoft.com/office/drawing/2014/main" id="{7D2F2F0E-BFD1-4607-8A4B-BDBE8E4E8D86}"/>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D7127F"/>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12" name="Picture 11">
            <a:extLst>
              <a:ext uri="{FF2B5EF4-FFF2-40B4-BE49-F238E27FC236}">
                <a16:creationId xmlns:a16="http://schemas.microsoft.com/office/drawing/2014/main" id="{51583262-0FD2-4FF2-BC6E-F60F77E80967}"/>
              </a:ext>
            </a:extLst>
          </p:cNvPr>
          <p:cNvPicPr>
            <a:picLocks noChangeAspect="1"/>
          </p:cNvPicPr>
          <p:nvPr userDrawn="1"/>
        </p:nvPicPr>
        <p:blipFill rotWithShape="1">
          <a:blip r:embed="rId3"/>
          <a:srcRect l="6652" b="37998"/>
          <a:stretch/>
        </p:blipFill>
        <p:spPr>
          <a:xfrm>
            <a:off x="468313" y="4662490"/>
            <a:ext cx="2689933" cy="186907"/>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Free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D059DC-58EB-48E1-A02D-73B2928DC5E9}"/>
              </a:ext>
            </a:extLst>
          </p:cNvPr>
          <p:cNvPicPr>
            <a:picLocks noChangeAspect="1"/>
          </p:cNvPicPr>
          <p:nvPr userDrawn="1"/>
        </p:nvPicPr>
        <p:blipFill rotWithShape="1">
          <a:blip r:embed="rId2"/>
          <a:srcRect l="4442" r="13436" b="11129"/>
          <a:stretch/>
        </p:blipFill>
        <p:spPr>
          <a:xfrm>
            <a:off x="6730260" y="2571750"/>
            <a:ext cx="2413740" cy="2571750"/>
          </a:xfrm>
          <a:prstGeom prst="rect">
            <a:avLst/>
          </a:prstGeom>
        </p:spPr>
      </p:pic>
      <p:pic>
        <p:nvPicPr>
          <p:cNvPr id="8" name="Picture 7">
            <a:extLst>
              <a:ext uri="{FF2B5EF4-FFF2-40B4-BE49-F238E27FC236}">
                <a16:creationId xmlns:a16="http://schemas.microsoft.com/office/drawing/2014/main" id="{2C73E228-3846-47B0-A7A0-85D2442587E8}"/>
              </a:ext>
            </a:extLst>
          </p:cNvPr>
          <p:cNvPicPr>
            <a:picLocks noChangeAspect="1"/>
          </p:cNvPicPr>
          <p:nvPr userDrawn="1"/>
        </p:nvPicPr>
        <p:blipFill rotWithShape="1">
          <a:blip r:embed="rId3"/>
          <a:srcRect l="6652" b="37998"/>
          <a:stretch/>
        </p:blipFill>
        <p:spPr>
          <a:xfrm>
            <a:off x="468313" y="4662490"/>
            <a:ext cx="2689933" cy="186907"/>
          </a:xfrm>
          <a:prstGeom prst="rect">
            <a:avLst/>
          </a:prstGeom>
        </p:spPr>
      </p:pic>
    </p:spTree>
    <p:extLst>
      <p:ext uri="{BB962C8B-B14F-4D97-AF65-F5344CB8AC3E}">
        <p14:creationId xmlns:p14="http://schemas.microsoft.com/office/powerpoint/2010/main" val="1957747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479209" y="3090346"/>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a:solidFill>
                  <a:srgbClr val="D7127F"/>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a:solidFill>
                  <a:srgbClr val="D7127F"/>
                </a:solidFill>
                <a:latin typeface="+mj-lt"/>
                <a:ea typeface="MS PGothic" pitchFamily="34" charset="-128"/>
                <a:cs typeface="+mn-cs"/>
              </a:rPr>
              <a:t>Via Ginevra 4, CH-6900 Lugano</a:t>
            </a:r>
            <a:br>
              <a:rPr lang="en-US" altLang="en-US" sz="1200" kern="1200" baseline="0">
                <a:solidFill>
                  <a:srgbClr val="D7127F"/>
                </a:solidFill>
                <a:latin typeface="+mj-lt"/>
                <a:ea typeface="MS PGothic" pitchFamily="34" charset="-128"/>
                <a:cs typeface="+mn-cs"/>
              </a:rPr>
            </a:br>
            <a:r>
              <a:rPr lang="en-US" altLang="en-US" sz="1200" kern="1200" baseline="0">
                <a:solidFill>
                  <a:srgbClr val="D7127F"/>
                </a:solidFill>
                <a:latin typeface="+mj-lt"/>
                <a:ea typeface="MS PGothic" pitchFamily="34" charset="-128"/>
                <a:cs typeface="+mn-cs"/>
              </a:rPr>
              <a:t>T. +41 (0)91 973 19 00</a:t>
            </a:r>
            <a:br>
              <a:rPr lang="en-US" altLang="en-US" sz="1200" kern="1200" baseline="0">
                <a:solidFill>
                  <a:srgbClr val="D7127F"/>
                </a:solidFill>
                <a:latin typeface="+mj-lt"/>
                <a:ea typeface="MS PGothic" pitchFamily="34" charset="-128"/>
                <a:cs typeface="+mn-cs"/>
              </a:rPr>
            </a:br>
            <a:r>
              <a:rPr lang="en-US" altLang="en-US" sz="1200" kern="1200" baseline="0">
                <a:solidFill>
                  <a:srgbClr val="D7127F"/>
                </a:solidFill>
                <a:latin typeface="+mj-lt"/>
                <a:ea typeface="MS PGothic" pitchFamily="34" charset="-128"/>
                <a:cs typeface="+mn-cs"/>
              </a:rPr>
              <a:t>esmo@esmo.org</a:t>
            </a:r>
            <a:br>
              <a:rPr lang="en-US" altLang="en-US" sz="1200" kern="1200" baseline="0">
                <a:solidFill>
                  <a:srgbClr val="D7127F"/>
                </a:solidFill>
                <a:latin typeface="+mj-lt"/>
                <a:ea typeface="MS PGothic" pitchFamily="34" charset="-128"/>
                <a:cs typeface="+mn-cs"/>
              </a:rPr>
            </a:br>
            <a:endParaRPr lang="en-US" altLang="en-US" sz="1200" kern="1200" baseline="0">
              <a:solidFill>
                <a:srgbClr val="D7127F"/>
              </a:solidFill>
              <a:latin typeface="+mj-lt"/>
              <a:ea typeface="MS PGothic" pitchFamily="34" charset="-128"/>
              <a:cs typeface="+mn-cs"/>
            </a:endParaRPr>
          </a:p>
          <a:p>
            <a:pPr eaLnBrk="1" hangingPunct="1">
              <a:lnSpc>
                <a:spcPct val="100000"/>
              </a:lnSpc>
              <a:defRPr/>
            </a:pPr>
            <a:r>
              <a:rPr lang="en-US" altLang="en-US" sz="1200" b="1" kern="1200" baseline="0">
                <a:solidFill>
                  <a:srgbClr val="D7127F"/>
                </a:solidFill>
                <a:latin typeface="+mj-lt"/>
                <a:ea typeface="MS PGothic" pitchFamily="34" charset="-128"/>
                <a:cs typeface="+mn-cs"/>
              </a:rPr>
              <a:t>esmo.org</a:t>
            </a: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hasCustomPrompt="1"/>
          </p:nvPr>
        </p:nvSpPr>
        <p:spPr>
          <a:xfrm>
            <a:off x="468590" y="1551206"/>
            <a:ext cx="4212001" cy="1200330"/>
          </a:xfrm>
          <a:prstGeom prst="rect">
            <a:avLst/>
          </a:prstGeom>
        </p:spPr>
        <p:txBody>
          <a:bodyPr tIns="46800" bIns="234000" anchor="t">
            <a:noAutofit/>
          </a:bodyPr>
          <a:lstStyle>
            <a:lvl1pPr marL="0" indent="0">
              <a:buFontTx/>
              <a:buNone/>
              <a:defRPr sz="1200" b="1">
                <a:solidFill>
                  <a:srgbClr val="D7127F"/>
                </a:solidFill>
                <a:latin typeface="+mn-lt"/>
              </a:defRPr>
            </a:lvl1pPr>
          </a:lstStyle>
          <a:p>
            <a:pPr lvl="0"/>
            <a:r>
              <a:rPr lang="en-US"/>
              <a:t>Click to edit Master text styles</a:t>
            </a:r>
          </a:p>
        </p:txBody>
      </p:sp>
      <p:pic>
        <p:nvPicPr>
          <p:cNvPr id="10" name="Picture 9">
            <a:extLst>
              <a:ext uri="{FF2B5EF4-FFF2-40B4-BE49-F238E27FC236}">
                <a16:creationId xmlns:a16="http://schemas.microsoft.com/office/drawing/2014/main" id="{6073C8F5-A811-4E9E-A88D-6B1A9FDAD82E}"/>
              </a:ext>
            </a:extLst>
          </p:cNvPr>
          <p:cNvPicPr>
            <a:picLocks noChangeAspect="1"/>
          </p:cNvPicPr>
          <p:nvPr userDrawn="1"/>
        </p:nvPicPr>
        <p:blipFill rotWithShape="1">
          <a:blip r:embed="rId2"/>
          <a:srcRect l="4442" r="13436" b="11129"/>
          <a:stretch/>
        </p:blipFill>
        <p:spPr>
          <a:xfrm>
            <a:off x="4716545" y="426212"/>
            <a:ext cx="4427455" cy="4717288"/>
          </a:xfrm>
          <a:prstGeom prst="rect">
            <a:avLst/>
          </a:prstGeom>
        </p:spPr>
      </p:pic>
      <p:pic>
        <p:nvPicPr>
          <p:cNvPr id="11" name="Picture 10">
            <a:extLst>
              <a:ext uri="{FF2B5EF4-FFF2-40B4-BE49-F238E27FC236}">
                <a16:creationId xmlns:a16="http://schemas.microsoft.com/office/drawing/2014/main" id="{73062A8E-ADA3-4B79-8F42-97A13B8A7991}"/>
              </a:ext>
            </a:extLst>
          </p:cNvPr>
          <p:cNvPicPr>
            <a:picLocks noChangeAspect="1"/>
          </p:cNvPicPr>
          <p:nvPr userDrawn="1"/>
        </p:nvPicPr>
        <p:blipFill>
          <a:blip r:embed="rId3"/>
          <a:stretch>
            <a:fillRect/>
          </a:stretch>
        </p:blipFill>
        <p:spPr>
          <a:xfrm>
            <a:off x="468590" y="454120"/>
            <a:ext cx="5532715" cy="578796"/>
          </a:xfrm>
          <a:prstGeom prst="rect">
            <a:avLst/>
          </a:prstGeom>
        </p:spPr>
      </p:pic>
      <p:pic>
        <p:nvPicPr>
          <p:cNvPr id="13" name="Picture 8" descr="A picture containing drawing&#10;&#10;Description automatically generated">
            <a:extLst>
              <a:ext uri="{FF2B5EF4-FFF2-40B4-BE49-F238E27FC236}">
                <a16:creationId xmlns:a16="http://schemas.microsoft.com/office/drawing/2014/main" id="{DBEB3A9F-03A2-41A1-BC16-AC2A1BBA703A}"/>
              </a:ext>
            </a:extLst>
          </p:cNvPr>
          <p:cNvPicPr>
            <a:picLocks noChangeAspect="1"/>
          </p:cNvPicPr>
          <p:nvPr userDrawn="1"/>
        </p:nvPicPr>
        <p:blipFill>
          <a:blip r:embed="rId4"/>
          <a:stretch>
            <a:fillRect/>
          </a:stretch>
        </p:blipFill>
        <p:spPr>
          <a:xfrm>
            <a:off x="468591" y="4629485"/>
            <a:ext cx="1008000" cy="262015"/>
          </a:xfrm>
          <a:prstGeom prst="rect">
            <a:avLst/>
          </a:prstGeom>
        </p:spPr>
      </p:pic>
    </p:spTree>
    <p:extLst>
      <p:ext uri="{BB962C8B-B14F-4D97-AF65-F5344CB8AC3E}">
        <p14:creationId xmlns:p14="http://schemas.microsoft.com/office/powerpoint/2010/main" val="2229668312"/>
      </p:ext>
    </p:extLst>
  </p:cSld>
  <p:clrMapOvr>
    <a:masterClrMapping/>
  </p:clrMapOvr>
  <p:extLst>
    <p:ext uri="{DCECCB84-F9BA-43D5-87BE-67443E8EF086}">
      <p15:sldGuideLst xmlns:p15="http://schemas.microsoft.com/office/powerpoint/2012/main">
        <p15:guide id="1"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A78427-C1DB-4FBF-9CC2-D9E6FA339957}"/>
              </a:ext>
            </a:extLst>
          </p:cNvPr>
          <p:cNvPicPr>
            <a:picLocks noChangeAspect="1"/>
          </p:cNvPicPr>
          <p:nvPr userDrawn="1"/>
        </p:nvPicPr>
        <p:blipFill rotWithShape="1">
          <a:blip r:embed="rId2"/>
          <a:srcRect l="4442" r="13436" b="11129"/>
          <a:stretch/>
        </p:blipFill>
        <p:spPr>
          <a:xfrm>
            <a:off x="6730260" y="2571750"/>
            <a:ext cx="2413740" cy="2571750"/>
          </a:xfrm>
          <a:prstGeom prst="rect">
            <a:avLst/>
          </a:prstGeom>
        </p:spPr>
      </p:pic>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315730"/>
            <a:ext cx="7553914" cy="900000"/>
          </a:xfrm>
          <a:prstGeom prst="rect">
            <a:avLst/>
          </a:prstGeom>
        </p:spPr>
        <p:txBody>
          <a:bodyPr anchor="t">
            <a:noAutofit/>
          </a:bodyPr>
          <a:lstStyle>
            <a:lvl1pPr algn="l">
              <a:lnSpc>
                <a:spcPct val="80000"/>
              </a:lnSpc>
              <a:defRPr sz="2800" b="1" i="0" cap="all">
                <a:solidFill>
                  <a:srgbClr val="991F6D"/>
                </a:solidFill>
                <a:latin typeface="+mn-lt"/>
                <a:cs typeface="Arial Narrow"/>
              </a:defRPr>
            </a:lvl1pPr>
          </a:lstStyle>
          <a:p>
            <a:endParaRPr lang="en-US"/>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215730"/>
            <a:ext cx="7553914" cy="450000"/>
          </a:xfrm>
          <a:prstGeom prst="rect">
            <a:avLst/>
          </a:prstGeom>
        </p:spPr>
        <p:txBody>
          <a:bodyPr anchor="t">
            <a:noAutofit/>
          </a:bodyPr>
          <a:lstStyle>
            <a:lvl1pPr marL="0" indent="0" algn="l">
              <a:buNone/>
              <a:defRPr sz="2000">
                <a:solidFill>
                  <a:srgbClr val="991F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a:latin typeface="+mn-lt"/>
            </a:endParaRPr>
          </a:p>
        </p:txBody>
      </p:sp>
      <p:sp>
        <p:nvSpPr>
          <p:cNvPr id="11" name="TextBox 4">
            <a:extLst>
              <a:ext uri="{FF2B5EF4-FFF2-40B4-BE49-F238E27FC236}">
                <a16:creationId xmlns:a16="http://schemas.microsoft.com/office/drawing/2014/main" id="{743FD278-6397-5647-B981-94D31DDEFDAD}"/>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7127F"/>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7127F"/>
                </a:solidFill>
                <a:effectLst/>
                <a:latin typeface="Arial Narrow" panose="020B0604020202020204" pitchFamily="34" charset="0"/>
                <a:cs typeface="Arial Narrow" panose="020B0604020202020204" pitchFamily="34" charset="0"/>
              </a:rPr>
              <a:t> </a:t>
            </a:r>
            <a:r>
              <a:rPr lang="en-US" sz="900" b="0" i="0">
                <a:solidFill>
                  <a:srgbClr val="D7127F"/>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7127F"/>
                </a:solidFill>
                <a:effectLst/>
                <a:latin typeface="Arial Narrow" panose="020B0604020202020204" pitchFamily="34" charset="0"/>
                <a:cs typeface="Arial Narrow" panose="020B0604020202020204" pitchFamily="34" charset="0"/>
              </a:rPr>
              <a:t>.</a:t>
            </a:r>
            <a:endParaRPr lang="en-US" sz="900" b="0" i="0">
              <a:solidFill>
                <a:srgbClr val="D7127F"/>
              </a:solidFill>
              <a:effectLst/>
              <a:latin typeface="Arial Narrow" panose="020B0604020202020204" pitchFamily="34" charset="0"/>
              <a:cs typeface="Arial Narrow" panose="020B0604020202020204" pitchFamily="34" charset="0"/>
            </a:endParaRPr>
          </a:p>
        </p:txBody>
      </p:sp>
      <p:sp>
        <p:nvSpPr>
          <p:cNvPr id="12" name="Espace réservé du texte 3">
            <a:extLst>
              <a:ext uri="{FF2B5EF4-FFF2-40B4-BE49-F238E27FC236}">
                <a16:creationId xmlns:a16="http://schemas.microsoft.com/office/drawing/2014/main" id="{B72BEE1A-8D13-854C-9BAC-E49206D816B3}"/>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D7127F"/>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13" name="Picture 12">
            <a:extLst>
              <a:ext uri="{FF2B5EF4-FFF2-40B4-BE49-F238E27FC236}">
                <a16:creationId xmlns:a16="http://schemas.microsoft.com/office/drawing/2014/main" id="{95E19575-DEBA-4037-8C39-F443272DF1CA}"/>
              </a:ext>
            </a:extLst>
          </p:cNvPr>
          <p:cNvPicPr>
            <a:picLocks noChangeAspect="1"/>
          </p:cNvPicPr>
          <p:nvPr userDrawn="1"/>
        </p:nvPicPr>
        <p:blipFill rotWithShape="1">
          <a:blip r:embed="rId3"/>
          <a:srcRect l="6652" b="37998"/>
          <a:stretch/>
        </p:blipFill>
        <p:spPr>
          <a:xfrm>
            <a:off x="468313" y="4662490"/>
            <a:ext cx="2689933" cy="186907"/>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guide id="3" orient="horz" pos="30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Chapt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935A85-68AD-477D-9510-DB76F3A54490}"/>
              </a:ext>
            </a:extLst>
          </p:cNvPr>
          <p:cNvPicPr>
            <a:picLocks noChangeAspect="1"/>
          </p:cNvPicPr>
          <p:nvPr userDrawn="1"/>
        </p:nvPicPr>
        <p:blipFill rotWithShape="1">
          <a:blip r:embed="rId2"/>
          <a:srcRect l="4442" r="13436" b="11129"/>
          <a:stretch/>
        </p:blipFill>
        <p:spPr>
          <a:xfrm>
            <a:off x="6730260" y="2571750"/>
            <a:ext cx="2413740" cy="2571750"/>
          </a:xfrm>
          <a:prstGeom prst="rect">
            <a:avLst/>
          </a:prstGeom>
        </p:spPr>
      </p:pic>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a:latin typeface="+mn-lt"/>
            </a:endParaRPr>
          </a:p>
        </p:txBody>
      </p:sp>
      <p:pic>
        <p:nvPicPr>
          <p:cNvPr id="11" name="Picture 10">
            <a:extLst>
              <a:ext uri="{FF2B5EF4-FFF2-40B4-BE49-F238E27FC236}">
                <a16:creationId xmlns:a16="http://schemas.microsoft.com/office/drawing/2014/main" id="{02312BD0-69D9-479F-BC28-5F9F9C96E130}"/>
              </a:ext>
            </a:extLst>
          </p:cNvPr>
          <p:cNvPicPr>
            <a:picLocks noChangeAspect="1"/>
          </p:cNvPicPr>
          <p:nvPr userDrawn="1"/>
        </p:nvPicPr>
        <p:blipFill rotWithShape="1">
          <a:blip r:embed="rId3"/>
          <a:srcRect l="6652" b="37998"/>
          <a:stretch/>
        </p:blipFill>
        <p:spPr>
          <a:xfrm>
            <a:off x="469802" y="4665667"/>
            <a:ext cx="2689933" cy="186907"/>
          </a:xfrm>
          <a:prstGeom prst="rect">
            <a:avLst/>
          </a:prstGeom>
        </p:spPr>
      </p:pic>
      <p:sp>
        <p:nvSpPr>
          <p:cNvPr id="12" name="Title 1">
            <a:extLst>
              <a:ext uri="{FF2B5EF4-FFF2-40B4-BE49-F238E27FC236}">
                <a16:creationId xmlns:a16="http://schemas.microsoft.com/office/drawing/2014/main" id="{4142A946-2747-4E1F-9894-D24B4C452452}"/>
              </a:ext>
            </a:extLst>
          </p:cNvPr>
          <p:cNvSpPr>
            <a:spLocks noGrp="1"/>
          </p:cNvSpPr>
          <p:nvPr>
            <p:ph type="ctrTitle"/>
          </p:nvPr>
        </p:nvSpPr>
        <p:spPr>
          <a:xfrm>
            <a:off x="360000" y="1315730"/>
            <a:ext cx="7553914" cy="900000"/>
          </a:xfrm>
          <a:prstGeom prst="rect">
            <a:avLst/>
          </a:prstGeom>
        </p:spPr>
        <p:txBody>
          <a:bodyPr anchor="t">
            <a:noAutofit/>
          </a:bodyPr>
          <a:lstStyle>
            <a:lvl1pPr algn="l">
              <a:lnSpc>
                <a:spcPct val="80000"/>
              </a:lnSpc>
              <a:defRPr sz="2800" b="1" i="0" cap="all">
                <a:solidFill>
                  <a:srgbClr val="991F6D"/>
                </a:solidFill>
                <a:latin typeface="+mn-lt"/>
                <a:cs typeface="Arial Narrow"/>
              </a:defRPr>
            </a:lvl1pPr>
          </a:lstStyle>
          <a:p>
            <a:endParaRPr lang="en-US"/>
          </a:p>
        </p:txBody>
      </p:sp>
      <p:sp>
        <p:nvSpPr>
          <p:cNvPr id="13" name="Subtitle 2">
            <a:extLst>
              <a:ext uri="{FF2B5EF4-FFF2-40B4-BE49-F238E27FC236}">
                <a16:creationId xmlns:a16="http://schemas.microsoft.com/office/drawing/2014/main" id="{1C7DFDBB-8026-40A9-A91C-54D7AAC49E05}"/>
              </a:ext>
            </a:extLst>
          </p:cNvPr>
          <p:cNvSpPr>
            <a:spLocks noGrp="1"/>
          </p:cNvSpPr>
          <p:nvPr>
            <p:ph type="subTitle" idx="1"/>
          </p:nvPr>
        </p:nvSpPr>
        <p:spPr>
          <a:xfrm>
            <a:off x="360000" y="2215730"/>
            <a:ext cx="7553914" cy="450000"/>
          </a:xfrm>
          <a:prstGeom prst="rect">
            <a:avLst/>
          </a:prstGeom>
        </p:spPr>
        <p:txBody>
          <a:bodyPr anchor="t">
            <a:noAutofit/>
          </a:bodyPr>
          <a:lstStyle>
            <a:lvl1pPr marL="0" indent="0" algn="l">
              <a:buNone/>
              <a:defRPr sz="2000">
                <a:solidFill>
                  <a:srgbClr val="991F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24001690"/>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238250"/>
            <a:ext cx="8409764" cy="325894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214310"/>
            <a:ext cx="8409765" cy="432000"/>
          </a:xfrm>
          <a:prstGeom prst="rect">
            <a:avLst/>
          </a:prstGeom>
        </p:spPr>
        <p:txBody>
          <a:bodyPr anchor="t">
            <a:noAutofit/>
          </a:bodyPr>
          <a:lstStyle>
            <a:lvl1pPr algn="l">
              <a:lnSpc>
                <a:spcPct val="80000"/>
              </a:lnSpc>
              <a:defRPr sz="2400" b="1" i="0" cap="all">
                <a:solidFill>
                  <a:srgbClr val="991F6D"/>
                </a:solidFill>
                <a:latin typeface="+mn-lt"/>
                <a:cs typeface="Arial Narrow"/>
              </a:defRPr>
            </a:lvl1pPr>
          </a:lstStyle>
          <a:p>
            <a:endParaRPr lang="en-US"/>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646310"/>
            <a:ext cx="8409765" cy="450000"/>
          </a:xfrm>
          <a:prstGeom prst="rect">
            <a:avLst/>
          </a:prstGeom>
        </p:spPr>
        <p:txBody>
          <a:bodyPr anchor="t">
            <a:noAutofit/>
          </a:bodyPr>
          <a:lstStyle>
            <a:lvl1pPr marL="0" indent="0" algn="l">
              <a:buNone/>
              <a:defRPr sz="1800">
                <a:solidFill>
                  <a:srgbClr val="991F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Box 4">
            <a:extLst>
              <a:ext uri="{FF2B5EF4-FFF2-40B4-BE49-F238E27FC236}">
                <a16:creationId xmlns:a16="http://schemas.microsoft.com/office/drawing/2014/main" id="{71211730-CDF2-47C8-A380-2BCC4EAC1772}"/>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7127F"/>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7127F"/>
                </a:solidFill>
                <a:effectLst/>
                <a:latin typeface="Arial Narrow" panose="020B0604020202020204" pitchFamily="34" charset="0"/>
                <a:cs typeface="Arial Narrow" panose="020B0604020202020204" pitchFamily="34" charset="0"/>
              </a:rPr>
              <a:t> </a:t>
            </a:r>
            <a:r>
              <a:rPr lang="en-US" sz="900" b="0" i="0">
                <a:solidFill>
                  <a:srgbClr val="D7127F"/>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7127F"/>
                </a:solidFill>
                <a:effectLst/>
                <a:latin typeface="Arial Narrow" panose="020B0604020202020204" pitchFamily="34" charset="0"/>
                <a:cs typeface="Arial Narrow" panose="020B0604020202020204" pitchFamily="34" charset="0"/>
              </a:rPr>
              <a:t>.</a:t>
            </a:r>
            <a:endParaRPr lang="en-US" sz="900" b="0" i="0">
              <a:solidFill>
                <a:srgbClr val="D7127F"/>
              </a:solidFill>
              <a:effectLst/>
              <a:latin typeface="Arial Narrow" panose="020B0604020202020204" pitchFamily="34" charset="0"/>
              <a:cs typeface="Arial Narrow" panose="020B0604020202020204" pitchFamily="34" charset="0"/>
            </a:endParaRPr>
          </a:p>
        </p:txBody>
      </p:sp>
      <p:sp>
        <p:nvSpPr>
          <p:cNvPr id="14" name="Espace réservé du texte 3">
            <a:extLst>
              <a:ext uri="{FF2B5EF4-FFF2-40B4-BE49-F238E27FC236}">
                <a16:creationId xmlns:a16="http://schemas.microsoft.com/office/drawing/2014/main" id="{A7C2793A-08E8-4EC6-88E0-377E2EBD5848}"/>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D7127F"/>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15" name="Picture 14">
            <a:extLst>
              <a:ext uri="{FF2B5EF4-FFF2-40B4-BE49-F238E27FC236}">
                <a16:creationId xmlns:a16="http://schemas.microsoft.com/office/drawing/2014/main" id="{1CCC44DE-5F35-4B24-9906-95E56C6947B5}"/>
              </a:ext>
            </a:extLst>
          </p:cNvPr>
          <p:cNvPicPr>
            <a:picLocks noChangeAspect="1"/>
          </p:cNvPicPr>
          <p:nvPr userDrawn="1"/>
        </p:nvPicPr>
        <p:blipFill rotWithShape="1">
          <a:blip r:embed="rId2"/>
          <a:srcRect l="6652" b="37998"/>
          <a:stretch/>
        </p:blipFill>
        <p:spPr>
          <a:xfrm>
            <a:off x="468313" y="4662490"/>
            <a:ext cx="2689933" cy="186907"/>
          </a:xfrm>
          <a:prstGeom prst="rect">
            <a:avLst/>
          </a:prstGeom>
        </p:spPr>
      </p:pic>
    </p:spTree>
    <p:extLst>
      <p:ext uri="{BB962C8B-B14F-4D97-AF65-F5344CB8AC3E}">
        <p14:creationId xmlns:p14="http://schemas.microsoft.com/office/powerpoint/2010/main" val="309067468"/>
      </p:ext>
    </p:extLst>
  </p:cSld>
  <p:clrMapOvr>
    <a:masterClrMapping/>
  </p:clrMapOvr>
  <p:extLst>
    <p:ext uri="{DCECCB84-F9BA-43D5-87BE-67443E8EF086}">
      <p15:sldGuideLst xmlns:p15="http://schemas.microsoft.com/office/powerpoint/2012/main">
        <p15:guide id="1" orient="horz" pos="169" userDrawn="1">
          <p15:clr>
            <a:srgbClr val="FBAE40"/>
          </p15:clr>
        </p15:guide>
        <p15:guide id="2" pos="2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238250"/>
            <a:ext cx="8409764" cy="3258940"/>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214310"/>
            <a:ext cx="8409765" cy="432000"/>
          </a:xfrm>
          <a:prstGeom prst="rect">
            <a:avLst/>
          </a:prstGeom>
        </p:spPr>
        <p:txBody>
          <a:bodyPr anchor="t">
            <a:noAutofit/>
          </a:bodyPr>
          <a:lstStyle>
            <a:lvl1pPr algn="l">
              <a:lnSpc>
                <a:spcPct val="80000"/>
              </a:lnSpc>
              <a:defRPr sz="2400" b="1" i="0" cap="all">
                <a:solidFill>
                  <a:srgbClr val="991F6D"/>
                </a:solidFill>
                <a:latin typeface="+mn-lt"/>
                <a:cs typeface="Arial Narrow"/>
              </a:defRPr>
            </a:lvl1pPr>
          </a:lstStyle>
          <a:p>
            <a:endParaRPr lang="en-US"/>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646310"/>
            <a:ext cx="8409765" cy="450000"/>
          </a:xfrm>
          <a:prstGeom prst="rect">
            <a:avLst/>
          </a:prstGeom>
        </p:spPr>
        <p:txBody>
          <a:bodyPr anchor="t">
            <a:noAutofit/>
          </a:bodyPr>
          <a:lstStyle>
            <a:lvl1pPr marL="0" indent="0" algn="l">
              <a:buNone/>
              <a:defRPr sz="1800">
                <a:solidFill>
                  <a:srgbClr val="991F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5" name="Picture 14">
            <a:extLst>
              <a:ext uri="{FF2B5EF4-FFF2-40B4-BE49-F238E27FC236}">
                <a16:creationId xmlns:a16="http://schemas.microsoft.com/office/drawing/2014/main" id="{1CCC44DE-5F35-4B24-9906-95E56C6947B5}"/>
              </a:ext>
            </a:extLst>
          </p:cNvPr>
          <p:cNvPicPr>
            <a:picLocks noChangeAspect="1"/>
          </p:cNvPicPr>
          <p:nvPr userDrawn="1"/>
        </p:nvPicPr>
        <p:blipFill rotWithShape="1">
          <a:blip r:embed="rId2"/>
          <a:srcRect l="6652" b="37998"/>
          <a:stretch/>
        </p:blipFill>
        <p:spPr>
          <a:xfrm>
            <a:off x="468313" y="4662490"/>
            <a:ext cx="2689933" cy="186907"/>
          </a:xfrm>
          <a:prstGeom prst="rect">
            <a:avLst/>
          </a:prstGeom>
        </p:spPr>
      </p:pic>
    </p:spTree>
    <p:extLst>
      <p:ext uri="{BB962C8B-B14F-4D97-AF65-F5344CB8AC3E}">
        <p14:creationId xmlns:p14="http://schemas.microsoft.com/office/powerpoint/2010/main" val="3671583562"/>
      </p:ext>
    </p:extLst>
  </p:cSld>
  <p:clrMapOvr>
    <a:masterClrMapping/>
  </p:clrMapOvr>
  <p:extLst>
    <p:ext uri="{DCECCB84-F9BA-43D5-87BE-67443E8EF086}">
      <p15:sldGuideLst xmlns:p15="http://schemas.microsoft.com/office/powerpoint/2012/main">
        <p15:guide id="1" orient="horz" pos="169" userDrawn="1">
          <p15:clr>
            <a:srgbClr val="FBAE40"/>
          </p15:clr>
        </p15:guide>
        <p15:guide id="2" pos="29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88F0F4-8D78-4E54-A9B3-A1E0D0AF25FA}"/>
              </a:ext>
            </a:extLst>
          </p:cNvPr>
          <p:cNvPicPr>
            <a:picLocks noChangeAspect="1"/>
          </p:cNvPicPr>
          <p:nvPr userDrawn="1"/>
        </p:nvPicPr>
        <p:blipFill rotWithShape="1">
          <a:blip r:embed="rId2"/>
          <a:srcRect l="4442" r="13436" b="11129"/>
          <a:stretch/>
        </p:blipFill>
        <p:spPr>
          <a:xfrm>
            <a:off x="6730260" y="2571750"/>
            <a:ext cx="2413740" cy="2571750"/>
          </a:xfrm>
          <a:prstGeom prst="rect">
            <a:avLst/>
          </a:prstGeom>
        </p:spPr>
      </p:pic>
      <p:sp>
        <p:nvSpPr>
          <p:cNvPr id="13" name="Text Placeholder 6"/>
          <p:cNvSpPr>
            <a:spLocks noGrp="1"/>
          </p:cNvSpPr>
          <p:nvPr>
            <p:ph type="body" sz="quarter" idx="12" hasCustomPrompt="1"/>
          </p:nvPr>
        </p:nvSpPr>
        <p:spPr>
          <a:xfrm>
            <a:off x="367118" y="1317994"/>
            <a:ext cx="8409764" cy="3179196"/>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214310"/>
            <a:ext cx="8409765" cy="432000"/>
          </a:xfrm>
          <a:prstGeom prst="rect">
            <a:avLst/>
          </a:prstGeom>
        </p:spPr>
        <p:txBody>
          <a:bodyPr anchor="t">
            <a:noAutofit/>
          </a:bodyPr>
          <a:lstStyle>
            <a:lvl1pPr algn="l">
              <a:lnSpc>
                <a:spcPct val="80000"/>
              </a:lnSpc>
              <a:defRPr sz="2400" b="1" i="0" cap="all">
                <a:solidFill>
                  <a:srgbClr val="991F6D"/>
                </a:solidFill>
                <a:latin typeface="+mn-lt"/>
                <a:cs typeface="Arial Narrow"/>
              </a:defRPr>
            </a:lvl1pPr>
          </a:lstStyle>
          <a:p>
            <a:endParaRPr lang="en-US"/>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646310"/>
            <a:ext cx="8409765" cy="450000"/>
          </a:xfrm>
          <a:prstGeom prst="rect">
            <a:avLst/>
          </a:prstGeom>
        </p:spPr>
        <p:txBody>
          <a:bodyPr anchor="t">
            <a:noAutofit/>
          </a:bodyPr>
          <a:lstStyle>
            <a:lvl1pPr marL="0" indent="0" algn="l">
              <a:buNone/>
              <a:defRPr sz="1800">
                <a:solidFill>
                  <a:srgbClr val="991F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TextBox 4">
            <a:extLst>
              <a:ext uri="{FF2B5EF4-FFF2-40B4-BE49-F238E27FC236}">
                <a16:creationId xmlns:a16="http://schemas.microsoft.com/office/drawing/2014/main" id="{EF9238A4-4A44-4327-9066-EF1A406A17A8}"/>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7127F"/>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7127F"/>
                </a:solidFill>
                <a:effectLst/>
                <a:latin typeface="Arial Narrow" panose="020B0604020202020204" pitchFamily="34" charset="0"/>
                <a:cs typeface="Arial Narrow" panose="020B0604020202020204" pitchFamily="34" charset="0"/>
              </a:rPr>
              <a:t> </a:t>
            </a:r>
            <a:r>
              <a:rPr lang="en-US" sz="900" b="0" i="0">
                <a:solidFill>
                  <a:srgbClr val="D7127F"/>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7127F"/>
                </a:solidFill>
                <a:effectLst/>
                <a:latin typeface="Arial Narrow" panose="020B0604020202020204" pitchFamily="34" charset="0"/>
                <a:cs typeface="Arial Narrow" panose="020B0604020202020204" pitchFamily="34" charset="0"/>
              </a:rPr>
              <a:t>.</a:t>
            </a:r>
            <a:endParaRPr lang="en-US" sz="900" b="0" i="0">
              <a:solidFill>
                <a:srgbClr val="D7127F"/>
              </a:solidFill>
              <a:effectLst/>
              <a:latin typeface="Arial Narrow" panose="020B0604020202020204" pitchFamily="34" charset="0"/>
              <a:cs typeface="Arial Narrow" panose="020B0604020202020204" pitchFamily="34" charset="0"/>
            </a:endParaRPr>
          </a:p>
        </p:txBody>
      </p:sp>
      <p:sp>
        <p:nvSpPr>
          <p:cNvPr id="12" name="Espace réservé du texte 3">
            <a:extLst>
              <a:ext uri="{FF2B5EF4-FFF2-40B4-BE49-F238E27FC236}">
                <a16:creationId xmlns:a16="http://schemas.microsoft.com/office/drawing/2014/main" id="{A3437DFF-200B-4D6D-8479-8560AD778D7A}"/>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D7127F"/>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16" name="Picture 15">
            <a:extLst>
              <a:ext uri="{FF2B5EF4-FFF2-40B4-BE49-F238E27FC236}">
                <a16:creationId xmlns:a16="http://schemas.microsoft.com/office/drawing/2014/main" id="{846C8F76-63FF-4971-A8FB-67F5472CBCCA}"/>
              </a:ext>
            </a:extLst>
          </p:cNvPr>
          <p:cNvPicPr>
            <a:picLocks noChangeAspect="1"/>
          </p:cNvPicPr>
          <p:nvPr userDrawn="1"/>
        </p:nvPicPr>
        <p:blipFill rotWithShape="1">
          <a:blip r:embed="rId3"/>
          <a:srcRect l="6652" b="37998"/>
          <a:stretch/>
        </p:blipFill>
        <p:spPr>
          <a:xfrm>
            <a:off x="468313" y="4662490"/>
            <a:ext cx="2689933" cy="186907"/>
          </a:xfrm>
          <a:prstGeom prst="rect">
            <a:avLst/>
          </a:prstGeom>
        </p:spPr>
      </p:pic>
    </p:spTree>
    <p:extLst>
      <p:ext uri="{BB962C8B-B14F-4D97-AF65-F5344CB8AC3E}">
        <p14:creationId xmlns:p14="http://schemas.microsoft.com/office/powerpoint/2010/main" val="1439202276"/>
      </p:ext>
    </p:extLst>
  </p:cSld>
  <p:clrMapOvr>
    <a:masterClrMapping/>
  </p:clrMapOvr>
  <p:extLst>
    <p:ext uri="{DCECCB84-F9BA-43D5-87BE-67443E8EF086}">
      <p15:sldGuideLst xmlns:p15="http://schemas.microsoft.com/office/powerpoint/2012/main">
        <p15:guide id="1" orient="horz" pos="16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250044"/>
            <a:ext cx="4204882" cy="3063965"/>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250045"/>
            <a:ext cx="4204882" cy="3064284"/>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214311"/>
            <a:ext cx="8409766" cy="432000"/>
          </a:xfrm>
          <a:prstGeom prst="rect">
            <a:avLst/>
          </a:prstGeom>
        </p:spPr>
        <p:txBody>
          <a:bodyPr anchor="t">
            <a:noAutofit/>
          </a:bodyPr>
          <a:lstStyle>
            <a:lvl1pPr algn="l">
              <a:lnSpc>
                <a:spcPct val="80000"/>
              </a:lnSpc>
              <a:defRPr sz="2400" b="1" i="0" cap="all">
                <a:solidFill>
                  <a:srgbClr val="991F6D"/>
                </a:solidFill>
                <a:latin typeface="+mn-lt"/>
                <a:cs typeface="Arial Narrow"/>
              </a:defRPr>
            </a:lvl1pPr>
          </a:lstStyle>
          <a:p>
            <a:endParaRPr lang="en-US"/>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646311"/>
            <a:ext cx="8409766" cy="450000"/>
          </a:xfrm>
          <a:prstGeom prst="rect">
            <a:avLst/>
          </a:prstGeom>
        </p:spPr>
        <p:txBody>
          <a:bodyPr anchor="t">
            <a:noAutofit/>
          </a:bodyPr>
          <a:lstStyle>
            <a:lvl1pPr marL="0" indent="0" algn="l">
              <a:buNone/>
              <a:defRPr sz="1800">
                <a:solidFill>
                  <a:srgbClr val="991F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extBox 4">
            <a:extLst>
              <a:ext uri="{FF2B5EF4-FFF2-40B4-BE49-F238E27FC236}">
                <a16:creationId xmlns:a16="http://schemas.microsoft.com/office/drawing/2014/main" id="{C1853386-09AE-4F73-8711-1D618E943AD9}"/>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7127F"/>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7127F"/>
                </a:solidFill>
                <a:effectLst/>
                <a:latin typeface="Arial Narrow" panose="020B0604020202020204" pitchFamily="34" charset="0"/>
                <a:cs typeface="Arial Narrow" panose="020B0604020202020204" pitchFamily="34" charset="0"/>
              </a:rPr>
              <a:t> </a:t>
            </a:r>
            <a:r>
              <a:rPr lang="en-US" sz="900" b="0" i="0">
                <a:solidFill>
                  <a:srgbClr val="D7127F"/>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7127F"/>
                </a:solidFill>
                <a:effectLst/>
                <a:latin typeface="Arial Narrow" panose="020B0604020202020204" pitchFamily="34" charset="0"/>
                <a:cs typeface="Arial Narrow" panose="020B0604020202020204" pitchFamily="34" charset="0"/>
              </a:rPr>
              <a:t>.</a:t>
            </a:r>
            <a:endParaRPr lang="en-US" sz="900" b="0" i="0">
              <a:solidFill>
                <a:srgbClr val="D7127F"/>
              </a:solidFill>
              <a:effectLst/>
              <a:latin typeface="Arial Narrow" panose="020B0604020202020204" pitchFamily="34" charset="0"/>
              <a:cs typeface="Arial Narrow" panose="020B0604020202020204" pitchFamily="34" charset="0"/>
            </a:endParaRPr>
          </a:p>
        </p:txBody>
      </p:sp>
      <p:sp>
        <p:nvSpPr>
          <p:cNvPr id="15" name="Espace réservé du texte 3">
            <a:extLst>
              <a:ext uri="{FF2B5EF4-FFF2-40B4-BE49-F238E27FC236}">
                <a16:creationId xmlns:a16="http://schemas.microsoft.com/office/drawing/2014/main" id="{B0D22F4A-411F-4B9F-86B1-C3D1349A3841}"/>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D7127F"/>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16" name="Picture 15">
            <a:extLst>
              <a:ext uri="{FF2B5EF4-FFF2-40B4-BE49-F238E27FC236}">
                <a16:creationId xmlns:a16="http://schemas.microsoft.com/office/drawing/2014/main" id="{6F5116A3-FEDF-4CF6-B12B-41165180097A}"/>
              </a:ext>
            </a:extLst>
          </p:cNvPr>
          <p:cNvPicPr>
            <a:picLocks noChangeAspect="1"/>
          </p:cNvPicPr>
          <p:nvPr userDrawn="1"/>
        </p:nvPicPr>
        <p:blipFill rotWithShape="1">
          <a:blip r:embed="rId2"/>
          <a:srcRect l="6652" b="37998"/>
          <a:stretch/>
        </p:blipFill>
        <p:spPr>
          <a:xfrm>
            <a:off x="468313" y="4662490"/>
            <a:ext cx="2689933" cy="186907"/>
          </a:xfrm>
          <a:prstGeom prst="rect">
            <a:avLst/>
          </a:prstGeom>
        </p:spPr>
      </p:pic>
    </p:spTree>
    <p:extLst>
      <p:ext uri="{BB962C8B-B14F-4D97-AF65-F5344CB8AC3E}">
        <p14:creationId xmlns:p14="http://schemas.microsoft.com/office/powerpoint/2010/main" val="1840261251"/>
      </p:ext>
    </p:extLst>
  </p:cSld>
  <p:clrMapOvr>
    <a:masterClrMapping/>
  </p:clrMapOvr>
  <p:extLst>
    <p:ext uri="{DCECCB84-F9BA-43D5-87BE-67443E8EF086}">
      <p15:sldGuideLst xmlns:p15="http://schemas.microsoft.com/office/powerpoint/2012/main">
        <p15:guide id="1" orient="horz" pos="16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678375"/>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214309"/>
            <a:ext cx="8431118" cy="432000"/>
          </a:xfrm>
          <a:prstGeom prst="rect">
            <a:avLst/>
          </a:prstGeom>
        </p:spPr>
        <p:txBody>
          <a:bodyPr anchor="t">
            <a:noAutofit/>
          </a:bodyPr>
          <a:lstStyle>
            <a:lvl1pPr algn="l">
              <a:lnSpc>
                <a:spcPct val="80000"/>
              </a:lnSpc>
              <a:defRPr sz="2400" b="1" i="0" cap="all">
                <a:solidFill>
                  <a:srgbClr val="991F6D"/>
                </a:solidFill>
                <a:latin typeface="+mn-lt"/>
                <a:cs typeface="Arial Narrow"/>
              </a:defRPr>
            </a:lvl1pPr>
          </a:lstStyle>
          <a:p>
            <a:endParaRPr lang="en-US"/>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646309"/>
            <a:ext cx="8431118" cy="450000"/>
          </a:xfrm>
          <a:prstGeom prst="rect">
            <a:avLst/>
          </a:prstGeom>
        </p:spPr>
        <p:txBody>
          <a:bodyPr anchor="t">
            <a:noAutofit/>
          </a:bodyPr>
          <a:lstStyle>
            <a:lvl1pPr marL="0" indent="0" algn="l">
              <a:buNone/>
              <a:defRPr sz="1800">
                <a:solidFill>
                  <a:srgbClr val="991F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323303"/>
            <a:ext cx="8431118" cy="1495513"/>
          </a:xfrm>
          <a:prstGeom prst="rect">
            <a:avLst/>
          </a:prstGeom>
        </p:spPr>
        <p:txBody>
          <a:bodyPr>
            <a:noAutofit/>
          </a:bodyPr>
          <a:lstStyle>
            <a:lvl1pPr marL="0" indent="0">
              <a:buNone/>
              <a:defRPr sz="1600" baseline="0">
                <a:solidFill>
                  <a:schemeClr val="tx1">
                    <a:lumMod val="65000"/>
                    <a:lumOff val="35000"/>
                  </a:schemeClr>
                </a:solidFill>
              </a:defRPr>
            </a:lvl1pPr>
          </a:lstStyle>
          <a:p>
            <a:pPr lvl="0"/>
            <a:r>
              <a:rPr lang="en-US"/>
              <a:t>Click to edit Master text styles</a:t>
            </a:r>
          </a:p>
        </p:txBody>
      </p:sp>
      <p:sp>
        <p:nvSpPr>
          <p:cNvPr id="14" name="TextBox 4">
            <a:extLst>
              <a:ext uri="{FF2B5EF4-FFF2-40B4-BE49-F238E27FC236}">
                <a16:creationId xmlns:a16="http://schemas.microsoft.com/office/drawing/2014/main" id="{8EBC5F67-31EF-43DA-BE93-53ABF14386C1}"/>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7127F"/>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7127F"/>
                </a:solidFill>
                <a:effectLst/>
                <a:latin typeface="Arial Narrow" panose="020B0604020202020204" pitchFamily="34" charset="0"/>
                <a:cs typeface="Arial Narrow" panose="020B0604020202020204" pitchFamily="34" charset="0"/>
              </a:rPr>
              <a:t> </a:t>
            </a:r>
            <a:r>
              <a:rPr lang="en-US" sz="900" b="0" i="0">
                <a:solidFill>
                  <a:srgbClr val="D7127F"/>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7127F"/>
                </a:solidFill>
                <a:effectLst/>
                <a:latin typeface="Arial Narrow" panose="020B0604020202020204" pitchFamily="34" charset="0"/>
                <a:cs typeface="Arial Narrow" panose="020B0604020202020204" pitchFamily="34" charset="0"/>
              </a:rPr>
              <a:t>.</a:t>
            </a:r>
            <a:endParaRPr lang="en-US" sz="900" b="0" i="0">
              <a:solidFill>
                <a:srgbClr val="D7127F"/>
              </a:solidFill>
              <a:effectLst/>
              <a:latin typeface="Arial Narrow" panose="020B0604020202020204" pitchFamily="34" charset="0"/>
              <a:cs typeface="Arial Narrow" panose="020B0604020202020204" pitchFamily="34" charset="0"/>
            </a:endParaRPr>
          </a:p>
        </p:txBody>
      </p:sp>
      <p:sp>
        <p:nvSpPr>
          <p:cNvPr id="15" name="Espace réservé du texte 3">
            <a:extLst>
              <a:ext uri="{FF2B5EF4-FFF2-40B4-BE49-F238E27FC236}">
                <a16:creationId xmlns:a16="http://schemas.microsoft.com/office/drawing/2014/main" id="{6BF9FD8F-A73C-434F-A053-B148DE67BEC2}"/>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D7127F"/>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16" name="Picture 15">
            <a:extLst>
              <a:ext uri="{FF2B5EF4-FFF2-40B4-BE49-F238E27FC236}">
                <a16:creationId xmlns:a16="http://schemas.microsoft.com/office/drawing/2014/main" id="{7C1ED44A-E5A3-4DCE-8BAD-6A79E333BDCF}"/>
              </a:ext>
            </a:extLst>
          </p:cNvPr>
          <p:cNvPicPr>
            <a:picLocks noChangeAspect="1"/>
          </p:cNvPicPr>
          <p:nvPr userDrawn="1"/>
        </p:nvPicPr>
        <p:blipFill rotWithShape="1">
          <a:blip r:embed="rId2"/>
          <a:srcRect l="6652" b="37998"/>
          <a:stretch/>
        </p:blipFill>
        <p:spPr>
          <a:xfrm>
            <a:off x="468313" y="4662490"/>
            <a:ext cx="2689933" cy="186907"/>
          </a:xfrm>
          <a:prstGeom prst="rect">
            <a:avLst/>
          </a:prstGeom>
        </p:spPr>
      </p:pic>
    </p:spTree>
    <p:extLst>
      <p:ext uri="{BB962C8B-B14F-4D97-AF65-F5344CB8AC3E}">
        <p14:creationId xmlns:p14="http://schemas.microsoft.com/office/powerpoint/2010/main" val="2192703510"/>
      </p:ext>
    </p:extLst>
  </p:cSld>
  <p:clrMapOvr>
    <a:masterClrMapping/>
  </p:clrMapOvr>
  <p:extLst>
    <p:ext uri="{DCECCB84-F9BA-43D5-87BE-67443E8EF086}">
      <p15:sldGuideLst xmlns:p15="http://schemas.microsoft.com/office/powerpoint/2012/main">
        <p15:guide id="1" orient="horz" pos="16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253068"/>
            <a:ext cx="8424000" cy="3235658"/>
          </a:xfrm>
          <a:prstGeom prst="rect">
            <a:avLst/>
          </a:prstGeom>
        </p:spPr>
        <p:txBody>
          <a:bodyPr>
            <a:noAutofit/>
          </a:bodyPr>
          <a:lstStyle>
            <a:lvl1pPr>
              <a:buClr>
                <a:srgbClr val="E10454"/>
              </a:buClr>
              <a:defRPr>
                <a:solidFill>
                  <a:schemeClr val="tx1">
                    <a:lumMod val="65000"/>
                    <a:lumOff val="35000"/>
                  </a:schemeClr>
                </a:solidFill>
              </a:defRPr>
            </a:lvl1pPr>
            <a:lvl2pPr>
              <a:buClr>
                <a:srgbClr val="E10454"/>
              </a:buClr>
              <a:defRPr>
                <a:solidFill>
                  <a:schemeClr val="tx1">
                    <a:lumMod val="65000"/>
                    <a:lumOff val="35000"/>
                  </a:schemeClr>
                </a:solidFill>
              </a:defRPr>
            </a:lvl2pPr>
            <a:lvl3pPr>
              <a:buClr>
                <a:srgbClr val="E10454"/>
              </a:buClr>
              <a:defRPr>
                <a:solidFill>
                  <a:schemeClr val="tx1">
                    <a:lumMod val="65000"/>
                    <a:lumOff val="35000"/>
                  </a:schemeClr>
                </a:solidFill>
              </a:defRPr>
            </a:lvl3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222774"/>
            <a:ext cx="8424002" cy="432000"/>
          </a:xfrm>
          <a:prstGeom prst="rect">
            <a:avLst/>
          </a:prstGeom>
        </p:spPr>
        <p:txBody>
          <a:bodyPr anchor="t">
            <a:noAutofit/>
          </a:bodyPr>
          <a:lstStyle>
            <a:lvl1pPr algn="l">
              <a:lnSpc>
                <a:spcPct val="80000"/>
              </a:lnSpc>
              <a:defRPr sz="2400" b="1" i="0" cap="all">
                <a:solidFill>
                  <a:srgbClr val="991F6D"/>
                </a:solidFill>
                <a:latin typeface="+mn-lt"/>
                <a:cs typeface="Arial Narrow"/>
              </a:defRPr>
            </a:lvl1pPr>
          </a:lstStyle>
          <a:p>
            <a:endParaRPr lang="en-US"/>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654774"/>
            <a:ext cx="8424002" cy="450000"/>
          </a:xfrm>
          <a:prstGeom prst="rect">
            <a:avLst/>
          </a:prstGeom>
        </p:spPr>
        <p:txBody>
          <a:bodyPr anchor="t">
            <a:noAutofit/>
          </a:bodyPr>
          <a:lstStyle>
            <a:lvl1pPr marL="0" indent="0" algn="l">
              <a:buNone/>
              <a:defRPr sz="1800">
                <a:solidFill>
                  <a:srgbClr val="991F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Box 4">
            <a:extLst>
              <a:ext uri="{FF2B5EF4-FFF2-40B4-BE49-F238E27FC236}">
                <a16:creationId xmlns:a16="http://schemas.microsoft.com/office/drawing/2014/main" id="{28D5FD06-F09A-434A-AAFD-ABAAAC21E2CF}"/>
              </a:ext>
            </a:extLst>
          </p:cNvPr>
          <p:cNvSpPr txBox="1"/>
          <p:nvPr userDrawn="1"/>
        </p:nvSpPr>
        <p:spPr>
          <a:xfrm>
            <a:off x="458088"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D7127F"/>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D7127F"/>
                </a:solidFill>
                <a:effectLst/>
                <a:latin typeface="Arial Narrow" panose="020B0604020202020204" pitchFamily="34" charset="0"/>
                <a:cs typeface="Arial Narrow" panose="020B0604020202020204" pitchFamily="34" charset="0"/>
              </a:rPr>
              <a:t> </a:t>
            </a:r>
            <a:r>
              <a:rPr lang="en-US" sz="900" b="0" i="0">
                <a:solidFill>
                  <a:srgbClr val="D7127F"/>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D7127F"/>
                </a:solidFill>
                <a:effectLst/>
                <a:latin typeface="Arial Narrow" panose="020B0604020202020204" pitchFamily="34" charset="0"/>
                <a:cs typeface="Arial Narrow" panose="020B0604020202020204" pitchFamily="34" charset="0"/>
              </a:rPr>
              <a:t>.</a:t>
            </a:r>
            <a:endParaRPr lang="en-US" sz="900" b="0" i="0">
              <a:solidFill>
                <a:srgbClr val="D7127F"/>
              </a:solidFill>
              <a:effectLst/>
              <a:latin typeface="Arial Narrow" panose="020B0604020202020204" pitchFamily="34" charset="0"/>
              <a:cs typeface="Arial Narrow" panose="020B0604020202020204" pitchFamily="34" charset="0"/>
            </a:endParaRPr>
          </a:p>
        </p:txBody>
      </p:sp>
      <p:sp>
        <p:nvSpPr>
          <p:cNvPr id="13" name="Espace réservé du texte 3">
            <a:extLst>
              <a:ext uri="{FF2B5EF4-FFF2-40B4-BE49-F238E27FC236}">
                <a16:creationId xmlns:a16="http://schemas.microsoft.com/office/drawing/2014/main" id="{C306D197-CCE7-4C1B-8F20-23666D965335}"/>
              </a:ext>
            </a:extLst>
          </p:cNvPr>
          <p:cNvSpPr>
            <a:spLocks noGrp="1"/>
          </p:cNvSpPr>
          <p:nvPr>
            <p:ph type="body" sz="quarter" idx="14" hasCustomPrompt="1"/>
          </p:nvPr>
        </p:nvSpPr>
        <p:spPr>
          <a:xfrm>
            <a:off x="3567166" y="4662490"/>
            <a:ext cx="1904009" cy="176212"/>
          </a:xfrm>
          <a:prstGeom prst="rect">
            <a:avLst/>
          </a:prstGeom>
        </p:spPr>
        <p:txBody>
          <a:bodyPr lIns="0" bIns="0" anchor="b" anchorCtr="0"/>
          <a:lstStyle>
            <a:lvl1pPr marL="0" indent="0">
              <a:buNone/>
              <a:defRPr sz="900" b="0" i="0" spc="0">
                <a:solidFill>
                  <a:srgbClr val="D7127F"/>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pic>
        <p:nvPicPr>
          <p:cNvPr id="14" name="Picture 13">
            <a:extLst>
              <a:ext uri="{FF2B5EF4-FFF2-40B4-BE49-F238E27FC236}">
                <a16:creationId xmlns:a16="http://schemas.microsoft.com/office/drawing/2014/main" id="{09A92E3A-5DA7-4B28-AB90-5CB43C913116}"/>
              </a:ext>
            </a:extLst>
          </p:cNvPr>
          <p:cNvPicPr>
            <a:picLocks noChangeAspect="1"/>
          </p:cNvPicPr>
          <p:nvPr userDrawn="1"/>
        </p:nvPicPr>
        <p:blipFill rotWithShape="1">
          <a:blip r:embed="rId2"/>
          <a:srcRect l="6652" b="37998"/>
          <a:stretch/>
        </p:blipFill>
        <p:spPr>
          <a:xfrm>
            <a:off x="468313" y="4662490"/>
            <a:ext cx="2689933" cy="186907"/>
          </a:xfrm>
          <a:prstGeom prst="rect">
            <a:avLst/>
          </a:prstGeom>
        </p:spPr>
      </p:pic>
    </p:spTree>
    <p:extLst>
      <p:ext uri="{BB962C8B-B14F-4D97-AF65-F5344CB8AC3E}">
        <p14:creationId xmlns:p14="http://schemas.microsoft.com/office/powerpoint/2010/main" val="3278467359"/>
      </p:ext>
    </p:extLst>
  </p:cSld>
  <p:clrMapOvr>
    <a:masterClrMapping/>
  </p:clrMapOvr>
  <p:extLst>
    <p:ext uri="{DCECCB84-F9BA-43D5-87BE-67443E8EF086}">
      <p15:sldGuideLst xmlns:p15="http://schemas.microsoft.com/office/powerpoint/2012/main">
        <p15:guide id="1" orient="horz" pos="16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52" r:id="rId5"/>
    <p:sldLayoutId id="2147493650" r:id="rId6"/>
    <p:sldLayoutId id="2147493643" r:id="rId7"/>
    <p:sldLayoutId id="2147493644" r:id="rId8"/>
    <p:sldLayoutId id="2147493645" r:id="rId9"/>
    <p:sldLayoutId id="2147493646" r:id="rId10"/>
    <p:sldLayoutId id="2147493651" r:id="rId11"/>
    <p:sldLayoutId id="2147493648" r:id="rId12"/>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9B08-2D34-4BF5-A2E8-79E1366E287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D2B40F9-0018-4D4A-A672-75140755876D}"/>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DC3E4F52-18AA-4546-8C0A-C3F5A807C858}"/>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DF4FF063-8409-4AA5-9791-5420F9FC7DE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1259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63A29-D2B0-41B9-89F9-6CA0721CEF7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37501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781050"/>
            <a:ext cx="8409764" cy="3716140"/>
          </a:xfrm>
        </p:spPr>
        <p:txBody>
          <a:bodyPr/>
          <a:lstStyle/>
          <a:p>
            <a:pPr algn="just"/>
            <a:r>
              <a:rPr lang="en-US" sz="1800">
                <a:solidFill>
                  <a:schemeClr val="tx1">
                    <a:lumMod val="65000"/>
                    <a:lumOff val="35000"/>
                  </a:schemeClr>
                </a:solidFill>
              </a:rPr>
              <a:t>Please declare all interests arising from your work or expertise which may be perceived to conflict with the integrity of ESMO and/or your work within the Society.</a:t>
            </a:r>
          </a:p>
          <a:p>
            <a:pPr algn="just"/>
            <a:endParaRPr lang="en-US">
              <a:solidFill>
                <a:schemeClr val="tx1">
                  <a:lumMod val="65000"/>
                  <a:lumOff val="35000"/>
                </a:schemeClr>
              </a:solidFill>
            </a:endParaRPr>
          </a:p>
          <a:p>
            <a:pPr algn="just"/>
            <a:r>
              <a:rPr lang="en-US">
                <a:solidFill>
                  <a:schemeClr val="tx1">
                    <a:lumMod val="65000"/>
                    <a:lumOff val="35000"/>
                  </a:schemeClr>
                </a:solidFill>
              </a:rPr>
              <a:t>The Declaration of Interests included in your slide presentation(s) must specify all financial / non-financial interests you have in relation to the following </a:t>
            </a:r>
            <a:r>
              <a:rPr lang="en-US" b="1">
                <a:solidFill>
                  <a:schemeClr val="tx1">
                    <a:lumMod val="65000"/>
                    <a:lumOff val="35000"/>
                  </a:schemeClr>
                </a:solidFill>
              </a:rPr>
              <a:t>relevant </a:t>
            </a:r>
            <a:r>
              <a:rPr lang="en-US" b="1" err="1">
                <a:solidFill>
                  <a:schemeClr val="tx1">
                    <a:lumMod val="65000"/>
                    <a:lumOff val="35000"/>
                  </a:schemeClr>
                </a:solidFill>
              </a:rPr>
              <a:t>organisations</a:t>
            </a:r>
            <a:r>
              <a:rPr lang="en-US" b="1">
                <a:solidFill>
                  <a:schemeClr val="tx1">
                    <a:lumMod val="65000"/>
                    <a:lumOff val="35000"/>
                  </a:schemeClr>
                </a:solidFill>
              </a:rPr>
              <a:t> </a:t>
            </a:r>
            <a:r>
              <a:rPr lang="en-US">
                <a:solidFill>
                  <a:schemeClr val="tx1">
                    <a:lumMod val="65000"/>
                    <a:lumOff val="35000"/>
                  </a:schemeClr>
                </a:solidFill>
              </a:rPr>
              <a:t>and should cover the last two calendar years:</a:t>
            </a:r>
          </a:p>
          <a:p>
            <a:pPr algn="just"/>
            <a:endParaRPr lang="en-US">
              <a:solidFill>
                <a:schemeClr val="tx1">
                  <a:lumMod val="65000"/>
                  <a:lumOff val="35000"/>
                </a:schemeClr>
              </a:solidFill>
            </a:endParaRPr>
          </a:p>
          <a:p>
            <a:pPr algn="just"/>
            <a:r>
              <a:rPr lang="en-US" b="1">
                <a:solidFill>
                  <a:schemeClr val="tx1">
                    <a:lumMod val="65000"/>
                    <a:lumOff val="35000"/>
                  </a:schemeClr>
                </a:solidFill>
              </a:rPr>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a:t>DECLARATION OF INTERESTS</a:t>
            </a:r>
            <a:endParaRPr lang="fr-FR"/>
          </a:p>
        </p:txBody>
      </p:sp>
      <p:sp>
        <p:nvSpPr>
          <p:cNvPr id="5" name="Text Placeholder 4">
            <a:extLst>
              <a:ext uri="{FF2B5EF4-FFF2-40B4-BE49-F238E27FC236}">
                <a16:creationId xmlns:a16="http://schemas.microsoft.com/office/drawing/2014/main" id="{C640B335-8D9D-4E53-BFB1-E256FDE1227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485243"/>
            <a:ext cx="8409764" cy="3868547"/>
          </a:xfrm>
        </p:spPr>
        <p:txBody>
          <a:bodyPr/>
          <a:lstStyle/>
          <a:p>
            <a:pPr algn="just"/>
            <a:r>
              <a:rPr lang="en-US">
                <a:solidFill>
                  <a:schemeClr val="tx1">
                    <a:lumMod val="65000"/>
                    <a:lumOff val="35000"/>
                  </a:schemeClr>
                </a:solidFill>
              </a:rPr>
              <a:t>You should provide details about any financial / non-financial interests you may have in the above-mentioned </a:t>
            </a:r>
            <a:r>
              <a:rPr lang="en-US" err="1">
                <a:solidFill>
                  <a:schemeClr val="tx1">
                    <a:lumMod val="65000"/>
                    <a:lumOff val="35000"/>
                  </a:schemeClr>
                </a:solidFill>
              </a:rPr>
              <a:t>organisations</a:t>
            </a:r>
            <a:r>
              <a:rPr lang="en-US">
                <a:solidFill>
                  <a:schemeClr val="tx1">
                    <a:lumMod val="65000"/>
                    <a:lumOff val="35000"/>
                  </a:schemeClr>
                </a:solidFill>
              </a:rPr>
              <a:t>, including, but not limited to:</a:t>
            </a:r>
          </a:p>
          <a:p>
            <a:pPr algn="just"/>
            <a:endParaRPr lang="en-US" sz="900">
              <a:solidFill>
                <a:schemeClr val="tx1">
                  <a:lumMod val="65000"/>
                  <a:lumOff val="35000"/>
                </a:schemeClr>
              </a:solidFill>
            </a:endParaRPr>
          </a:p>
          <a:p>
            <a:pPr algn="just">
              <a:spcBef>
                <a:spcPts val="0"/>
              </a:spcBef>
            </a:pPr>
            <a:r>
              <a:rPr lang="en-US" sz="900">
                <a:solidFill>
                  <a:schemeClr val="tx1">
                    <a:lumMod val="65000"/>
                    <a:lumOff val="35000"/>
                  </a:schemeClr>
                </a:solidFill>
              </a:rPr>
              <a:t>Compensation you have received for any speaker, consultancy or advisory role or similar activity (e.g. public speaking, writing engagements, expert testimony). </a:t>
            </a:r>
          </a:p>
          <a:p>
            <a:pPr algn="just">
              <a:spcBef>
                <a:spcPts val="0"/>
              </a:spcBef>
            </a:pPr>
            <a:endParaRPr lang="en-US" sz="900">
              <a:solidFill>
                <a:schemeClr val="tx1">
                  <a:lumMod val="65000"/>
                  <a:lumOff val="35000"/>
                </a:schemeClr>
              </a:solidFill>
            </a:endParaRPr>
          </a:p>
          <a:p>
            <a:pPr algn="just">
              <a:spcBef>
                <a:spcPts val="0"/>
              </a:spcBef>
            </a:pPr>
            <a:r>
              <a:rPr lang="en-US" sz="900">
                <a:solidFill>
                  <a:schemeClr val="tx1">
                    <a:lumMod val="65000"/>
                    <a:lumOff val="35000"/>
                  </a:schemeClr>
                </a:solidFill>
              </a:rPr>
              <a:t>Any role in a relevant </a:t>
            </a:r>
            <a:r>
              <a:rPr lang="en-US" sz="900" err="1">
                <a:solidFill>
                  <a:schemeClr val="tx1">
                    <a:lumMod val="65000"/>
                    <a:lumOff val="35000"/>
                  </a:schemeClr>
                </a:solidFill>
              </a:rPr>
              <a:t>organisation</a:t>
            </a:r>
            <a:r>
              <a:rPr lang="en-US" sz="900">
                <a:solidFill>
                  <a:schemeClr val="tx1">
                    <a:lumMod val="65000"/>
                    <a:lumOff val="35000"/>
                  </a:schemeClr>
                </a:solidFill>
              </a:rPr>
              <a:t> for which you are financially compensated (e.g. as an employee, officer or member of the Board of Directors).</a:t>
            </a:r>
          </a:p>
          <a:p>
            <a:pPr algn="just">
              <a:spcBef>
                <a:spcPts val="0"/>
              </a:spcBef>
            </a:pPr>
            <a:endParaRPr lang="en-US" sz="900">
              <a:solidFill>
                <a:schemeClr val="tx1">
                  <a:lumMod val="65000"/>
                  <a:lumOff val="35000"/>
                </a:schemeClr>
              </a:solidFill>
            </a:endParaRPr>
          </a:p>
          <a:p>
            <a:pPr algn="just">
              <a:spcBef>
                <a:spcPts val="0"/>
              </a:spcBef>
            </a:pPr>
            <a:r>
              <a:rPr lang="en-US" sz="900">
                <a:solidFill>
                  <a:schemeClr val="tx1">
                    <a:lumMod val="65000"/>
                    <a:lumOff val="35000"/>
                  </a:schemeClr>
                </a:solidFill>
              </a:rPr>
              <a:t>Details of any stocks or ownership interests that you have in a relevant </a:t>
            </a:r>
            <a:r>
              <a:rPr lang="en-US" sz="900" err="1">
                <a:solidFill>
                  <a:schemeClr val="tx1">
                    <a:lumMod val="65000"/>
                    <a:lumOff val="35000"/>
                  </a:schemeClr>
                </a:solidFill>
              </a:rPr>
              <a:t>organisation</a:t>
            </a:r>
            <a:r>
              <a:rPr lang="en-US" sz="900">
                <a:solidFill>
                  <a:schemeClr val="tx1">
                    <a:lumMod val="65000"/>
                    <a:lumOff val="35000"/>
                  </a:schemeClr>
                </a:solidFill>
              </a:rPr>
              <a:t> (as defined on the previous slide).</a:t>
            </a:r>
          </a:p>
          <a:p>
            <a:pPr algn="just">
              <a:spcBef>
                <a:spcPts val="0"/>
              </a:spcBef>
            </a:pPr>
            <a:endParaRPr lang="en-US" sz="900">
              <a:solidFill>
                <a:schemeClr val="tx1">
                  <a:lumMod val="65000"/>
                  <a:lumOff val="35000"/>
                </a:schemeClr>
              </a:solidFill>
            </a:endParaRPr>
          </a:p>
          <a:p>
            <a:pPr algn="just">
              <a:spcBef>
                <a:spcPts val="0"/>
              </a:spcBef>
            </a:pPr>
            <a:r>
              <a:rPr lang="en-US" sz="900" err="1">
                <a:solidFill>
                  <a:schemeClr val="tx1">
                    <a:lumMod val="65000"/>
                    <a:lumOff val="35000"/>
                  </a:schemeClr>
                </a:solidFill>
              </a:rPr>
              <a:t>Licencing</a:t>
            </a:r>
            <a:r>
              <a:rPr lang="en-US" sz="900">
                <a:solidFill>
                  <a:schemeClr val="tx1">
                    <a:lumMod val="65000"/>
                    <a:lumOff val="35000"/>
                  </a:schemeClr>
                </a:solidFill>
              </a:rPr>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err="1">
                <a:solidFill>
                  <a:schemeClr val="tx1">
                    <a:lumMod val="65000"/>
                    <a:lumOff val="35000"/>
                  </a:schemeClr>
                </a:solidFill>
              </a:rPr>
              <a:t>licence</a:t>
            </a:r>
            <a:r>
              <a:rPr lang="en-US" sz="900">
                <a:solidFill>
                  <a:schemeClr val="tx1">
                    <a:lumMod val="65000"/>
                    <a:lumOff val="35000"/>
                  </a:schemeClr>
                </a:solidFill>
              </a:rPr>
              <a:t> that has been granted).</a:t>
            </a:r>
          </a:p>
          <a:p>
            <a:pPr algn="just">
              <a:spcBef>
                <a:spcPts val="0"/>
              </a:spcBef>
            </a:pPr>
            <a:endParaRPr lang="en-US" sz="900">
              <a:solidFill>
                <a:schemeClr val="tx1">
                  <a:lumMod val="65000"/>
                  <a:lumOff val="35000"/>
                </a:schemeClr>
              </a:solidFill>
            </a:endParaRPr>
          </a:p>
          <a:p>
            <a:pPr algn="just">
              <a:spcBef>
                <a:spcPts val="0"/>
              </a:spcBef>
            </a:pPr>
            <a:r>
              <a:rPr lang="en-US" sz="900">
                <a:solidFill>
                  <a:schemeClr val="tx1">
                    <a:lumMod val="65000"/>
                    <a:lumOff val="35000"/>
                  </a:schemeClr>
                </a:solidFill>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a:solidFill>
                <a:schemeClr val="tx1">
                  <a:lumMod val="65000"/>
                  <a:lumOff val="35000"/>
                </a:schemeClr>
              </a:solidFill>
            </a:endParaRPr>
          </a:p>
          <a:p>
            <a:pPr algn="just">
              <a:spcBef>
                <a:spcPts val="0"/>
              </a:spcBef>
            </a:pPr>
            <a:r>
              <a:rPr lang="en-US" sz="900">
                <a:solidFill>
                  <a:schemeClr val="tx1">
                    <a:lumMod val="65000"/>
                    <a:lumOff val="35000"/>
                  </a:schemeClr>
                </a:solidFill>
              </a:rPr>
              <a:t>Details of any non-remunerated activities you have performed for any relevant </a:t>
            </a:r>
            <a:r>
              <a:rPr lang="en-US" sz="900" err="1">
                <a:solidFill>
                  <a:schemeClr val="tx1">
                    <a:lumMod val="65000"/>
                    <a:lumOff val="35000"/>
                  </a:schemeClr>
                </a:solidFill>
              </a:rPr>
              <a:t>organisation</a:t>
            </a:r>
            <a:r>
              <a:rPr lang="en-US" sz="900">
                <a:solidFill>
                  <a:schemeClr val="tx1">
                    <a:lumMod val="65000"/>
                    <a:lumOff val="35000"/>
                  </a:schemeClr>
                </a:solidFill>
              </a:rPr>
              <a:t> (e.g. a leadership position, advisory role, principal investigator or project lead).</a:t>
            </a:r>
          </a:p>
          <a:p>
            <a:pPr algn="just">
              <a:spcBef>
                <a:spcPts val="0"/>
              </a:spcBef>
            </a:pPr>
            <a:r>
              <a:rPr lang="en-US" sz="900">
                <a:solidFill>
                  <a:schemeClr val="tx1">
                    <a:lumMod val="65000"/>
                    <a:lumOff val="35000"/>
                  </a:schemeClr>
                </a:solidFill>
              </a:rPr>
              <a:t> </a:t>
            </a:r>
          </a:p>
          <a:p>
            <a:pPr algn="just">
              <a:spcBef>
                <a:spcPts val="0"/>
              </a:spcBef>
            </a:pPr>
            <a:r>
              <a:rPr lang="en-US" sz="900">
                <a:solidFill>
                  <a:schemeClr val="tx1">
                    <a:lumMod val="65000"/>
                    <a:lumOff val="35000"/>
                  </a:schemeClr>
                </a:solidFill>
              </a:rPr>
              <a:t>Details of any non-financial benefits received from a relevant </a:t>
            </a:r>
            <a:r>
              <a:rPr lang="en-US" sz="900" err="1">
                <a:solidFill>
                  <a:schemeClr val="tx1">
                    <a:lumMod val="65000"/>
                    <a:lumOff val="35000"/>
                  </a:schemeClr>
                </a:solidFill>
              </a:rPr>
              <a:t>organisation</a:t>
            </a:r>
            <a:r>
              <a:rPr lang="en-US" sz="900">
                <a:solidFill>
                  <a:schemeClr val="tx1">
                    <a:lumMod val="65000"/>
                    <a:lumOff val="35000"/>
                  </a:schemeClr>
                </a:solidFill>
              </a:rPr>
              <a:t> (as defined on the previous slide).For example, access to proprietary information or samples of medical products that are used in your research </a:t>
            </a:r>
            <a:r>
              <a:rPr lang="en-US" sz="900" err="1">
                <a:solidFill>
                  <a:schemeClr val="tx1">
                    <a:lumMod val="65000"/>
                    <a:lumOff val="35000"/>
                  </a:schemeClr>
                </a:solidFill>
              </a:rPr>
              <a:t>programme</a:t>
            </a:r>
            <a:r>
              <a:rPr lang="en-US" sz="900">
                <a:solidFill>
                  <a:schemeClr val="tx1">
                    <a:lumMod val="65000"/>
                    <a:lumOff val="35000"/>
                  </a:schemeClr>
                </a:solidFill>
              </a:rPr>
              <a:t>.</a:t>
            </a:r>
          </a:p>
          <a:p>
            <a:pPr algn="just">
              <a:spcBef>
                <a:spcPts val="0"/>
              </a:spcBef>
            </a:pPr>
            <a:endParaRPr lang="en-US" sz="900">
              <a:solidFill>
                <a:schemeClr val="tx1">
                  <a:lumMod val="65000"/>
                  <a:lumOff val="35000"/>
                </a:schemeClr>
              </a:solidFill>
            </a:endParaRPr>
          </a:p>
          <a:p>
            <a:pPr algn="just">
              <a:spcBef>
                <a:spcPts val="0"/>
              </a:spcBef>
            </a:pPr>
            <a:r>
              <a:rPr lang="en-US" sz="900">
                <a:solidFill>
                  <a:schemeClr val="tx1">
                    <a:lumMod val="65000"/>
                    <a:lumOff val="35000"/>
                  </a:schemeClr>
                </a:solidFill>
              </a:rPr>
              <a:t>Details of membership or affiliation with any political </a:t>
            </a:r>
            <a:r>
              <a:rPr lang="en-US" sz="900" err="1">
                <a:solidFill>
                  <a:schemeClr val="tx1">
                    <a:lumMod val="65000"/>
                    <a:lumOff val="35000"/>
                  </a:schemeClr>
                </a:solidFill>
              </a:rPr>
              <a:t>organisation</a:t>
            </a:r>
            <a:r>
              <a:rPr lang="en-US" sz="900">
                <a:solidFill>
                  <a:schemeClr val="tx1">
                    <a:lumMod val="65000"/>
                    <a:lumOff val="35000"/>
                  </a:schemeClr>
                </a:solidFill>
              </a:rPr>
              <a:t>, pressure group, lobbying </a:t>
            </a:r>
            <a:r>
              <a:rPr lang="en-US" sz="900" err="1">
                <a:solidFill>
                  <a:schemeClr val="tx1">
                    <a:lumMod val="65000"/>
                    <a:lumOff val="35000"/>
                  </a:schemeClr>
                </a:solidFill>
              </a:rPr>
              <a:t>organisation</a:t>
            </a:r>
            <a:r>
              <a:rPr lang="en-US" sz="900">
                <a:solidFill>
                  <a:schemeClr val="tx1">
                    <a:lumMod val="65000"/>
                    <a:lumOff val="35000"/>
                  </a:schemeClr>
                </a:solidFill>
              </a:rPr>
              <a:t> or similar association operating in similar areas as ESMO or with relevance to cancer medicine.</a:t>
            </a:r>
          </a:p>
          <a:p>
            <a:pPr algn="just">
              <a:spcBef>
                <a:spcPts val="0"/>
              </a:spcBef>
            </a:pPr>
            <a:endParaRPr lang="en-US" sz="900">
              <a:solidFill>
                <a:schemeClr val="tx1">
                  <a:lumMod val="65000"/>
                  <a:lumOff val="35000"/>
                </a:schemeClr>
              </a:solidFill>
            </a:endParaRPr>
          </a:p>
          <a:p>
            <a:pPr algn="just">
              <a:spcBef>
                <a:spcPts val="0"/>
              </a:spcBef>
            </a:pPr>
            <a:r>
              <a:rPr lang="en-US" sz="900" b="1">
                <a:solidFill>
                  <a:schemeClr val="tx1">
                    <a:lumMod val="65000"/>
                    <a:lumOff val="35000"/>
                  </a:schemeClr>
                </a:solidFill>
              </a:rPr>
              <a:t>If you have nothing to declare then please also state this.</a:t>
            </a:r>
          </a:p>
          <a:p>
            <a:pPr algn="just"/>
            <a:endParaRPr lang="en-GB" sz="900">
              <a:solidFill>
                <a:schemeClr val="tx1">
                  <a:lumMod val="65000"/>
                  <a:lumOff val="35000"/>
                </a:schemeClr>
              </a:solidFill>
            </a:endParaRPr>
          </a:p>
          <a:p>
            <a:pPr algn="just"/>
            <a:endParaRPr lang="en-US" sz="900">
              <a:solidFill>
                <a:schemeClr val="tx1">
                  <a:lumMod val="65000"/>
                  <a:lumOff val="35000"/>
                </a:schemeClr>
              </a:solidFill>
            </a:endParaRPr>
          </a:p>
          <a:p>
            <a:endParaRPr lang="en-CH" sz="900">
              <a:solidFill>
                <a:schemeClr val="tx1">
                  <a:lumMod val="65000"/>
                  <a:lumOff val="35000"/>
                </a:schemeClr>
              </a:solidFill>
            </a:endParaRPr>
          </a:p>
        </p:txBody>
      </p:sp>
      <p:sp>
        <p:nvSpPr>
          <p:cNvPr id="3" name="Text Placeholder 4">
            <a:extLst>
              <a:ext uri="{FF2B5EF4-FFF2-40B4-BE49-F238E27FC236}">
                <a16:creationId xmlns:a16="http://schemas.microsoft.com/office/drawing/2014/main" id="{A782BCC7-2FC4-40B8-8559-C9B2E3697A91}"/>
              </a:ext>
            </a:extLst>
          </p:cNvPr>
          <p:cNvSpPr>
            <a:spLocks noGrp="1"/>
          </p:cNvSpPr>
          <p:nvPr>
            <p:ph type="body" sz="quarter" idx="14"/>
          </p:nvPr>
        </p:nvSpPr>
        <p:spPr>
          <a:xfrm>
            <a:off x="3567166" y="4662490"/>
            <a:ext cx="1904009" cy="176212"/>
          </a:xfrm>
        </p:spPr>
        <p:txBody>
          <a:bodyPr/>
          <a:lstStyle/>
          <a:p>
            <a:endParaRPr lang="en-US"/>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1221750"/>
            <a:ext cx="8409764" cy="2700000"/>
          </a:xfrm>
        </p:spPr>
        <p:txBody>
          <a:bodyPr/>
          <a:lstStyle/>
          <a:p>
            <a:pPr algn="just"/>
            <a:r>
              <a:rPr lang="en-US"/>
              <a:t>First name Last name</a:t>
            </a:r>
          </a:p>
          <a:p>
            <a:pPr algn="just"/>
            <a:endParaRPr lang="en-GB"/>
          </a:p>
          <a:p>
            <a:pPr algn="just"/>
            <a:r>
              <a:rPr lang="en-US"/>
              <a:t>Please state your disclosures here</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a:t>DECLARATION OF INTERESTS</a:t>
            </a:r>
            <a:endParaRPr lang="fr-FR"/>
          </a:p>
        </p:txBody>
      </p:sp>
      <p:sp>
        <p:nvSpPr>
          <p:cNvPr id="5" name="Text Placeholder 4">
            <a:extLst>
              <a:ext uri="{FF2B5EF4-FFF2-40B4-BE49-F238E27FC236}">
                <a16:creationId xmlns:a16="http://schemas.microsoft.com/office/drawing/2014/main" id="{FB0022D4-607E-4153-9A2E-1E5C6FE1A3B2}"/>
              </a:ext>
            </a:extLst>
          </p:cNvPr>
          <p:cNvSpPr>
            <a:spLocks noGrp="1"/>
          </p:cNvSpPr>
          <p:nvPr>
            <p:ph type="body" sz="quarter" idx="14"/>
          </p:nvPr>
        </p:nvSpPr>
        <p:spPr>
          <a:xfrm>
            <a:off x="3567166" y="4662490"/>
            <a:ext cx="1904009" cy="176212"/>
          </a:xfrm>
        </p:spPr>
        <p:txBody>
          <a:bodyPr/>
          <a:lstStyle/>
          <a:p>
            <a:endParaRPr lang="en-US"/>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4A52-5276-4D7F-8207-31D3E9C51C5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4216E56-1BED-414A-ADAE-75813B1C63F4}"/>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30C87D6E-68E6-4EF9-B6F5-4E977705336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63897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31F6E0-6DA7-4D17-A7E8-B7CE11E9C21C}"/>
              </a:ext>
            </a:extLst>
          </p:cNvPr>
          <p:cNvSpPr>
            <a:spLocks noGrp="1"/>
          </p:cNvSpPr>
          <p:nvPr>
            <p:ph type="body" sz="quarter" idx="12"/>
          </p:nvPr>
        </p:nvSpPr>
        <p:spPr/>
        <p:txBody>
          <a:bodyPr/>
          <a:lstStyle/>
          <a:p>
            <a:endParaRPr lang="en-US" dirty="0"/>
          </a:p>
        </p:txBody>
      </p:sp>
      <p:sp>
        <p:nvSpPr>
          <p:cNvPr id="3" name="Title 2">
            <a:extLst>
              <a:ext uri="{FF2B5EF4-FFF2-40B4-BE49-F238E27FC236}">
                <a16:creationId xmlns:a16="http://schemas.microsoft.com/office/drawing/2014/main" id="{7AFB314B-5D9B-4C5C-B4C0-0A351929B423}"/>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08418B5C-E451-42D3-A06A-3F52823272BC}"/>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74E9261E-723B-4238-81F8-ED6BD50AC8B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3167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FBBD9E-82E7-483D-B5A0-17A9F9776C24}"/>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C9FD072B-7F38-4121-B326-7B5235C723C7}"/>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F2D0E915-C830-4363-ABD6-084E432B5652}"/>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F9D990BF-C467-4DF6-AA75-4089C8DA082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80669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80110A-84FC-4758-A697-8884F709DF10}"/>
              </a:ext>
            </a:extLst>
          </p:cNvPr>
          <p:cNvSpPr>
            <a:spLocks noGrp="1"/>
          </p:cNvSpPr>
          <p:nvPr>
            <p:ph sz="quarter" idx="11"/>
          </p:nvPr>
        </p:nvSpPr>
        <p:spPr/>
        <p:txBody>
          <a:bodyPr/>
          <a:lstStyle/>
          <a:p>
            <a:endParaRPr lang="en-US"/>
          </a:p>
        </p:txBody>
      </p:sp>
      <p:sp>
        <p:nvSpPr>
          <p:cNvPr id="3" name="Text Placeholder 2">
            <a:extLst>
              <a:ext uri="{FF2B5EF4-FFF2-40B4-BE49-F238E27FC236}">
                <a16:creationId xmlns:a16="http://schemas.microsoft.com/office/drawing/2014/main" id="{A12A01ED-9E01-47BF-848E-B4832A37F868}"/>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F59566F5-FF12-4F6E-931B-2FD6A76503CE}"/>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EA214DC9-CFAC-4180-99D0-D9EBF9FAC64D}"/>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CC6219AB-CB6E-421F-B14C-8A3628FB25F8}"/>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86419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15EC50-BFFA-4774-B7D0-91D3EA61DC9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47585288"/>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CE136C317D47C40A7DB6EBEEF0C8D5E" ma:contentTypeVersion="271" ma:contentTypeDescription="Create a new document." ma:contentTypeScope="" ma:versionID="57d1dbada08b6b9e2b0257b8540d5309">
  <xsd:schema xmlns:xsd="http://www.w3.org/2001/XMLSchema" xmlns:xs="http://www.w3.org/2001/XMLSchema" xmlns:p="http://schemas.microsoft.com/office/2006/metadata/properties" xmlns:ns2="bbaa1f26-0ad6-44ce-939c-e2495ef1dad8" xmlns:ns3="e594d087-ff2a-4f38-b271-116aaaee5c3e" targetNamespace="http://schemas.microsoft.com/office/2006/metadata/properties" ma:root="true" ma:fieldsID="d8ce93ee48abfbd8e9265f26147e2598" ns2:_="" ns3:_="">
    <xsd:import namespace="bbaa1f26-0ad6-44ce-939c-e2495ef1dad8"/>
    <xsd:import namespace="e594d087-ff2a-4f38-b271-116aaaee5c3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a1f26-0ad6-44ce-939c-e2495ef1dad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bf364b4-58f3-443b-a72c-5027359ef6f7}" ma:internalName="TaxCatchAll" ma:showField="CatchAllData" ma:web="bbaa1f26-0ad6-44ce-939c-e2495ef1dad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94d087-ff2a-4f38-b271-116aaaee5c3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baa1f26-0ad6-44ce-939c-e2495ef1dad8">P2HCDK7ER42K-171560029-234186</_dlc_DocId>
    <_dlc_DocIdUrl xmlns="bbaa1f26-0ad6-44ce-939c-e2495ef1dad8">
      <Url>https://esmo365.sharepoint.com/sites/CENTRALREPOSITORY/_layouts/15/DocIdRedir.aspx?ID=P2HCDK7ER42K-171560029-234186</Url>
      <Description>P2HCDK7ER42K-171560029-234186</Description>
    </_dlc_DocIdUrl>
    <lcf76f155ced4ddcb4097134ff3c332f xmlns="e594d087-ff2a-4f38-b271-116aaaee5c3e">
      <Terms xmlns="http://schemas.microsoft.com/office/infopath/2007/PartnerControls"/>
    </lcf76f155ced4ddcb4097134ff3c332f>
    <TaxCatchAll xmlns="bbaa1f26-0ad6-44ce-939c-e2495ef1dad8" xsi:nil="true"/>
  </documentManagement>
</p:properties>
</file>

<file path=customXml/itemProps1.xml><?xml version="1.0" encoding="utf-8"?>
<ds:datastoreItem xmlns:ds="http://schemas.openxmlformats.org/officeDocument/2006/customXml" ds:itemID="{D5F716FD-219B-4617-87D1-DA6B81A01B83}">
  <ds:schemaRefs>
    <ds:schemaRef ds:uri="http://schemas.microsoft.com/sharepoint/events"/>
  </ds:schemaRefs>
</ds:datastoreItem>
</file>

<file path=customXml/itemProps2.xml><?xml version="1.0" encoding="utf-8"?>
<ds:datastoreItem xmlns:ds="http://schemas.openxmlformats.org/officeDocument/2006/customXml" ds:itemID="{72A7AF07-25A5-4A1A-88EC-ECCC6816EB5E}">
  <ds:schemaRefs>
    <ds:schemaRef ds:uri="bbaa1f26-0ad6-44ce-939c-e2495ef1dad8"/>
    <ds:schemaRef ds:uri="e594d087-ff2a-4f38-b271-116aaaee5c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376612-D2A7-4E10-8A37-2C1D7883A062}">
  <ds:schemaRefs>
    <ds:schemaRef ds:uri="http://schemas.microsoft.com/sharepoint/v3/contenttype/forms"/>
  </ds:schemaRefs>
</ds:datastoreItem>
</file>

<file path=customXml/itemProps4.xml><?xml version="1.0" encoding="utf-8"?>
<ds:datastoreItem xmlns:ds="http://schemas.openxmlformats.org/officeDocument/2006/customXml" ds:itemID="{D6DA2DDA-4E94-49B3-BE48-28E9F156685D}">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e594d087-ff2a-4f38-b271-116aaaee5c3e"/>
    <ds:schemaRef ds:uri="bbaa1f26-0ad6-44ce-939c-e2495ef1dad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482</Words>
  <Application>Microsoft Office PowerPoint</Application>
  <PresentationFormat>On-screen Show (16:9)</PresentationFormat>
  <Paragraphs>30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Wingdings</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Gynaecological Cancers Congress 2023 PPTX Template</dc:title>
  <dc:creator>Daura MELLA - ESMO</dc:creator>
  <cp:keywords>European Society for Medical Oncology, ESMO, Gynaecological, Cancers, Congress, 2023, PPTX, Template</cp:keywords>
  <cp:lastModifiedBy>Ricard USTRELL - ESMO</cp:lastModifiedBy>
  <cp:revision>3</cp:revision>
  <dcterms:created xsi:type="dcterms:W3CDTF">2016-02-17T10:07:52Z</dcterms:created>
  <dcterms:modified xsi:type="dcterms:W3CDTF">2023-01-11T08:54:18Z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0x0101002CE136C317D47C40A7DB6EBEEF0C8D5E</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e75c7bc5-62dd-4623-8648-42a036282f13</vt:lpwstr>
  </property>
  <property fmtid="{D5CDD505-2E9C-101B-9397-08002B2CF9AE}" pid="13" name="MediaServiceImageTags">
    <vt:lpwstr/>
  </property>
</Properties>
</file>