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5"/>
  </p:sldMasterIdLst>
  <p:notesMasterIdLst>
    <p:notesMasterId r:id="rId16"/>
  </p:notesMasterIdLst>
  <p:handoutMasterIdLst>
    <p:handoutMasterId r:id="rId17"/>
  </p:handoutMasterIdLst>
  <p:sldIdLst>
    <p:sldId id="270" r:id="rId6"/>
    <p:sldId id="279" r:id="rId7"/>
    <p:sldId id="280" r:id="rId8"/>
    <p:sldId id="278" r:id="rId9"/>
    <p:sldId id="271" r:id="rId10"/>
    <p:sldId id="281" r:id="rId11"/>
    <p:sldId id="282" r:id="rId12"/>
    <p:sldId id="283" r:id="rId13"/>
    <p:sldId id="284" r:id="rId14"/>
    <p:sldId id="277" r:id="rId1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043"/>
    <a:srgbClr val="3F466D"/>
    <a:srgbClr val="358596"/>
    <a:srgbClr val="E784AF"/>
    <a:srgbClr val="3BCEFF"/>
    <a:srgbClr val="9C4997"/>
    <a:srgbClr val="01426A"/>
    <a:srgbClr val="03416B"/>
    <a:srgbClr val="04426B"/>
    <a:srgbClr val="014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E6C07-CB11-4D21-8C14-865570B8A7A1}" v="13" dt="2022-05-25T12:30:23.825"/>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71" autoAdjust="0"/>
    <p:restoredTop sz="96327" autoAdjust="0"/>
  </p:normalViewPr>
  <p:slideViewPr>
    <p:cSldViewPr snapToGrid="0" snapToObjects="1" showGuides="1">
      <p:cViewPr varScale="1">
        <p:scale>
          <a:sx n="145" d="100"/>
          <a:sy n="145" d="100"/>
        </p:scale>
        <p:origin x="906" y="114"/>
      </p:cViewPr>
      <p:guideLst>
        <p:guide orient="horz" pos="4247"/>
        <p:guide pos="285"/>
        <p:guide pos="158"/>
        <p:guide pos="5475"/>
        <p:guide pos="2880"/>
        <p:guide orient="horz" pos="1329"/>
        <p:guide orient="horz" pos="3707"/>
        <p:guide orient="horz" pos="789"/>
      </p:guideLst>
    </p:cSldViewPr>
  </p:slideViewPr>
  <p:outlineViewPr>
    <p:cViewPr>
      <p:scale>
        <a:sx n="33" d="100"/>
        <a:sy n="33" d="100"/>
      </p:scale>
      <p:origin x="0" y="-2732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10/13/2022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13/10/2022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p:ph type="body" sz="quarter" idx="10"/>
          </p:nvPr>
        </p:nvSpPr>
        <p:spPr>
          <a:xfrm>
            <a:off x="360002" y="3428474"/>
            <a:ext cx="4967180" cy="230400"/>
          </a:xfrm>
          <a:prstGeom prst="rect">
            <a:avLst/>
          </a:prstGeom>
        </p:spPr>
        <p:txBody>
          <a:bodyPr tIns="46800" bIns="234000" anchor="t">
            <a:noAutofit/>
          </a:bodyPr>
          <a:lstStyle>
            <a:lvl1pPr marL="0" indent="0">
              <a:buFontTx/>
              <a:buNone/>
              <a:defRPr sz="1200" b="1">
                <a:solidFill>
                  <a:srgbClr val="3F466D"/>
                </a:solidFill>
                <a:latin typeface="+mn-lt"/>
              </a:defRPr>
            </a:lvl1pPr>
          </a:lstStyle>
          <a:p>
            <a:pPr lvl="0"/>
            <a:endParaRPr lang="en-US" dirty="0"/>
          </a:p>
        </p:txBody>
      </p:sp>
      <p:sp>
        <p:nvSpPr>
          <p:cNvPr id="20" name="Text Placeholder 18"/>
          <p:cNvSpPr>
            <a:spLocks noGrp="1"/>
          </p:cNvSpPr>
          <p:nvPr>
            <p:ph type="body" sz="quarter" idx="11"/>
          </p:nvPr>
        </p:nvSpPr>
        <p:spPr>
          <a:xfrm>
            <a:off x="360002" y="3664800"/>
            <a:ext cx="4967181" cy="230400"/>
          </a:xfrm>
          <a:prstGeom prst="rect">
            <a:avLst/>
          </a:prstGeom>
        </p:spPr>
        <p:txBody>
          <a:bodyPr tIns="46800" bIns="234000" anchor="t">
            <a:noAutofit/>
          </a:bodyPr>
          <a:lstStyle>
            <a:lvl1pPr marL="0" indent="0">
              <a:buFontTx/>
              <a:buNone/>
              <a:defRPr sz="1200" b="0">
                <a:solidFill>
                  <a:srgbClr val="3F466D"/>
                </a:solidFill>
                <a:latin typeface="+mn-lt"/>
                <a:cs typeface="Agency FB" panose="020F0502020204030204" pitchFamily="34" charset="0"/>
              </a:defRPr>
            </a:lvl1pPr>
          </a:lstStyle>
          <a:p>
            <a:pPr lvl="0"/>
            <a:endParaRPr lang="en-US" dirty="0"/>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2"/>
          <a:stretch>
            <a:fillRect/>
          </a:stretch>
        </p:blipFill>
        <p:spPr>
          <a:xfrm>
            <a:off x="468591" y="4629485"/>
            <a:ext cx="1008000" cy="262015"/>
          </a:xfrm>
          <a:prstGeom prst="rect">
            <a:avLst/>
          </a:prstGeom>
        </p:spPr>
      </p:pic>
      <p:pic>
        <p:nvPicPr>
          <p:cNvPr id="9" name="Image 8">
            <a:extLst>
              <a:ext uri="{FF2B5EF4-FFF2-40B4-BE49-F238E27FC236}">
                <a16:creationId xmlns:a16="http://schemas.microsoft.com/office/drawing/2014/main" id="{9B9B93DD-8DFA-D44F-BAD8-5E49409CE284}"/>
              </a:ext>
            </a:extLst>
          </p:cNvPr>
          <p:cNvPicPr>
            <a:picLocks noChangeAspect="1"/>
          </p:cNvPicPr>
          <p:nvPr userDrawn="1"/>
        </p:nvPicPr>
        <p:blipFill rotWithShape="1">
          <a:blip r:embed="rId3"/>
          <a:srcRect l="19747" r="16681"/>
          <a:stretch/>
        </p:blipFill>
        <p:spPr>
          <a:xfrm>
            <a:off x="5655563" y="0"/>
            <a:ext cx="3488437" cy="5143500"/>
          </a:xfrm>
          <a:prstGeom prst="rect">
            <a:avLst/>
          </a:prstGeom>
        </p:spPr>
      </p:pic>
      <p:pic>
        <p:nvPicPr>
          <p:cNvPr id="6" name="Picture 5" descr="Logo, company name&#10;&#10;Description automatically generated">
            <a:extLst>
              <a:ext uri="{FF2B5EF4-FFF2-40B4-BE49-F238E27FC236}">
                <a16:creationId xmlns:a16="http://schemas.microsoft.com/office/drawing/2014/main" id="{F97556A2-BA4A-4F1E-9CED-E7416D6AF8CA}"/>
              </a:ext>
            </a:extLst>
          </p:cNvPr>
          <p:cNvPicPr>
            <a:picLocks noChangeAspect="1"/>
          </p:cNvPicPr>
          <p:nvPr userDrawn="1"/>
        </p:nvPicPr>
        <p:blipFill>
          <a:blip r:embed="rId4"/>
          <a:stretch>
            <a:fillRect/>
          </a:stretch>
        </p:blipFill>
        <p:spPr>
          <a:xfrm>
            <a:off x="468591" y="449527"/>
            <a:ext cx="4103409" cy="553412"/>
          </a:xfrm>
          <a:prstGeom prst="rect">
            <a:avLst/>
          </a:prstGeom>
        </p:spPr>
      </p:pic>
      <p:pic>
        <p:nvPicPr>
          <p:cNvPr id="8" name="Picture 7">
            <a:extLst>
              <a:ext uri="{FF2B5EF4-FFF2-40B4-BE49-F238E27FC236}">
                <a16:creationId xmlns:a16="http://schemas.microsoft.com/office/drawing/2014/main" id="{132BFD4C-23D2-4CE5-B137-E4369024B442}"/>
              </a:ext>
            </a:extLst>
          </p:cNvPr>
          <p:cNvPicPr>
            <a:picLocks noChangeAspect="1"/>
          </p:cNvPicPr>
          <p:nvPr userDrawn="1"/>
        </p:nvPicPr>
        <p:blipFill rotWithShape="1">
          <a:blip r:embed="rId5"/>
          <a:srcRect l="21432" r="29443"/>
          <a:stretch/>
        </p:blipFill>
        <p:spPr>
          <a:xfrm>
            <a:off x="5655563" y="0"/>
            <a:ext cx="3488437" cy="5143500"/>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rgbClr val="3F466D"/>
                </a:solidFill>
              </a:defRPr>
            </a:lvl1pPr>
          </a:lstStyle>
          <a:p>
            <a:pPr lvl="0"/>
            <a:r>
              <a:rPr lang="en-US"/>
              <a:t>Click to edit Master text styles</a:t>
            </a:r>
          </a:p>
        </p:txBody>
      </p:sp>
      <p:pic>
        <p:nvPicPr>
          <p:cNvPr id="8" name="Picture 7" descr="Logo, company name&#10;&#10;Description automatically generated">
            <a:extLst>
              <a:ext uri="{FF2B5EF4-FFF2-40B4-BE49-F238E27FC236}">
                <a16:creationId xmlns:a16="http://schemas.microsoft.com/office/drawing/2014/main" id="{C01DA14F-EBE9-4A5D-B01B-C91B0CD64149}"/>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spTree>
    <p:extLst>
      <p:ext uri="{BB962C8B-B14F-4D97-AF65-F5344CB8AC3E}">
        <p14:creationId xmlns:p14="http://schemas.microsoft.com/office/powerpoint/2010/main" val="219270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rgbClr val="3F466D"/>
                </a:solidFill>
              </a:defRPr>
            </a:lvl1pPr>
          </a:lstStyle>
          <a:p>
            <a:pPr lvl="0"/>
            <a:r>
              <a:rPr lang="en-US"/>
              <a:t>Click to edit Master text styles</a:t>
            </a:r>
          </a:p>
        </p:txBody>
      </p:sp>
      <p:pic>
        <p:nvPicPr>
          <p:cNvPr id="8" name="Picture 7" descr="Logo, company name&#10;&#10;Description automatically generated">
            <a:extLst>
              <a:ext uri="{FF2B5EF4-FFF2-40B4-BE49-F238E27FC236}">
                <a16:creationId xmlns:a16="http://schemas.microsoft.com/office/drawing/2014/main" id="{C01DA14F-EBE9-4A5D-B01B-C91B0CD64149}"/>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sp>
        <p:nvSpPr>
          <p:cNvPr id="7" name="TextBox 4">
            <a:extLst>
              <a:ext uri="{FF2B5EF4-FFF2-40B4-BE49-F238E27FC236}">
                <a16:creationId xmlns:a16="http://schemas.microsoft.com/office/drawing/2014/main" id="{1E3E0D9B-6AD3-4B1B-9E89-D0792121CB09}"/>
              </a:ext>
            </a:extLst>
          </p:cNvPr>
          <p:cNvSpPr txBox="1"/>
          <p:nvPr userDrawn="1"/>
        </p:nvSpPr>
        <p:spPr>
          <a:xfrm>
            <a:off x="465611"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C9D043"/>
                </a:solidFill>
                <a:effectLst/>
                <a:latin typeface="Arial Narrow" panose="020B0604020202020204" pitchFamily="34" charset="0"/>
                <a:cs typeface="Arial Narrow" panose="020B0604020202020204" pitchFamily="34" charset="0"/>
              </a:rPr>
              <a:t> </a:t>
            </a:r>
            <a:r>
              <a:rPr lang="en-US" sz="900" b="0" i="0" dirty="0">
                <a:solidFill>
                  <a:srgbClr val="C9D043"/>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C9D043"/>
                </a:solidFill>
                <a:effectLst/>
                <a:latin typeface="Arial Narrow" panose="020B0604020202020204" pitchFamily="34" charset="0"/>
                <a:cs typeface="Arial Narrow" panose="020B0604020202020204" pitchFamily="34" charset="0"/>
              </a:rPr>
              <a:t>.</a:t>
            </a:r>
            <a:endParaRPr lang="en-US" sz="900" b="0" i="0" dirty="0">
              <a:solidFill>
                <a:srgbClr val="C9D043"/>
              </a:solidFill>
              <a:effectLst/>
              <a:latin typeface="Arial Narrow" panose="020B0604020202020204" pitchFamily="34" charset="0"/>
              <a:cs typeface="Arial Narrow" panose="020B0604020202020204" pitchFamily="34" charset="0"/>
            </a:endParaRPr>
          </a:p>
        </p:txBody>
      </p:sp>
      <p:sp>
        <p:nvSpPr>
          <p:cNvPr id="10" name="Espace réservé du texte 3">
            <a:extLst>
              <a:ext uri="{FF2B5EF4-FFF2-40B4-BE49-F238E27FC236}">
                <a16:creationId xmlns:a16="http://schemas.microsoft.com/office/drawing/2014/main" id="{20EB9154-4130-4732-9556-9B898BC48C37}"/>
              </a:ext>
            </a:extLst>
          </p:cNvPr>
          <p:cNvSpPr>
            <a:spLocks noGrp="1"/>
          </p:cNvSpPr>
          <p:nvPr>
            <p:ph type="body" sz="quarter" idx="14" hasCustomPrompt="1"/>
          </p:nvPr>
        </p:nvSpPr>
        <p:spPr>
          <a:xfrm>
            <a:off x="2834361" y="4709651"/>
            <a:ext cx="1904009" cy="176212"/>
          </a:xfrm>
          <a:prstGeom prst="rect">
            <a:avLst/>
          </a:prstGeom>
        </p:spPr>
        <p:txBody>
          <a:bodyPr lIns="0" bIns="0" anchor="b" anchorCtr="0"/>
          <a:lstStyle>
            <a:lvl1pPr marL="0" indent="0">
              <a:buNone/>
              <a:defRPr sz="900" b="0" i="0" spc="0">
                <a:solidFill>
                  <a:srgbClr val="C9D043"/>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extLst>
      <p:ext uri="{BB962C8B-B14F-4D97-AF65-F5344CB8AC3E}">
        <p14:creationId xmlns:p14="http://schemas.microsoft.com/office/powerpoint/2010/main" val="47572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marL="342900" indent="-342900">
              <a:buClr>
                <a:srgbClr val="3F466D"/>
              </a:buClr>
              <a:buFont typeface="Wingdings" panose="05000000000000000000" pitchFamily="2" charset="2"/>
              <a:buChar char="u"/>
              <a:defRPr>
                <a:solidFill>
                  <a:srgbClr val="3F466D"/>
                </a:solidFill>
              </a:defRPr>
            </a:lvl1pPr>
            <a:lvl2pPr marL="742950" indent="-285750">
              <a:buClr>
                <a:srgbClr val="3F466D"/>
              </a:buClr>
              <a:buFont typeface="Wingdings" panose="05000000000000000000" pitchFamily="2" charset="2"/>
              <a:buChar char="u"/>
              <a:defRPr>
                <a:solidFill>
                  <a:srgbClr val="3F466D"/>
                </a:solidFill>
              </a:defRPr>
            </a:lvl2pPr>
            <a:lvl3pPr marL="1143000" indent="-228600">
              <a:buClr>
                <a:srgbClr val="3F466D"/>
              </a:buClr>
              <a:buFont typeface="Wingdings" panose="05000000000000000000" pitchFamily="2" charset="2"/>
              <a:buChar char="u"/>
              <a:defRPr>
                <a:solidFill>
                  <a:srgbClr val="3F466D"/>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go, company name&#10;&#10;Description automatically generated">
            <a:extLst>
              <a:ext uri="{FF2B5EF4-FFF2-40B4-BE49-F238E27FC236}">
                <a16:creationId xmlns:a16="http://schemas.microsoft.com/office/drawing/2014/main" id="{6E136B48-1AA6-4B58-A5A4-BC44F52695FD}"/>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spTree>
    <p:extLst>
      <p:ext uri="{BB962C8B-B14F-4D97-AF65-F5344CB8AC3E}">
        <p14:creationId xmlns:p14="http://schemas.microsoft.com/office/powerpoint/2010/main" val="3278467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marL="342900" indent="-342900">
              <a:buClr>
                <a:srgbClr val="3F466D"/>
              </a:buClr>
              <a:buFont typeface="Wingdings" panose="05000000000000000000" pitchFamily="2" charset="2"/>
              <a:buChar char="u"/>
              <a:defRPr>
                <a:solidFill>
                  <a:srgbClr val="3F466D"/>
                </a:solidFill>
              </a:defRPr>
            </a:lvl1pPr>
            <a:lvl2pPr marL="742950" indent="-285750">
              <a:buClr>
                <a:srgbClr val="3F466D"/>
              </a:buClr>
              <a:buFont typeface="Wingdings" panose="05000000000000000000" pitchFamily="2" charset="2"/>
              <a:buChar char="u"/>
              <a:defRPr>
                <a:solidFill>
                  <a:srgbClr val="3F466D"/>
                </a:solidFill>
              </a:defRPr>
            </a:lvl2pPr>
            <a:lvl3pPr marL="1143000" indent="-228600">
              <a:buClr>
                <a:srgbClr val="3F466D"/>
              </a:buClr>
              <a:buFont typeface="Wingdings" panose="05000000000000000000" pitchFamily="2" charset="2"/>
              <a:buChar char="u"/>
              <a:defRPr>
                <a:solidFill>
                  <a:srgbClr val="3F466D"/>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go, company name&#10;&#10;Description automatically generated">
            <a:extLst>
              <a:ext uri="{FF2B5EF4-FFF2-40B4-BE49-F238E27FC236}">
                <a16:creationId xmlns:a16="http://schemas.microsoft.com/office/drawing/2014/main" id="{6E136B48-1AA6-4B58-A5A4-BC44F52695FD}"/>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sp>
        <p:nvSpPr>
          <p:cNvPr id="6" name="TextBox 4">
            <a:extLst>
              <a:ext uri="{FF2B5EF4-FFF2-40B4-BE49-F238E27FC236}">
                <a16:creationId xmlns:a16="http://schemas.microsoft.com/office/drawing/2014/main" id="{77E4CABB-70D1-4216-915C-D715F056EBB1}"/>
              </a:ext>
            </a:extLst>
          </p:cNvPr>
          <p:cNvSpPr txBox="1"/>
          <p:nvPr userDrawn="1"/>
        </p:nvSpPr>
        <p:spPr>
          <a:xfrm>
            <a:off x="465611"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C9D043"/>
                </a:solidFill>
                <a:effectLst/>
                <a:latin typeface="Arial Narrow" panose="020B0604020202020204" pitchFamily="34" charset="0"/>
                <a:cs typeface="Arial Narrow" panose="020B0604020202020204" pitchFamily="34" charset="0"/>
              </a:rPr>
              <a:t> </a:t>
            </a:r>
            <a:r>
              <a:rPr lang="en-US" sz="900" b="0" i="0" dirty="0">
                <a:solidFill>
                  <a:srgbClr val="C9D043"/>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C9D043"/>
                </a:solidFill>
                <a:effectLst/>
                <a:latin typeface="Arial Narrow" panose="020B0604020202020204" pitchFamily="34" charset="0"/>
                <a:cs typeface="Arial Narrow" panose="020B0604020202020204" pitchFamily="34" charset="0"/>
              </a:rPr>
              <a:t>.</a:t>
            </a:r>
            <a:endParaRPr lang="en-US" sz="900" b="0" i="0" dirty="0">
              <a:solidFill>
                <a:srgbClr val="C9D043"/>
              </a:solidFill>
              <a:effectLst/>
              <a:latin typeface="Arial Narrow" panose="020B0604020202020204" pitchFamily="34" charset="0"/>
              <a:cs typeface="Arial Narrow" panose="020B0604020202020204" pitchFamily="34" charset="0"/>
            </a:endParaRPr>
          </a:p>
        </p:txBody>
      </p:sp>
      <p:sp>
        <p:nvSpPr>
          <p:cNvPr id="8" name="Espace réservé du texte 3">
            <a:extLst>
              <a:ext uri="{FF2B5EF4-FFF2-40B4-BE49-F238E27FC236}">
                <a16:creationId xmlns:a16="http://schemas.microsoft.com/office/drawing/2014/main" id="{8D63C998-4F1B-48AF-AFF2-E5E3F1972833}"/>
              </a:ext>
            </a:extLst>
          </p:cNvPr>
          <p:cNvSpPr>
            <a:spLocks noGrp="1"/>
          </p:cNvSpPr>
          <p:nvPr>
            <p:ph type="body" sz="quarter" idx="14" hasCustomPrompt="1"/>
          </p:nvPr>
        </p:nvSpPr>
        <p:spPr>
          <a:xfrm>
            <a:off x="2834361" y="4709651"/>
            <a:ext cx="1904009" cy="176212"/>
          </a:xfrm>
          <a:prstGeom prst="rect">
            <a:avLst/>
          </a:prstGeom>
        </p:spPr>
        <p:txBody>
          <a:bodyPr lIns="0" bIns="0" anchor="b" anchorCtr="0"/>
          <a:lstStyle>
            <a:lvl1pPr marL="0" indent="0">
              <a:buNone/>
              <a:defRPr sz="900" b="0" i="0" spc="0">
                <a:solidFill>
                  <a:srgbClr val="C9D043"/>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extLst>
      <p:ext uri="{BB962C8B-B14F-4D97-AF65-F5344CB8AC3E}">
        <p14:creationId xmlns:p14="http://schemas.microsoft.com/office/powerpoint/2010/main" val="1119918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25309C68-25EB-4AB5-B741-D3FCF59467D6}"/>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pic>
        <p:nvPicPr>
          <p:cNvPr id="7" name="Picture 6" descr="A picture containing balloon&#10;&#10;Description automatically generated">
            <a:extLst>
              <a:ext uri="{FF2B5EF4-FFF2-40B4-BE49-F238E27FC236}">
                <a16:creationId xmlns:a16="http://schemas.microsoft.com/office/drawing/2014/main" id="{B46D1954-D9DD-4EE7-B47D-2575C6FB791F}"/>
              </a:ext>
            </a:extLst>
          </p:cNvPr>
          <p:cNvPicPr>
            <a:picLocks noChangeAspect="1"/>
          </p:cNvPicPr>
          <p:nvPr userDrawn="1"/>
        </p:nvPicPr>
        <p:blipFill rotWithShape="1">
          <a:blip r:embed="rId3"/>
          <a:srcRect r="4847" b="33322"/>
          <a:stretch/>
        </p:blipFill>
        <p:spPr>
          <a:xfrm>
            <a:off x="5395965" y="3810039"/>
            <a:ext cx="3748035" cy="1333462"/>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Free Content">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25309C68-25EB-4AB5-B741-D3FCF59467D6}"/>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pic>
        <p:nvPicPr>
          <p:cNvPr id="7" name="Picture 6" descr="A picture containing balloon&#10;&#10;Description automatically generated">
            <a:extLst>
              <a:ext uri="{FF2B5EF4-FFF2-40B4-BE49-F238E27FC236}">
                <a16:creationId xmlns:a16="http://schemas.microsoft.com/office/drawing/2014/main" id="{B46D1954-D9DD-4EE7-B47D-2575C6FB791F}"/>
              </a:ext>
            </a:extLst>
          </p:cNvPr>
          <p:cNvPicPr>
            <a:picLocks noChangeAspect="1"/>
          </p:cNvPicPr>
          <p:nvPr userDrawn="1"/>
        </p:nvPicPr>
        <p:blipFill rotWithShape="1">
          <a:blip r:embed="rId3"/>
          <a:srcRect r="4847" b="33322"/>
          <a:stretch/>
        </p:blipFill>
        <p:spPr>
          <a:xfrm>
            <a:off x="5395965" y="3810039"/>
            <a:ext cx="3748035" cy="1333462"/>
          </a:xfrm>
          <a:prstGeom prst="rect">
            <a:avLst/>
          </a:prstGeom>
        </p:spPr>
      </p:pic>
      <p:sp>
        <p:nvSpPr>
          <p:cNvPr id="4" name="TextBox 4">
            <a:extLst>
              <a:ext uri="{FF2B5EF4-FFF2-40B4-BE49-F238E27FC236}">
                <a16:creationId xmlns:a16="http://schemas.microsoft.com/office/drawing/2014/main" id="{E70AA2A4-66C3-4C7F-B1B7-E0ABB753E5FF}"/>
              </a:ext>
            </a:extLst>
          </p:cNvPr>
          <p:cNvSpPr txBox="1"/>
          <p:nvPr userDrawn="1"/>
        </p:nvSpPr>
        <p:spPr>
          <a:xfrm>
            <a:off x="465611"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C9D043"/>
                </a:solidFill>
                <a:effectLst/>
                <a:latin typeface="Arial Narrow" panose="020B0604020202020204" pitchFamily="34" charset="0"/>
                <a:cs typeface="Arial Narrow" panose="020B0604020202020204" pitchFamily="34" charset="0"/>
              </a:rPr>
              <a:t> </a:t>
            </a:r>
            <a:r>
              <a:rPr lang="en-US" sz="900" b="0" i="0" dirty="0">
                <a:solidFill>
                  <a:srgbClr val="C9D043"/>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C9D043"/>
                </a:solidFill>
                <a:effectLst/>
                <a:latin typeface="Arial Narrow" panose="020B0604020202020204" pitchFamily="34" charset="0"/>
                <a:cs typeface="Arial Narrow" panose="020B0604020202020204" pitchFamily="34" charset="0"/>
              </a:rPr>
              <a:t>.</a:t>
            </a:r>
            <a:endParaRPr lang="en-US" sz="900" b="0" i="0" dirty="0">
              <a:solidFill>
                <a:srgbClr val="C9D043"/>
              </a:solidFill>
              <a:effectLst/>
              <a:latin typeface="Arial Narrow" panose="020B0604020202020204" pitchFamily="34" charset="0"/>
              <a:cs typeface="Arial Narrow" panose="020B0604020202020204" pitchFamily="34" charset="0"/>
            </a:endParaRPr>
          </a:p>
        </p:txBody>
      </p:sp>
      <p:sp>
        <p:nvSpPr>
          <p:cNvPr id="5" name="Espace réservé du texte 3">
            <a:extLst>
              <a:ext uri="{FF2B5EF4-FFF2-40B4-BE49-F238E27FC236}">
                <a16:creationId xmlns:a16="http://schemas.microsoft.com/office/drawing/2014/main" id="{437258D5-4D58-4312-88D7-D1B578CFC9F4}"/>
              </a:ext>
            </a:extLst>
          </p:cNvPr>
          <p:cNvSpPr>
            <a:spLocks noGrp="1"/>
          </p:cNvSpPr>
          <p:nvPr>
            <p:ph type="body" sz="quarter" idx="14" hasCustomPrompt="1"/>
          </p:nvPr>
        </p:nvSpPr>
        <p:spPr>
          <a:xfrm>
            <a:off x="2834361" y="4709651"/>
            <a:ext cx="1904009" cy="176212"/>
          </a:xfrm>
          <a:prstGeom prst="rect">
            <a:avLst/>
          </a:prstGeom>
        </p:spPr>
        <p:txBody>
          <a:bodyPr lIns="0" bIns="0" anchor="b" anchorCtr="0"/>
          <a:lstStyle>
            <a:lvl1pPr marL="0" indent="0">
              <a:buNone/>
              <a:defRPr sz="900" b="0" i="0" spc="0">
                <a:solidFill>
                  <a:srgbClr val="C9D043"/>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extLst>
      <p:ext uri="{BB962C8B-B14F-4D97-AF65-F5344CB8AC3E}">
        <p14:creationId xmlns:p14="http://schemas.microsoft.com/office/powerpoint/2010/main" val="269135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46859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3F466D"/>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3F466D"/>
                </a:solidFill>
                <a:latin typeface="+mj-lt"/>
                <a:ea typeface="MS PGothic" pitchFamily="34" charset="-128"/>
                <a:cs typeface="+mn-cs"/>
              </a:rPr>
              <a:t>Via Ginevra 4, CH-6900 Lugano</a:t>
            </a:r>
            <a:br>
              <a:rPr lang="en-US" altLang="en-US" sz="1200" kern="1200" baseline="0" dirty="0">
                <a:solidFill>
                  <a:srgbClr val="3F466D"/>
                </a:solidFill>
                <a:latin typeface="+mj-lt"/>
                <a:ea typeface="MS PGothic" pitchFamily="34" charset="-128"/>
                <a:cs typeface="+mn-cs"/>
              </a:rPr>
            </a:br>
            <a:r>
              <a:rPr lang="en-US" altLang="en-US" sz="1200" kern="1200" baseline="0" dirty="0">
                <a:solidFill>
                  <a:srgbClr val="3F466D"/>
                </a:solidFill>
                <a:latin typeface="+mj-lt"/>
                <a:ea typeface="MS PGothic" pitchFamily="34" charset="-128"/>
                <a:cs typeface="+mn-cs"/>
              </a:rPr>
              <a:t>T. +41 (0)91 973 19 00</a:t>
            </a:r>
            <a:br>
              <a:rPr lang="en-US" altLang="en-US" sz="1200" kern="1200" baseline="0" dirty="0">
                <a:solidFill>
                  <a:srgbClr val="3F466D"/>
                </a:solidFill>
                <a:latin typeface="+mj-lt"/>
                <a:ea typeface="MS PGothic" pitchFamily="34" charset="-128"/>
                <a:cs typeface="+mn-cs"/>
              </a:rPr>
            </a:br>
            <a:r>
              <a:rPr lang="en-US" altLang="en-US" sz="1200" kern="1200" baseline="0" dirty="0" err="1">
                <a:solidFill>
                  <a:srgbClr val="3F466D"/>
                </a:solidFill>
                <a:latin typeface="+mj-lt"/>
                <a:ea typeface="MS PGothic" pitchFamily="34" charset="-128"/>
                <a:cs typeface="+mn-cs"/>
              </a:rPr>
              <a:t>esmo@esmo.org</a:t>
            </a:r>
            <a:br>
              <a:rPr lang="en-US" altLang="en-US" sz="1200" kern="1200" baseline="0" dirty="0">
                <a:solidFill>
                  <a:srgbClr val="3F466D"/>
                </a:solidFill>
                <a:latin typeface="+mj-lt"/>
                <a:ea typeface="MS PGothic" pitchFamily="34" charset="-128"/>
                <a:cs typeface="+mn-cs"/>
              </a:rPr>
            </a:br>
            <a:endParaRPr lang="en-US" altLang="en-US" sz="1200" kern="1200" baseline="0" dirty="0">
              <a:solidFill>
                <a:srgbClr val="3F466D"/>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3F466D"/>
                </a:solidFill>
                <a:latin typeface="+mj-lt"/>
                <a:ea typeface="MS PGothic" pitchFamily="34" charset="-128"/>
                <a:cs typeface="+mn-cs"/>
              </a:rPr>
              <a:t>esmo.org</a:t>
            </a:r>
            <a:endParaRPr lang="en-US" altLang="en-US" sz="1200" b="1" kern="1200" baseline="0" dirty="0">
              <a:solidFill>
                <a:srgbClr val="3F466D"/>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60000" y="2081317"/>
            <a:ext cx="4212001" cy="1200330"/>
          </a:xfrm>
          <a:prstGeom prst="rect">
            <a:avLst/>
          </a:prstGeom>
        </p:spPr>
        <p:txBody>
          <a:bodyPr tIns="46800" bIns="234000" anchor="t">
            <a:noAutofit/>
          </a:bodyPr>
          <a:lstStyle>
            <a:lvl1pPr marL="0" indent="0">
              <a:buFontTx/>
              <a:buNone/>
              <a:defRPr sz="1200" b="1">
                <a:solidFill>
                  <a:srgbClr val="3F466D"/>
                </a:solidFill>
                <a:latin typeface="+mn-lt"/>
              </a:defRPr>
            </a:lvl1pPr>
          </a:lstStyle>
          <a:p>
            <a:pPr lvl="0"/>
            <a:r>
              <a:rPr lang="en-US" dirty="0"/>
              <a:t>Click to edit Master text styles</a:t>
            </a:r>
          </a:p>
        </p:txBody>
      </p:sp>
      <p:pic>
        <p:nvPicPr>
          <p:cNvPr id="8" name="Picture 7" descr="Logo, company name&#10;&#10;Description automatically generated">
            <a:extLst>
              <a:ext uri="{FF2B5EF4-FFF2-40B4-BE49-F238E27FC236}">
                <a16:creationId xmlns:a16="http://schemas.microsoft.com/office/drawing/2014/main" id="{771C4DEF-C748-4A7D-884E-F9DA753E49CE}"/>
              </a:ext>
            </a:extLst>
          </p:cNvPr>
          <p:cNvPicPr>
            <a:picLocks noChangeAspect="1"/>
          </p:cNvPicPr>
          <p:nvPr userDrawn="1"/>
        </p:nvPicPr>
        <p:blipFill>
          <a:blip r:embed="rId2"/>
          <a:stretch>
            <a:fillRect/>
          </a:stretch>
        </p:blipFill>
        <p:spPr>
          <a:xfrm>
            <a:off x="468591" y="449527"/>
            <a:ext cx="4103409" cy="553412"/>
          </a:xfrm>
          <a:prstGeom prst="rect">
            <a:avLst/>
          </a:prstGeom>
        </p:spPr>
      </p:pic>
      <p:pic>
        <p:nvPicPr>
          <p:cNvPr id="9" name="Picture 8">
            <a:extLst>
              <a:ext uri="{FF2B5EF4-FFF2-40B4-BE49-F238E27FC236}">
                <a16:creationId xmlns:a16="http://schemas.microsoft.com/office/drawing/2014/main" id="{87D13004-6BD5-4CB0-A1DA-9BF82C24F12F}"/>
              </a:ext>
            </a:extLst>
          </p:cNvPr>
          <p:cNvPicPr>
            <a:picLocks noChangeAspect="1"/>
          </p:cNvPicPr>
          <p:nvPr userDrawn="1"/>
        </p:nvPicPr>
        <p:blipFill rotWithShape="1">
          <a:blip r:embed="rId3"/>
          <a:srcRect l="21432" r="29443"/>
          <a:stretch/>
        </p:blipFill>
        <p:spPr>
          <a:xfrm>
            <a:off x="5655563" y="0"/>
            <a:ext cx="3488437" cy="5143500"/>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8" name="Picture 7" descr="Logo, company name&#10;&#10;Description automatically generated">
            <a:extLst>
              <a:ext uri="{FF2B5EF4-FFF2-40B4-BE49-F238E27FC236}">
                <a16:creationId xmlns:a16="http://schemas.microsoft.com/office/drawing/2014/main" id="{09046A09-007B-4084-8E2A-D8CB6E500058}"/>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pic>
        <p:nvPicPr>
          <p:cNvPr id="5" name="Picture 4" descr="A picture containing balloon&#10;&#10;Description automatically generated">
            <a:extLst>
              <a:ext uri="{FF2B5EF4-FFF2-40B4-BE49-F238E27FC236}">
                <a16:creationId xmlns:a16="http://schemas.microsoft.com/office/drawing/2014/main" id="{6573D100-2CCC-405A-ADCA-C6000E9496E3}"/>
              </a:ext>
            </a:extLst>
          </p:cNvPr>
          <p:cNvPicPr>
            <a:picLocks noChangeAspect="1"/>
          </p:cNvPicPr>
          <p:nvPr userDrawn="1"/>
        </p:nvPicPr>
        <p:blipFill rotWithShape="1">
          <a:blip r:embed="rId3"/>
          <a:srcRect r="4847" b="33322"/>
          <a:stretch/>
        </p:blipFill>
        <p:spPr>
          <a:xfrm>
            <a:off x="5395965" y="3810039"/>
            <a:ext cx="3748035" cy="1333462"/>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Chapt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8" name="Picture 7" descr="Logo, company name&#10;&#10;Description automatically generated">
            <a:extLst>
              <a:ext uri="{FF2B5EF4-FFF2-40B4-BE49-F238E27FC236}">
                <a16:creationId xmlns:a16="http://schemas.microsoft.com/office/drawing/2014/main" id="{09046A09-007B-4084-8E2A-D8CB6E500058}"/>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pic>
        <p:nvPicPr>
          <p:cNvPr id="5" name="Picture 4" descr="A picture containing balloon&#10;&#10;Description automatically generated">
            <a:extLst>
              <a:ext uri="{FF2B5EF4-FFF2-40B4-BE49-F238E27FC236}">
                <a16:creationId xmlns:a16="http://schemas.microsoft.com/office/drawing/2014/main" id="{6573D100-2CCC-405A-ADCA-C6000E9496E3}"/>
              </a:ext>
            </a:extLst>
          </p:cNvPr>
          <p:cNvPicPr>
            <a:picLocks noChangeAspect="1"/>
          </p:cNvPicPr>
          <p:nvPr userDrawn="1"/>
        </p:nvPicPr>
        <p:blipFill rotWithShape="1">
          <a:blip r:embed="rId3"/>
          <a:srcRect r="4847" b="33322"/>
          <a:stretch/>
        </p:blipFill>
        <p:spPr>
          <a:xfrm>
            <a:off x="5395965" y="3810039"/>
            <a:ext cx="3748035" cy="1333462"/>
          </a:xfrm>
          <a:prstGeom prst="rect">
            <a:avLst/>
          </a:prstGeom>
        </p:spPr>
      </p:pic>
      <p:sp>
        <p:nvSpPr>
          <p:cNvPr id="7" name="TextBox 4">
            <a:extLst>
              <a:ext uri="{FF2B5EF4-FFF2-40B4-BE49-F238E27FC236}">
                <a16:creationId xmlns:a16="http://schemas.microsoft.com/office/drawing/2014/main" id="{1772D251-5AA0-459C-90EF-21F49603C9B0}"/>
              </a:ext>
            </a:extLst>
          </p:cNvPr>
          <p:cNvSpPr txBox="1"/>
          <p:nvPr userDrawn="1"/>
        </p:nvSpPr>
        <p:spPr>
          <a:xfrm>
            <a:off x="465611"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C9D043"/>
                </a:solidFill>
                <a:effectLst/>
                <a:latin typeface="Arial Narrow" panose="020B0604020202020204" pitchFamily="34" charset="0"/>
                <a:cs typeface="Arial Narrow" panose="020B0604020202020204" pitchFamily="34" charset="0"/>
              </a:rPr>
              <a:t> </a:t>
            </a:r>
            <a:r>
              <a:rPr lang="en-US" sz="900" b="0" i="0" dirty="0">
                <a:solidFill>
                  <a:srgbClr val="C9D043"/>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C9D043"/>
                </a:solidFill>
                <a:effectLst/>
                <a:latin typeface="Arial Narrow" panose="020B0604020202020204" pitchFamily="34" charset="0"/>
                <a:cs typeface="Arial Narrow" panose="020B0604020202020204" pitchFamily="34" charset="0"/>
              </a:rPr>
              <a:t>.</a:t>
            </a:r>
            <a:endParaRPr lang="en-US" sz="900" b="0" i="0" dirty="0">
              <a:solidFill>
                <a:srgbClr val="C9D043"/>
              </a:solidFill>
              <a:effectLst/>
              <a:latin typeface="Arial Narrow" panose="020B0604020202020204" pitchFamily="34" charset="0"/>
              <a:cs typeface="Arial Narrow" panose="020B0604020202020204" pitchFamily="34" charset="0"/>
            </a:endParaRPr>
          </a:p>
        </p:txBody>
      </p:sp>
      <p:sp>
        <p:nvSpPr>
          <p:cNvPr id="9" name="Espace réservé du texte 3">
            <a:extLst>
              <a:ext uri="{FF2B5EF4-FFF2-40B4-BE49-F238E27FC236}">
                <a16:creationId xmlns:a16="http://schemas.microsoft.com/office/drawing/2014/main" id="{2F5092FB-DCB2-405F-92BD-83A3A78C19B2}"/>
              </a:ext>
            </a:extLst>
          </p:cNvPr>
          <p:cNvSpPr>
            <a:spLocks noGrp="1"/>
          </p:cNvSpPr>
          <p:nvPr>
            <p:ph type="body" sz="quarter" idx="14" hasCustomPrompt="1"/>
          </p:nvPr>
        </p:nvSpPr>
        <p:spPr>
          <a:xfrm>
            <a:off x="2834361" y="4709651"/>
            <a:ext cx="1904009" cy="176212"/>
          </a:xfrm>
          <a:prstGeom prst="rect">
            <a:avLst/>
          </a:prstGeom>
        </p:spPr>
        <p:txBody>
          <a:bodyPr lIns="0" bIns="0" anchor="b" anchorCtr="0"/>
          <a:lstStyle>
            <a:lvl1pPr marL="0" indent="0">
              <a:buNone/>
              <a:defRPr sz="900" b="0" i="0" spc="0">
                <a:solidFill>
                  <a:srgbClr val="C9D043"/>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extLst>
      <p:ext uri="{BB962C8B-B14F-4D97-AF65-F5344CB8AC3E}">
        <p14:creationId xmlns:p14="http://schemas.microsoft.com/office/powerpoint/2010/main" val="264841802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3F466D"/>
                </a:solidFill>
              </a:defRPr>
            </a:lvl1pPr>
          </a:lstStyle>
          <a:p>
            <a:pPr lvl="0"/>
            <a:r>
              <a:rPr lang="en-US" dirty="0"/>
              <a:t>Click to edit Master text </a:t>
            </a:r>
            <a:r>
              <a:rPr lang="en-US" dirty="0" err="1"/>
              <a:t>stylesc</a:t>
            </a:r>
            <a:endParaRPr lang="en-US" dirty="0"/>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go, company name&#10;&#10;Description automatically generated">
            <a:extLst>
              <a:ext uri="{FF2B5EF4-FFF2-40B4-BE49-F238E27FC236}">
                <a16:creationId xmlns:a16="http://schemas.microsoft.com/office/drawing/2014/main" id="{904B8163-D7A5-4A17-9FB1-A05B8075F415}"/>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pic>
        <p:nvPicPr>
          <p:cNvPr id="12" name="Picture 11" descr="A picture containing balloon&#10;&#10;Description automatically generated">
            <a:extLst>
              <a:ext uri="{FF2B5EF4-FFF2-40B4-BE49-F238E27FC236}">
                <a16:creationId xmlns:a16="http://schemas.microsoft.com/office/drawing/2014/main" id="{0A34434A-EE1E-4710-81F9-93FCF2C32362}"/>
              </a:ext>
            </a:extLst>
          </p:cNvPr>
          <p:cNvPicPr>
            <a:picLocks noChangeAspect="1"/>
          </p:cNvPicPr>
          <p:nvPr userDrawn="1"/>
        </p:nvPicPr>
        <p:blipFill rotWithShape="1">
          <a:blip r:embed="rId3"/>
          <a:srcRect r="4847" b="33322"/>
          <a:stretch/>
        </p:blipFill>
        <p:spPr>
          <a:xfrm>
            <a:off x="5395965" y="3810039"/>
            <a:ext cx="3748035" cy="1333462"/>
          </a:xfrm>
          <a:prstGeom prst="rect">
            <a:avLst/>
          </a:prstGeom>
        </p:spPr>
      </p:pic>
    </p:spTree>
    <p:extLst>
      <p:ext uri="{BB962C8B-B14F-4D97-AF65-F5344CB8AC3E}">
        <p14:creationId xmlns:p14="http://schemas.microsoft.com/office/powerpoint/2010/main" val="307957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3F466D"/>
                </a:solidFill>
              </a:defRPr>
            </a:lvl1pPr>
          </a:lstStyle>
          <a:p>
            <a:pPr lvl="0"/>
            <a:r>
              <a:rPr lang="en-US" dirty="0"/>
              <a:t>Click to edit Master text </a:t>
            </a:r>
            <a:r>
              <a:rPr lang="en-US" dirty="0" err="1"/>
              <a:t>stylesc</a:t>
            </a:r>
            <a:endParaRPr lang="en-US" dirty="0"/>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go, company name&#10;&#10;Description automatically generated">
            <a:extLst>
              <a:ext uri="{FF2B5EF4-FFF2-40B4-BE49-F238E27FC236}">
                <a16:creationId xmlns:a16="http://schemas.microsoft.com/office/drawing/2014/main" id="{904B8163-D7A5-4A17-9FB1-A05B8075F415}"/>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pic>
        <p:nvPicPr>
          <p:cNvPr id="12" name="Picture 11" descr="A picture containing balloon&#10;&#10;Description automatically generated">
            <a:extLst>
              <a:ext uri="{FF2B5EF4-FFF2-40B4-BE49-F238E27FC236}">
                <a16:creationId xmlns:a16="http://schemas.microsoft.com/office/drawing/2014/main" id="{0A34434A-EE1E-4710-81F9-93FCF2C32362}"/>
              </a:ext>
            </a:extLst>
          </p:cNvPr>
          <p:cNvPicPr>
            <a:picLocks noChangeAspect="1"/>
          </p:cNvPicPr>
          <p:nvPr userDrawn="1"/>
        </p:nvPicPr>
        <p:blipFill rotWithShape="1">
          <a:blip r:embed="rId3"/>
          <a:srcRect r="4847" b="33322"/>
          <a:stretch/>
        </p:blipFill>
        <p:spPr>
          <a:xfrm>
            <a:off x="5395965" y="3810039"/>
            <a:ext cx="3748035" cy="1333462"/>
          </a:xfrm>
          <a:prstGeom prst="rect">
            <a:avLst/>
          </a:prstGeom>
        </p:spPr>
      </p:pic>
      <p:sp>
        <p:nvSpPr>
          <p:cNvPr id="14" name="TextBox 4">
            <a:extLst>
              <a:ext uri="{FF2B5EF4-FFF2-40B4-BE49-F238E27FC236}">
                <a16:creationId xmlns:a16="http://schemas.microsoft.com/office/drawing/2014/main" id="{E20BE453-48B9-4AD0-AA0C-9FFA59C06071}"/>
              </a:ext>
            </a:extLst>
          </p:cNvPr>
          <p:cNvSpPr txBox="1"/>
          <p:nvPr userDrawn="1"/>
        </p:nvSpPr>
        <p:spPr>
          <a:xfrm>
            <a:off x="465611"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C9D043"/>
                </a:solidFill>
                <a:effectLst/>
                <a:latin typeface="Arial Narrow" panose="020B0604020202020204" pitchFamily="34" charset="0"/>
                <a:cs typeface="Arial Narrow" panose="020B0604020202020204" pitchFamily="34" charset="0"/>
              </a:rPr>
              <a:t> </a:t>
            </a:r>
            <a:r>
              <a:rPr lang="en-US" sz="900" b="0" i="0" dirty="0">
                <a:solidFill>
                  <a:srgbClr val="C9D043"/>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C9D043"/>
                </a:solidFill>
                <a:effectLst/>
                <a:latin typeface="Arial Narrow" panose="020B0604020202020204" pitchFamily="34" charset="0"/>
                <a:cs typeface="Arial Narrow" panose="020B0604020202020204" pitchFamily="34" charset="0"/>
              </a:rPr>
              <a:t>.</a:t>
            </a:r>
            <a:endParaRPr lang="en-US" sz="900" b="0" i="0" dirty="0">
              <a:solidFill>
                <a:srgbClr val="C9D043"/>
              </a:solidFill>
              <a:effectLst/>
              <a:latin typeface="Arial Narrow" panose="020B0604020202020204" pitchFamily="34" charset="0"/>
              <a:cs typeface="Arial Narrow" panose="020B0604020202020204" pitchFamily="34" charset="0"/>
            </a:endParaRPr>
          </a:p>
        </p:txBody>
      </p:sp>
      <p:sp>
        <p:nvSpPr>
          <p:cNvPr id="15" name="Espace réservé du texte 3">
            <a:extLst>
              <a:ext uri="{FF2B5EF4-FFF2-40B4-BE49-F238E27FC236}">
                <a16:creationId xmlns:a16="http://schemas.microsoft.com/office/drawing/2014/main" id="{0962A08B-326A-47CC-9495-FB100C5DED2F}"/>
              </a:ext>
            </a:extLst>
          </p:cNvPr>
          <p:cNvSpPr>
            <a:spLocks noGrp="1"/>
          </p:cNvSpPr>
          <p:nvPr>
            <p:ph type="body" sz="quarter" idx="14" hasCustomPrompt="1"/>
          </p:nvPr>
        </p:nvSpPr>
        <p:spPr>
          <a:xfrm>
            <a:off x="2834361" y="4709651"/>
            <a:ext cx="1904009" cy="176212"/>
          </a:xfrm>
          <a:prstGeom prst="rect">
            <a:avLst/>
          </a:prstGeom>
        </p:spPr>
        <p:txBody>
          <a:bodyPr lIns="0" bIns="0" anchor="b" anchorCtr="0"/>
          <a:lstStyle>
            <a:lvl1pPr marL="0" indent="0">
              <a:buNone/>
              <a:defRPr sz="900" b="0" i="0" spc="0">
                <a:solidFill>
                  <a:srgbClr val="C9D043"/>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extLst>
      <p:ext uri="{BB962C8B-B14F-4D97-AF65-F5344CB8AC3E}">
        <p14:creationId xmlns:p14="http://schemas.microsoft.com/office/powerpoint/2010/main" val="283339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22223031-95A8-4F21-915A-A3AAE95CC8E7}"/>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3F466D"/>
                </a:solidFill>
              </a:defRPr>
            </a:lvl1pPr>
          </a:lstStyle>
          <a:p>
            <a:pPr lvl="0"/>
            <a:r>
              <a:rPr lang="en-US" dirty="0"/>
              <a:t>Click to edit Master text </a:t>
            </a:r>
            <a:r>
              <a:rPr lang="en-US" dirty="0" err="1"/>
              <a:t>stylesc</a:t>
            </a:r>
            <a:endParaRPr lang="en-US" dirty="0"/>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906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Text">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22223031-95A8-4F21-915A-A3AAE95CC8E7}"/>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3F466D"/>
                </a:solidFill>
              </a:defRPr>
            </a:lvl1pPr>
          </a:lstStyle>
          <a:p>
            <a:pPr lvl="0"/>
            <a:r>
              <a:rPr lang="en-US" dirty="0"/>
              <a:t>Click to edit Master text </a:t>
            </a:r>
            <a:r>
              <a:rPr lang="en-US" dirty="0" err="1"/>
              <a:t>stylesc</a:t>
            </a:r>
            <a:endParaRPr lang="en-US" dirty="0"/>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4">
            <a:extLst>
              <a:ext uri="{FF2B5EF4-FFF2-40B4-BE49-F238E27FC236}">
                <a16:creationId xmlns:a16="http://schemas.microsoft.com/office/drawing/2014/main" id="{2CE41ABE-A11A-40DB-A236-395375A2A5E6}"/>
              </a:ext>
            </a:extLst>
          </p:cNvPr>
          <p:cNvSpPr txBox="1"/>
          <p:nvPr userDrawn="1"/>
        </p:nvSpPr>
        <p:spPr>
          <a:xfrm>
            <a:off x="465611"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C9D043"/>
                </a:solidFill>
                <a:effectLst/>
                <a:latin typeface="Arial Narrow" panose="020B0604020202020204" pitchFamily="34" charset="0"/>
                <a:cs typeface="Arial Narrow" panose="020B0604020202020204" pitchFamily="34" charset="0"/>
              </a:rPr>
              <a:t> </a:t>
            </a:r>
            <a:r>
              <a:rPr lang="en-US" sz="900" b="0" i="0" dirty="0">
                <a:solidFill>
                  <a:srgbClr val="C9D043"/>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C9D043"/>
                </a:solidFill>
                <a:effectLst/>
                <a:latin typeface="Arial Narrow" panose="020B0604020202020204" pitchFamily="34" charset="0"/>
                <a:cs typeface="Arial Narrow" panose="020B0604020202020204" pitchFamily="34" charset="0"/>
              </a:rPr>
              <a:t>.</a:t>
            </a:r>
            <a:endParaRPr lang="en-US" sz="900" b="0" i="0" dirty="0">
              <a:solidFill>
                <a:srgbClr val="C9D043"/>
              </a:solidFill>
              <a:effectLst/>
              <a:latin typeface="Arial Narrow" panose="020B0604020202020204" pitchFamily="34" charset="0"/>
              <a:cs typeface="Arial Narrow" panose="020B0604020202020204" pitchFamily="34" charset="0"/>
            </a:endParaRPr>
          </a:p>
        </p:txBody>
      </p:sp>
      <p:sp>
        <p:nvSpPr>
          <p:cNvPr id="9" name="Espace réservé du texte 3">
            <a:extLst>
              <a:ext uri="{FF2B5EF4-FFF2-40B4-BE49-F238E27FC236}">
                <a16:creationId xmlns:a16="http://schemas.microsoft.com/office/drawing/2014/main" id="{EBA04283-1F31-4B4C-9DDC-E91E60120742}"/>
              </a:ext>
            </a:extLst>
          </p:cNvPr>
          <p:cNvSpPr>
            <a:spLocks noGrp="1"/>
          </p:cNvSpPr>
          <p:nvPr>
            <p:ph type="body" sz="quarter" idx="14" hasCustomPrompt="1"/>
          </p:nvPr>
        </p:nvSpPr>
        <p:spPr>
          <a:xfrm>
            <a:off x="2834361" y="4709651"/>
            <a:ext cx="1904009" cy="176212"/>
          </a:xfrm>
          <a:prstGeom prst="rect">
            <a:avLst/>
          </a:prstGeom>
        </p:spPr>
        <p:txBody>
          <a:bodyPr lIns="0" bIns="0" anchor="b" anchorCtr="0"/>
          <a:lstStyle>
            <a:lvl1pPr marL="0" indent="0">
              <a:buNone/>
              <a:defRPr sz="900" b="0" i="0" spc="0">
                <a:solidFill>
                  <a:srgbClr val="C9D043"/>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extLst>
      <p:ext uri="{BB962C8B-B14F-4D97-AF65-F5344CB8AC3E}">
        <p14:creationId xmlns:p14="http://schemas.microsoft.com/office/powerpoint/2010/main" val="301020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rgbClr val="3F466D"/>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Logo, company name&#10;&#10;Description automatically generated">
            <a:extLst>
              <a:ext uri="{FF2B5EF4-FFF2-40B4-BE49-F238E27FC236}">
                <a16:creationId xmlns:a16="http://schemas.microsoft.com/office/drawing/2014/main" id="{FFF3EF9F-490F-43EB-BE93-ADCA73128728}"/>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spTree>
    <p:extLst>
      <p:ext uri="{BB962C8B-B14F-4D97-AF65-F5344CB8AC3E}">
        <p14:creationId xmlns:p14="http://schemas.microsoft.com/office/powerpoint/2010/main" val="184026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rgbClr val="3F466D"/>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3F466D"/>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3F466D"/>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Logo, company name&#10;&#10;Description automatically generated">
            <a:extLst>
              <a:ext uri="{FF2B5EF4-FFF2-40B4-BE49-F238E27FC236}">
                <a16:creationId xmlns:a16="http://schemas.microsoft.com/office/drawing/2014/main" id="{FFF3EF9F-490F-43EB-BE93-ADCA73128728}"/>
              </a:ext>
            </a:extLst>
          </p:cNvPr>
          <p:cNvPicPr>
            <a:picLocks noChangeAspect="1"/>
          </p:cNvPicPr>
          <p:nvPr userDrawn="1"/>
        </p:nvPicPr>
        <p:blipFill rotWithShape="1">
          <a:blip r:embed="rId2"/>
          <a:srcRect b="43314"/>
          <a:stretch/>
        </p:blipFill>
        <p:spPr>
          <a:xfrm>
            <a:off x="468592" y="4730530"/>
            <a:ext cx="2077906" cy="158856"/>
          </a:xfrm>
          <a:prstGeom prst="rect">
            <a:avLst/>
          </a:prstGeom>
        </p:spPr>
      </p:pic>
      <p:sp>
        <p:nvSpPr>
          <p:cNvPr id="8" name="TextBox 4">
            <a:extLst>
              <a:ext uri="{FF2B5EF4-FFF2-40B4-BE49-F238E27FC236}">
                <a16:creationId xmlns:a16="http://schemas.microsoft.com/office/drawing/2014/main" id="{99524571-A58C-48FD-95FD-CA16A22CDB4E}"/>
              </a:ext>
            </a:extLst>
          </p:cNvPr>
          <p:cNvSpPr txBox="1"/>
          <p:nvPr userDrawn="1"/>
        </p:nvSpPr>
        <p:spPr>
          <a:xfrm>
            <a:off x="465611" y="4913393"/>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C9D043"/>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C9D043"/>
                </a:solidFill>
                <a:effectLst/>
                <a:latin typeface="Arial Narrow" panose="020B0604020202020204" pitchFamily="34" charset="0"/>
                <a:cs typeface="Arial Narrow" panose="020B0604020202020204" pitchFamily="34" charset="0"/>
              </a:rPr>
              <a:t> </a:t>
            </a:r>
            <a:r>
              <a:rPr lang="en-US" sz="900" b="0" i="0" dirty="0">
                <a:solidFill>
                  <a:srgbClr val="C9D043"/>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C9D043"/>
                </a:solidFill>
                <a:effectLst/>
                <a:latin typeface="Arial Narrow" panose="020B0604020202020204" pitchFamily="34" charset="0"/>
                <a:cs typeface="Arial Narrow" panose="020B0604020202020204" pitchFamily="34" charset="0"/>
              </a:rPr>
              <a:t>.</a:t>
            </a:r>
            <a:endParaRPr lang="en-US" sz="900" b="0" i="0" dirty="0">
              <a:solidFill>
                <a:srgbClr val="C9D043"/>
              </a:solidFill>
              <a:effectLst/>
              <a:latin typeface="Arial Narrow" panose="020B0604020202020204" pitchFamily="34" charset="0"/>
              <a:cs typeface="Arial Narrow" panose="020B0604020202020204" pitchFamily="34" charset="0"/>
            </a:endParaRPr>
          </a:p>
        </p:txBody>
      </p:sp>
      <p:sp>
        <p:nvSpPr>
          <p:cNvPr id="10" name="Espace réservé du texte 3">
            <a:extLst>
              <a:ext uri="{FF2B5EF4-FFF2-40B4-BE49-F238E27FC236}">
                <a16:creationId xmlns:a16="http://schemas.microsoft.com/office/drawing/2014/main" id="{2C3673F9-2CA5-4C62-8942-2679280E76CC}"/>
              </a:ext>
            </a:extLst>
          </p:cNvPr>
          <p:cNvSpPr>
            <a:spLocks noGrp="1"/>
          </p:cNvSpPr>
          <p:nvPr>
            <p:ph type="body" sz="quarter" idx="14" hasCustomPrompt="1"/>
          </p:nvPr>
        </p:nvSpPr>
        <p:spPr>
          <a:xfrm>
            <a:off x="2834361" y="4709651"/>
            <a:ext cx="1904009" cy="176212"/>
          </a:xfrm>
          <a:prstGeom prst="rect">
            <a:avLst/>
          </a:prstGeom>
        </p:spPr>
        <p:txBody>
          <a:bodyPr lIns="0" bIns="0" anchor="b" anchorCtr="0"/>
          <a:lstStyle>
            <a:lvl1pPr marL="0" indent="0">
              <a:buNone/>
              <a:defRPr sz="900" b="0" i="0" spc="0">
                <a:solidFill>
                  <a:srgbClr val="C9D043"/>
                </a:solidFill>
                <a:latin typeface="Arial Narrow" panose="020B0604020202020204" pitchFamily="34" charset="0"/>
                <a:cs typeface="Arial Narrow" panose="020B0604020202020204" pitchFamily="34" charset="0"/>
              </a:defRPr>
            </a:lvl1pPr>
          </a:lstStyle>
          <a:p>
            <a:pPr lvl="0"/>
            <a:r>
              <a:rPr lang="en-CH"/>
              <a:t>Add name of presenter here</a:t>
            </a:r>
            <a:endParaRPr lang="fr-FR"/>
          </a:p>
        </p:txBody>
      </p:sp>
    </p:spTree>
    <p:extLst>
      <p:ext uri="{BB962C8B-B14F-4D97-AF65-F5344CB8AC3E}">
        <p14:creationId xmlns:p14="http://schemas.microsoft.com/office/powerpoint/2010/main" val="283314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50" r:id="rId3"/>
    <p:sldLayoutId id="2147493649" r:id="rId4"/>
    <p:sldLayoutId id="2147493651" r:id="rId5"/>
    <p:sldLayoutId id="2147493642" r:id="rId6"/>
    <p:sldLayoutId id="2147493652" r:id="rId7"/>
    <p:sldLayoutId id="2147493643" r:id="rId8"/>
    <p:sldLayoutId id="2147493653" r:id="rId9"/>
    <p:sldLayoutId id="2147493644" r:id="rId10"/>
    <p:sldLayoutId id="2147493654" r:id="rId11"/>
    <p:sldLayoutId id="2147493645" r:id="rId12"/>
    <p:sldLayoutId id="2147493655" r:id="rId13"/>
    <p:sldLayoutId id="2147493646" r:id="rId14"/>
    <p:sldLayoutId id="2147493656" r:id="rId15"/>
    <p:sldLayoutId id="2147493648" r:id="rId16"/>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p:txBody>
          <a:bodyPr/>
          <a:lstStyle/>
          <a:p>
            <a:r>
              <a:rPr lang="fr-FR" dirty="0"/>
              <a:t>Click to </a:t>
            </a:r>
            <a:r>
              <a:rPr lang="fr-FR" dirty="0" err="1"/>
              <a:t>add</a:t>
            </a:r>
            <a:r>
              <a:rPr lang="fr-FR" dirty="0"/>
              <a:t> </a:t>
            </a:r>
            <a:br>
              <a:rPr lang="fr-FR" dirty="0"/>
            </a:br>
            <a:r>
              <a:rPr lang="fr-FR" dirty="0"/>
              <a:t>A </a:t>
            </a:r>
            <a:r>
              <a:rPr lang="fr-FR" dirty="0" err="1"/>
              <a:t>title</a:t>
            </a:r>
            <a:endParaRPr lang="fr-FR" dirty="0"/>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r>
              <a:rPr lang="fr-FR" dirty="0"/>
              <a:t>Click to </a:t>
            </a:r>
            <a:r>
              <a:rPr lang="fr-FR" dirty="0" err="1"/>
              <a:t>add</a:t>
            </a:r>
            <a:r>
              <a:rPr lang="fr-FR" dirty="0"/>
              <a:t> a </a:t>
            </a:r>
            <a:r>
              <a:rPr lang="fr-FR" dirty="0" err="1"/>
              <a:t>subtitle</a:t>
            </a:r>
            <a:endParaRPr lang="fr-FR" dirty="0"/>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r>
              <a:rPr lang="fr-FR" dirty="0"/>
              <a:t>Click to </a:t>
            </a:r>
            <a:r>
              <a:rPr lang="fr-FR" dirty="0" err="1"/>
              <a:t>add</a:t>
            </a:r>
            <a:r>
              <a:rPr lang="fr-FR" dirty="0"/>
              <a:t> </a:t>
            </a:r>
            <a:r>
              <a:rPr lang="fr-FR" dirty="0" err="1"/>
              <a:t>text</a:t>
            </a:r>
            <a:endParaRPr lang="fr-FR" dirty="0"/>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r>
              <a:rPr lang="fr-FR" dirty="0"/>
              <a:t>Click to </a:t>
            </a:r>
            <a:r>
              <a:rPr lang="fr-FR" dirty="0" err="1"/>
              <a:t>add</a:t>
            </a:r>
            <a:r>
              <a:rPr lang="fr-FR" dirty="0"/>
              <a:t> </a:t>
            </a:r>
            <a:r>
              <a:rPr lang="fr-FR" dirty="0" err="1"/>
              <a:t>text</a:t>
            </a:r>
            <a:endParaRPr lang="fr-FR" dirty="0"/>
          </a:p>
        </p:txBody>
      </p:sp>
    </p:spTree>
    <p:extLst>
      <p:ext uri="{BB962C8B-B14F-4D97-AF65-F5344CB8AC3E}">
        <p14:creationId xmlns:p14="http://schemas.microsoft.com/office/powerpoint/2010/main" val="29486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016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396612"/>
            <a:ext cx="8409764" cy="2700000"/>
          </a:xfrm>
        </p:spPr>
        <p:txBody>
          <a:bodyPr/>
          <a:lstStyle/>
          <a:p>
            <a:pPr algn="just"/>
            <a:r>
              <a:rPr lang="en-US" dirty="0">
                <a:latin typeface="+mn-lt"/>
              </a:rPr>
              <a:t>Please declare all interests arising from your work or expertise which may be perceived to conflict with the integrity of ESMO and/or your work within the Society.</a:t>
            </a:r>
          </a:p>
          <a:p>
            <a:pPr algn="just"/>
            <a:endParaRPr lang="en-US" dirty="0">
              <a:latin typeface="+mn-lt"/>
            </a:endParaRPr>
          </a:p>
          <a:p>
            <a:pPr algn="just"/>
            <a:r>
              <a:rPr lang="en-US" dirty="0">
                <a:latin typeface="+mn-lt"/>
              </a:rPr>
              <a:t>The Declaration of Interests included in your slide presentation(s) must specify all financial / non-financial interests you have in relation to the following </a:t>
            </a:r>
            <a:r>
              <a:rPr lang="en-US" b="1" dirty="0">
                <a:latin typeface="+mn-lt"/>
              </a:rPr>
              <a:t>relevant </a:t>
            </a:r>
            <a:r>
              <a:rPr lang="en-US" b="1" dirty="0" err="1">
                <a:latin typeface="+mn-lt"/>
              </a:rPr>
              <a:t>organisations</a:t>
            </a:r>
            <a:r>
              <a:rPr lang="en-US" b="1" dirty="0">
                <a:latin typeface="+mn-lt"/>
              </a:rPr>
              <a:t> </a:t>
            </a:r>
            <a:r>
              <a:rPr lang="en-US" dirty="0">
                <a:latin typeface="+mn-lt"/>
              </a:rPr>
              <a:t>and should cover the last two calendar years:</a:t>
            </a:r>
          </a:p>
          <a:p>
            <a:pPr algn="just"/>
            <a:endParaRPr lang="en-US" dirty="0">
              <a:latin typeface="+mn-lt"/>
            </a:endParaRPr>
          </a:p>
          <a:p>
            <a:pPr algn="just"/>
            <a:r>
              <a:rPr lang="en-US" b="1" dirty="0">
                <a:latin typeface="+mn-lt"/>
              </a:rPr>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
        <p:nvSpPr>
          <p:cNvPr id="5" name="Text Placeholder 4">
            <a:extLst>
              <a:ext uri="{FF2B5EF4-FFF2-40B4-BE49-F238E27FC236}">
                <a16:creationId xmlns:a16="http://schemas.microsoft.com/office/drawing/2014/main" id="{9746E6F7-9B68-4EF9-B023-4729D0587D5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456089"/>
            <a:ext cx="8409764" cy="2700000"/>
          </a:xfrm>
        </p:spPr>
        <p:txBody>
          <a:bodyPr/>
          <a:lstStyle/>
          <a:p>
            <a:pPr algn="just"/>
            <a:r>
              <a:rPr lang="en-US" sz="1000" dirty="0"/>
              <a:t>You should provide details about any financial / non-financial interests you may have in the above-mentioned </a:t>
            </a:r>
            <a:r>
              <a:rPr lang="en-US" sz="1000" dirty="0" err="1"/>
              <a:t>organisations</a:t>
            </a:r>
            <a:r>
              <a:rPr lang="en-US" sz="1000" dirty="0"/>
              <a:t>, including, but not limited to:</a:t>
            </a:r>
          </a:p>
          <a:p>
            <a:pPr algn="just"/>
            <a:endParaRPr lang="en-US" sz="1000" dirty="0"/>
          </a:p>
          <a:p>
            <a:pPr algn="just">
              <a:spcBef>
                <a:spcPts val="0"/>
              </a:spcBef>
            </a:pPr>
            <a:r>
              <a:rPr lang="en-US" sz="1000" dirty="0"/>
              <a:t>Compensation you have received for any speaker, consultancy or advisory role or similar activity (e.g. public speaking, writing engagements, expert testimony). </a:t>
            </a:r>
          </a:p>
          <a:p>
            <a:pPr algn="just">
              <a:spcBef>
                <a:spcPts val="0"/>
              </a:spcBef>
            </a:pPr>
            <a:endParaRPr lang="en-US" sz="1000" dirty="0"/>
          </a:p>
          <a:p>
            <a:pPr algn="just">
              <a:spcBef>
                <a:spcPts val="0"/>
              </a:spcBef>
            </a:pPr>
            <a:r>
              <a:rPr lang="en-US" sz="1000" dirty="0"/>
              <a:t>Any role in a relevant </a:t>
            </a:r>
            <a:r>
              <a:rPr lang="en-US" sz="1000" dirty="0" err="1"/>
              <a:t>organisation</a:t>
            </a:r>
            <a:r>
              <a:rPr lang="en-US" sz="1000" dirty="0"/>
              <a:t> for which you are financially compensated (e.g. as an employee, officer or member of the Board of Directors).</a:t>
            </a:r>
          </a:p>
          <a:p>
            <a:pPr algn="just">
              <a:spcBef>
                <a:spcPts val="0"/>
              </a:spcBef>
            </a:pPr>
            <a:endParaRPr lang="en-US" sz="1000" dirty="0"/>
          </a:p>
          <a:p>
            <a:pPr algn="just">
              <a:spcBef>
                <a:spcPts val="0"/>
              </a:spcBef>
            </a:pPr>
            <a:r>
              <a:rPr lang="en-US" sz="1000" dirty="0"/>
              <a:t>Details of any stocks or ownership interests that you have in a relevant </a:t>
            </a:r>
            <a:r>
              <a:rPr lang="en-US" sz="1000" dirty="0" err="1"/>
              <a:t>organisation</a:t>
            </a:r>
            <a:r>
              <a:rPr lang="en-US" sz="1000" dirty="0"/>
              <a:t> (as defined on the previous slide).</a:t>
            </a:r>
          </a:p>
          <a:p>
            <a:pPr algn="just">
              <a:spcBef>
                <a:spcPts val="0"/>
              </a:spcBef>
            </a:pPr>
            <a:endParaRPr lang="en-US" sz="1000" dirty="0"/>
          </a:p>
          <a:p>
            <a:pPr algn="just">
              <a:spcBef>
                <a:spcPts val="0"/>
              </a:spcBef>
            </a:pPr>
            <a:r>
              <a:rPr lang="en-US" sz="1000" dirty="0" err="1"/>
              <a:t>Licencing</a:t>
            </a:r>
            <a:r>
              <a:rPr lang="en-US" sz="10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1000" dirty="0" err="1"/>
              <a:t>licence</a:t>
            </a:r>
            <a:r>
              <a:rPr lang="en-US" sz="1000" dirty="0"/>
              <a:t> that has been granted).</a:t>
            </a:r>
          </a:p>
          <a:p>
            <a:pPr algn="just">
              <a:spcBef>
                <a:spcPts val="0"/>
              </a:spcBef>
            </a:pPr>
            <a:endParaRPr lang="en-US" sz="1000" dirty="0"/>
          </a:p>
          <a:p>
            <a:pPr algn="just">
              <a:spcBef>
                <a:spcPts val="0"/>
              </a:spcBef>
            </a:pPr>
            <a:r>
              <a:rPr lang="en-US" sz="10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1000" dirty="0"/>
          </a:p>
          <a:p>
            <a:pPr algn="just">
              <a:spcBef>
                <a:spcPts val="0"/>
              </a:spcBef>
            </a:pPr>
            <a:r>
              <a:rPr lang="en-US" sz="1000" dirty="0"/>
              <a:t>Details of any non-remunerated activities you have performed for any relevant </a:t>
            </a:r>
            <a:r>
              <a:rPr lang="en-US" sz="1000" dirty="0" err="1"/>
              <a:t>organisation</a:t>
            </a:r>
            <a:r>
              <a:rPr lang="en-US" sz="1000" dirty="0"/>
              <a:t> (e.g. a leadership position, advisory role, principal investigator or project lead).</a:t>
            </a:r>
          </a:p>
          <a:p>
            <a:pPr algn="just">
              <a:spcBef>
                <a:spcPts val="0"/>
              </a:spcBef>
            </a:pPr>
            <a:r>
              <a:rPr lang="en-US" sz="1000" dirty="0"/>
              <a:t> </a:t>
            </a:r>
          </a:p>
          <a:p>
            <a:pPr algn="just">
              <a:spcBef>
                <a:spcPts val="0"/>
              </a:spcBef>
            </a:pPr>
            <a:r>
              <a:rPr lang="en-US" sz="1000" dirty="0"/>
              <a:t>Details of any non-financial benefits received from a relevant </a:t>
            </a:r>
            <a:r>
              <a:rPr lang="en-US" sz="1000" dirty="0" err="1"/>
              <a:t>organisation</a:t>
            </a:r>
            <a:r>
              <a:rPr lang="en-US" sz="1000" dirty="0"/>
              <a:t> (as defined on the previous slide).For example, access to proprietary information or samples of medical products that are used in your research </a:t>
            </a:r>
            <a:r>
              <a:rPr lang="en-US" sz="1000" dirty="0" err="1"/>
              <a:t>programme</a:t>
            </a:r>
            <a:r>
              <a:rPr lang="en-US" sz="1000" dirty="0"/>
              <a:t>.</a:t>
            </a:r>
          </a:p>
          <a:p>
            <a:pPr algn="just">
              <a:spcBef>
                <a:spcPts val="0"/>
              </a:spcBef>
            </a:pPr>
            <a:endParaRPr lang="en-US" sz="1000" dirty="0"/>
          </a:p>
          <a:p>
            <a:pPr algn="just">
              <a:spcBef>
                <a:spcPts val="0"/>
              </a:spcBef>
            </a:pPr>
            <a:r>
              <a:rPr lang="en-US" sz="1000" dirty="0"/>
              <a:t>Details of membership or affiliation with any political </a:t>
            </a:r>
            <a:r>
              <a:rPr lang="en-US" sz="1000" dirty="0" err="1"/>
              <a:t>organisation</a:t>
            </a:r>
            <a:r>
              <a:rPr lang="en-US" sz="1000" dirty="0"/>
              <a:t>, pressure group, lobbying </a:t>
            </a:r>
            <a:r>
              <a:rPr lang="en-US" sz="1000" dirty="0" err="1"/>
              <a:t>organisation</a:t>
            </a:r>
            <a:r>
              <a:rPr lang="en-US" sz="1000" dirty="0"/>
              <a:t> or similar association operating in similar areas as ESMO or with relevance to cancer medicine.</a:t>
            </a:r>
          </a:p>
          <a:p>
            <a:pPr algn="just">
              <a:spcBef>
                <a:spcPts val="0"/>
              </a:spcBef>
            </a:pPr>
            <a:endParaRPr lang="en-US" sz="1000" dirty="0"/>
          </a:p>
          <a:p>
            <a:pPr algn="just">
              <a:spcBef>
                <a:spcPts val="0"/>
              </a:spcBef>
            </a:pPr>
            <a:r>
              <a:rPr lang="en-US" sz="1000" b="1" dirty="0"/>
              <a:t>If you have nothing to declare then please also state this.</a:t>
            </a:r>
          </a:p>
        </p:txBody>
      </p:sp>
      <p:sp>
        <p:nvSpPr>
          <p:cNvPr id="5" name="Text Placeholder 4">
            <a:extLst>
              <a:ext uri="{FF2B5EF4-FFF2-40B4-BE49-F238E27FC236}">
                <a16:creationId xmlns:a16="http://schemas.microsoft.com/office/drawing/2014/main" id="{198D0855-41F2-49F5-B57F-D278962E052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221750"/>
            <a:ext cx="8409764" cy="2700000"/>
          </a:xfrm>
        </p:spPr>
        <p:txBody>
          <a:bodyPr/>
          <a:lstStyle/>
          <a:p>
            <a:pPr algn="just"/>
            <a:r>
              <a:rPr lang="en-US" dirty="0"/>
              <a:t>First name Last name</a:t>
            </a:r>
          </a:p>
          <a:p>
            <a:pPr algn="just"/>
            <a:endParaRPr lang="en-GB" dirty="0"/>
          </a:p>
          <a:p>
            <a:pPr algn="just"/>
            <a:r>
              <a:rPr lang="en-US" dirty="0"/>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50EA53-4107-4E52-8DC1-4DF3E8566020}"/>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6E236927-825F-440C-943E-E50FF4D5080A}"/>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3078CABA-84C7-4F51-AEDD-6BE72F2BEF1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CC6B0-D5C0-46D3-B78B-ED6B0AF9DE33}"/>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D031EC25-C987-46B7-A967-272F0AFA1EF8}"/>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7D7E3B6A-7573-46EB-B5B5-1C8F2590F74D}"/>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57F9B5DB-EBC6-42C0-B750-24895FECDA7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0401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CC6B0-D5C0-46D3-B78B-ED6B0AF9DE33}"/>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D031EC25-C987-46B7-A967-272F0AFA1EF8}"/>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7D7E3B6A-7573-46EB-B5B5-1C8F2590F74D}"/>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57F9B5DB-EBC6-42C0-B750-24895FECDA7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90114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CC6B0-D5C0-46D3-B78B-ED6B0AF9DE33}"/>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D031EC25-C987-46B7-A967-272F0AFA1EF8}"/>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7D7E3B6A-7573-46EB-B5B5-1C8F2590F74D}"/>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57F9B5DB-EBC6-42C0-B750-24895FECDA7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5824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CC6B0-D5C0-46D3-B78B-ED6B0AF9DE33}"/>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D031EC25-C987-46B7-A967-272F0AFA1EF8}"/>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7D7E3B6A-7573-46EB-B5B5-1C8F2590F74D}"/>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57F9B5DB-EBC6-42C0-B750-24895FECDA7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665799261"/>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6" ma:contentTypeDescription="Create a new document." ma:contentTypeScope="" ma:versionID="a28e08e34bd2823eb0e33d054ed4e32c">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5e835e2af56aeae40dd9e99cec598243"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b9164d-fda5-458e-8fea-d6fc652a54e2">
      <Terms xmlns="http://schemas.microsoft.com/office/infopath/2007/PartnerControls"/>
    </lcf76f155ced4ddcb4097134ff3c332f>
    <TaxCatchAll xmlns="340f2541-9779-42e1-a2f4-053f49a111ff" xsi:nil="true"/>
    <SharedWithUsers xmlns="340f2541-9779-42e1-a2f4-053f49a111ff">
      <UserInfo>
        <DisplayName/>
        <AccountId xsi:nil="true"/>
        <AccountType/>
      </UserInfo>
    </SharedWithUsers>
    <MediaLengthInSeconds xmlns="3fb9164d-fda5-458e-8fea-d6fc652a54e2" xsi:nil="true"/>
    <_dlc_DocId xmlns="340f2541-9779-42e1-a2f4-053f49a111ff">TMXMRNDZPUUE-625559567-453532</_dlc_DocId>
    <_dlc_DocIdUrl xmlns="340f2541-9779-42e1-a2f4-053f49a111ff">
      <Url>https://esmo365.sharepoint.com/sites/SharingPortal/_layouts/15/DocIdRedir.aspx?ID=TMXMRNDZPUUE-625559567-453532</Url>
      <Description>TMXMRNDZPUUE-625559567-453532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2.xml><?xml version="1.0" encoding="utf-8"?>
<ds:datastoreItem xmlns:ds="http://schemas.openxmlformats.org/officeDocument/2006/customXml" ds:itemID="{507990CA-31FA-4303-BE2A-E05BA4638A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DA2DDA-4E94-49B3-BE48-28E9F156685D}">
  <ds:schemaRefs>
    <ds:schemaRef ds:uri="http://purl.org/dc/terms/"/>
    <ds:schemaRef ds:uri="3fb9164d-fda5-458e-8fea-d6fc652a54e2"/>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340f2541-9779-42e1-a2f4-053f49a111ff"/>
    <ds:schemaRef ds:uri="http://www.w3.org/XML/1998/namespace"/>
  </ds:schemaRefs>
</ds:datastoreItem>
</file>

<file path=customXml/itemProps4.xml><?xml version="1.0" encoding="utf-8"?>
<ds:datastoreItem xmlns:ds="http://schemas.openxmlformats.org/officeDocument/2006/customXml" ds:itemID="{42571A93-BA65-4EEB-97FD-D08EF8712D6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501</Words>
  <Application>Microsoft Office PowerPoint</Application>
  <PresentationFormat>On-screen Show (16:9)</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Wingdings</vt:lpstr>
      <vt:lpstr>Office Theme</vt:lpstr>
      <vt:lpstr>Click to add  A title</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Immuno Oncology Congress 2022 PPTX Template</dc:title>
  <dc:creator>Daura MELLA - ESMO</dc:creator>
  <cp:keywords>European Society for Medical Oncology, ESMO, Immuno, Oncology, Congress, 2022, PPTX, Template</cp:keywords>
  <cp:lastModifiedBy>Ricard USTRELL - ESMO</cp:lastModifiedBy>
  <cp:revision>15</cp:revision>
  <dcterms:created xsi:type="dcterms:W3CDTF">2016-02-17T10:07:52Z</dcterms:created>
  <dcterms:modified xsi:type="dcterms:W3CDTF">2022-10-13T15:58:36Z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93db3817-de95-4d53-a0dd-67c7544223db</vt:lpwstr>
  </property>
  <property fmtid="{D5CDD505-2E9C-101B-9397-08002B2CF9AE}" pid="13" name="MediaServiceImageTags">
    <vt:lpwstr/>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ies>
</file>