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4"/>
  </p:notesMasterIdLst>
  <p:sldIdLst>
    <p:sldId id="281" r:id="rId6"/>
    <p:sldId id="257" r:id="rId7"/>
    <p:sldId id="276" r:id="rId8"/>
    <p:sldId id="259" r:id="rId9"/>
    <p:sldId id="283" r:id="rId10"/>
    <p:sldId id="284" r:id="rId11"/>
    <p:sldId id="285" r:id="rId12"/>
    <p:sldId id="286" r:id="rId13"/>
  </p:sldIdLst>
  <p:sldSz cx="9144000" cy="5143500" type="screen16x9"/>
  <p:notesSz cx="6858000" cy="9144000"/>
  <p:embeddedFontLs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lUSs7IU0KRGgIVW8d9/dUtf8L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F97"/>
    <a:srgbClr val="68B88C"/>
    <a:srgbClr val="2867AE"/>
    <a:srgbClr val="D79D41"/>
    <a:srgbClr val="06426B"/>
    <a:srgbClr val="D1A769"/>
    <a:srgbClr val="05406B"/>
    <a:srgbClr val="D9B683"/>
    <a:srgbClr val="DFC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40F3B-4B51-42CF-A8BE-B48F35FAF18C}" v="5" dt="2022-09-12T08:20:46.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7.fntdata"/><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734A82F4-F8FE-2643-89BE-540A9CFBC434}"/>
    <pc:docChg chg="">
      <pc:chgData name="Alexandre SCHIFFER" userId="8f28390f-5a5f-4efd-a760-7656bfa7277a" providerId="ADAL" clId="{734A82F4-F8FE-2643-89BE-540A9CFBC434}" dt="2021-05-21T09:35:33.194" v="0" actId="2696"/>
      <pc:docMkLst>
        <pc:docMk/>
      </pc:docMkLst>
      <pc:sldMasterChg chg="delSldLayout">
        <pc:chgData name="Alexandre SCHIFFER" userId="8f28390f-5a5f-4efd-a760-7656bfa7277a" providerId="ADAL" clId="{734A82F4-F8FE-2643-89BE-540A9CFBC434}" dt="2021-05-21T09:35:33.194" v="0" actId="2696"/>
        <pc:sldMasterMkLst>
          <pc:docMk/>
          <pc:sldMasterMk cId="0" sldId="2147483648"/>
        </pc:sldMasterMkLst>
        <pc:sldLayoutChg chg="del">
          <pc:chgData name="Alexandre SCHIFFER" userId="8f28390f-5a5f-4efd-a760-7656bfa7277a" providerId="ADAL" clId="{734A82F4-F8FE-2643-89BE-540A9CFBC434}" dt="2021-05-21T09:35:33.194" v="0" actId="2696"/>
          <pc:sldLayoutMkLst>
            <pc:docMk/>
            <pc:sldMasterMk cId="0" sldId="2147483648"/>
            <pc:sldLayoutMk cId="0" sldId="2147483657"/>
          </pc:sldLayoutMkLst>
        </pc:sldLayoutChg>
      </pc:sldMasterChg>
    </pc:docChg>
  </pc:docChgLst>
  <pc:docChgLst>
    <pc:chgData name="Francesca MAINO - ESMO" userId="0e04cdf6-27b3-4e1e-8a38-161a3a714cd4" providerId="ADAL" clId="{F8087C0D-C617-444C-831E-7F201FBA0811}"/>
    <pc:docChg chg="undo custSel addSld modSld modMainMaster">
      <pc:chgData name="Francesca MAINO - ESMO" userId="0e04cdf6-27b3-4e1e-8a38-161a3a714cd4" providerId="ADAL" clId="{F8087C0D-C617-444C-831E-7F201FBA0811}" dt="2021-03-30T09:45:39.253" v="102"/>
      <pc:docMkLst>
        <pc:docMk/>
      </pc:docMkLst>
      <pc:sldChg chg="addSp delSp modSp">
        <pc:chgData name="Francesca MAINO - ESMO" userId="0e04cdf6-27b3-4e1e-8a38-161a3a714cd4" providerId="ADAL" clId="{F8087C0D-C617-444C-831E-7F201FBA0811}" dt="2021-03-30T09:45:30.646" v="100"/>
        <pc:sldMkLst>
          <pc:docMk/>
          <pc:sldMk cId="3378016790" sldId="261"/>
        </pc:sldMkLst>
        <pc:spChg chg="add mod">
          <ac:chgData name="Francesca MAINO - ESMO" userId="0e04cdf6-27b3-4e1e-8a38-161a3a714cd4" providerId="ADAL" clId="{F8087C0D-C617-444C-831E-7F201FBA0811}" dt="2021-03-30T09:45:30.646" v="100"/>
          <ac:spMkLst>
            <pc:docMk/>
            <pc:sldMk cId="3378016790" sldId="261"/>
            <ac:spMk id="2" creationId="{4B503DF7-AE54-44F6-81E3-FE225761EB86}"/>
          </ac:spMkLst>
        </pc:spChg>
        <pc:spChg chg="add mod">
          <ac:chgData name="Francesca MAINO - ESMO" userId="0e04cdf6-27b3-4e1e-8a38-161a3a714cd4" providerId="ADAL" clId="{F8087C0D-C617-444C-831E-7F201FBA0811}" dt="2021-03-30T09:45:30.646" v="100"/>
          <ac:spMkLst>
            <pc:docMk/>
            <pc:sldMk cId="3378016790" sldId="261"/>
            <ac:spMk id="3" creationId="{871FC66F-84F2-4D62-A2E9-FB52E0324D64}"/>
          </ac:spMkLst>
        </pc:spChg>
        <pc:spChg chg="add mod">
          <ac:chgData name="Francesca MAINO - ESMO" userId="0e04cdf6-27b3-4e1e-8a38-161a3a714cd4" providerId="ADAL" clId="{F8087C0D-C617-444C-831E-7F201FBA0811}" dt="2021-03-30T09:45:30.646" v="100"/>
          <ac:spMkLst>
            <pc:docMk/>
            <pc:sldMk cId="3378016790" sldId="261"/>
            <ac:spMk id="4" creationId="{3DA707F8-ECC4-4E48-B6A7-94037535F16A}"/>
          </ac:spMkLst>
        </pc:spChg>
        <pc:spChg chg="del">
          <ac:chgData name="Francesca MAINO - ESMO" userId="0e04cdf6-27b3-4e1e-8a38-161a3a714cd4" providerId="ADAL" clId="{F8087C0D-C617-444C-831E-7F201FBA0811}" dt="2021-03-30T09:45:30.646" v="100"/>
          <ac:spMkLst>
            <pc:docMk/>
            <pc:sldMk cId="3378016790" sldId="261"/>
            <ac:spMk id="92"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3"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4" creationId="{00000000-0000-0000-0000-000000000000}"/>
          </ac:spMkLst>
        </pc:spChg>
      </pc:sldChg>
      <pc:sldChg chg="new">
        <pc:chgData name="Francesca MAINO - ESMO" userId="0e04cdf6-27b3-4e1e-8a38-161a3a714cd4" providerId="ADAL" clId="{F8087C0D-C617-444C-831E-7F201FBA0811}" dt="2021-03-30T09:45:15.408" v="99" actId="680"/>
        <pc:sldMkLst>
          <pc:docMk/>
          <pc:sldMk cId="4211620556" sldId="267"/>
        </pc:sldMkLst>
      </pc:sldChg>
      <pc:sldChg chg="addSp delSp modSp add">
        <pc:chgData name="Francesca MAINO - ESMO" userId="0e04cdf6-27b3-4e1e-8a38-161a3a714cd4" providerId="ADAL" clId="{F8087C0D-C617-444C-831E-7F201FBA0811}" dt="2021-03-30T09:45:39.253" v="102"/>
        <pc:sldMkLst>
          <pc:docMk/>
          <pc:sldMk cId="3802976087" sldId="268"/>
        </pc:sldMkLst>
        <pc:spChg chg="del">
          <ac:chgData name="Francesca MAINO - ESMO" userId="0e04cdf6-27b3-4e1e-8a38-161a3a714cd4" providerId="ADAL" clId="{F8087C0D-C617-444C-831E-7F201FBA0811}" dt="2021-03-30T09:45:39.253" v="102"/>
          <ac:spMkLst>
            <pc:docMk/>
            <pc:sldMk cId="3802976087" sldId="268"/>
            <ac:spMk id="2" creationId="{4B503DF7-AE54-44F6-81E3-FE225761EB86}"/>
          </ac:spMkLst>
        </pc:spChg>
        <pc:spChg chg="del">
          <ac:chgData name="Francesca MAINO - ESMO" userId="0e04cdf6-27b3-4e1e-8a38-161a3a714cd4" providerId="ADAL" clId="{F8087C0D-C617-444C-831E-7F201FBA0811}" dt="2021-03-30T09:45:39.253" v="102"/>
          <ac:spMkLst>
            <pc:docMk/>
            <pc:sldMk cId="3802976087" sldId="268"/>
            <ac:spMk id="3" creationId="{871FC66F-84F2-4D62-A2E9-FB52E0324D64}"/>
          </ac:spMkLst>
        </pc:spChg>
        <pc:spChg chg="del">
          <ac:chgData name="Francesca MAINO - ESMO" userId="0e04cdf6-27b3-4e1e-8a38-161a3a714cd4" providerId="ADAL" clId="{F8087C0D-C617-444C-831E-7F201FBA0811}" dt="2021-03-30T09:45:39.253" v="102"/>
          <ac:spMkLst>
            <pc:docMk/>
            <pc:sldMk cId="3802976087" sldId="268"/>
            <ac:spMk id="4" creationId="{3DA707F8-ECC4-4E48-B6A7-94037535F16A}"/>
          </ac:spMkLst>
        </pc:spChg>
        <pc:spChg chg="add mod">
          <ac:chgData name="Francesca MAINO - ESMO" userId="0e04cdf6-27b3-4e1e-8a38-161a3a714cd4" providerId="ADAL" clId="{F8087C0D-C617-444C-831E-7F201FBA0811}" dt="2021-03-30T09:45:39.253" v="102"/>
          <ac:spMkLst>
            <pc:docMk/>
            <pc:sldMk cId="3802976087" sldId="268"/>
            <ac:spMk id="5" creationId="{0A749566-E5BC-4A1E-8A39-ECB085D5A70D}"/>
          </ac:spMkLst>
        </pc:spChg>
        <pc:spChg chg="add mod">
          <ac:chgData name="Francesca MAINO - ESMO" userId="0e04cdf6-27b3-4e1e-8a38-161a3a714cd4" providerId="ADAL" clId="{F8087C0D-C617-444C-831E-7F201FBA0811}" dt="2021-03-30T09:45:39.253" v="102"/>
          <ac:spMkLst>
            <pc:docMk/>
            <pc:sldMk cId="3802976087" sldId="268"/>
            <ac:spMk id="6" creationId="{9B42120E-5F53-49F3-8A7D-9F784DD2BE2A}"/>
          </ac:spMkLst>
        </pc:spChg>
        <pc:spChg chg="add mod">
          <ac:chgData name="Francesca MAINO - ESMO" userId="0e04cdf6-27b3-4e1e-8a38-161a3a714cd4" providerId="ADAL" clId="{F8087C0D-C617-444C-831E-7F201FBA0811}" dt="2021-03-30T09:45:39.253" v="102"/>
          <ac:spMkLst>
            <pc:docMk/>
            <pc:sldMk cId="3802976087" sldId="268"/>
            <ac:spMk id="7" creationId="{5CA19FA3-6B96-4AF0-A1F6-AA99D7150051}"/>
          </ac:spMkLst>
        </pc:spChg>
      </pc:sldChg>
      <pc:sldMasterChg chg="delSldLayout modSldLayout">
        <pc:chgData name="Francesca MAINO - ESMO" userId="0e04cdf6-27b3-4e1e-8a38-161a3a714cd4" providerId="ADAL" clId="{F8087C0D-C617-444C-831E-7F201FBA0811}" dt="2021-03-30T09:45:00.627" v="98" actId="14100"/>
        <pc:sldMasterMkLst>
          <pc:docMk/>
          <pc:sldMasterMk cId="0" sldId="2147483648"/>
        </pc:sldMasterMkLst>
        <pc:sldLayoutChg chg="addSp delSp modSp">
          <pc:chgData name="Francesca MAINO - ESMO" userId="0e04cdf6-27b3-4e1e-8a38-161a3a714cd4" providerId="ADAL" clId="{F8087C0D-C617-444C-831E-7F201FBA0811}" dt="2021-03-30T09:32:12.667" v="1"/>
          <pc:sldLayoutMkLst>
            <pc:docMk/>
            <pc:sldMasterMk cId="0" sldId="2147483648"/>
            <pc:sldLayoutMk cId="0" sldId="2147483651"/>
          </pc:sldLayoutMkLst>
          <pc:spChg chg="add del mod">
            <ac:chgData name="Francesca MAINO - ESMO" userId="0e04cdf6-27b3-4e1e-8a38-161a3a714cd4" providerId="ADAL" clId="{F8087C0D-C617-444C-831E-7F201FBA0811}" dt="2021-03-30T09:32:12.667" v="1"/>
            <ac:spMkLst>
              <pc:docMk/>
              <pc:sldMasterMk cId="0" sldId="2147483648"/>
              <pc:sldLayoutMk cId="0" sldId="2147483651"/>
              <ac:spMk id="2" creationId="{D44AD858-1C02-48B7-B8BB-FD7C93D64192}"/>
            </ac:spMkLst>
          </pc:spChg>
        </pc:sldLayoutChg>
        <pc:sldLayoutChg chg="addSp modSp">
          <pc:chgData name="Francesca MAINO - ESMO" userId="0e04cdf6-27b3-4e1e-8a38-161a3a714cd4" providerId="ADAL" clId="{F8087C0D-C617-444C-831E-7F201FBA0811}" dt="2021-03-30T09:37:26.468" v="62"/>
          <pc:sldLayoutMkLst>
            <pc:docMk/>
            <pc:sldMasterMk cId="0" sldId="2147483648"/>
            <pc:sldLayoutMk cId="0" sldId="2147483652"/>
          </pc:sldLayoutMkLst>
          <pc:grpChg chg="add mod">
            <ac:chgData name="Francesca MAINO - ESMO" userId="0e04cdf6-27b3-4e1e-8a38-161a3a714cd4" providerId="ADAL" clId="{F8087C0D-C617-444C-831E-7F201FBA0811}" dt="2021-03-30T09:37:26.468" v="62"/>
            <ac:grpSpMkLst>
              <pc:docMk/>
              <pc:sldMasterMk cId="0" sldId="2147483648"/>
              <pc:sldLayoutMk cId="0" sldId="2147483652"/>
              <ac:grpSpMk id="7" creationId="{8AF34ADF-08F0-4F1A-9018-863C0741CFAC}"/>
            </ac:grpSpMkLst>
          </pc:grpChg>
          <pc:picChg chg="mod">
            <ac:chgData name="Francesca MAINO - ESMO" userId="0e04cdf6-27b3-4e1e-8a38-161a3a714cd4" providerId="ADAL" clId="{F8087C0D-C617-444C-831E-7F201FBA0811}" dt="2021-03-30T09:37:26.468" v="62"/>
            <ac:picMkLst>
              <pc:docMk/>
              <pc:sldMasterMk cId="0" sldId="2147483648"/>
              <pc:sldLayoutMk cId="0" sldId="2147483652"/>
              <ac:picMk id="8" creationId="{B5F3E166-27AC-4304-97CA-775664E45049}"/>
            </ac:picMkLst>
          </pc:picChg>
          <pc:picChg chg="mod">
            <ac:chgData name="Francesca MAINO - ESMO" userId="0e04cdf6-27b3-4e1e-8a38-161a3a714cd4" providerId="ADAL" clId="{F8087C0D-C617-444C-831E-7F201FBA0811}" dt="2021-03-30T09:37:26.468" v="62"/>
            <ac:picMkLst>
              <pc:docMk/>
              <pc:sldMasterMk cId="0" sldId="2147483648"/>
              <pc:sldLayoutMk cId="0" sldId="2147483652"/>
              <ac:picMk id="9" creationId="{6D1BD61B-78EE-41B8-9E23-A8395C6F1D59}"/>
            </ac:picMkLst>
          </pc:picChg>
        </pc:sldLayoutChg>
        <pc:sldLayoutChg chg="addSp delSp modSp mod">
          <pc:chgData name="Francesca MAINO - ESMO" userId="0e04cdf6-27b3-4e1e-8a38-161a3a714cd4" providerId="ADAL" clId="{F8087C0D-C617-444C-831E-7F201FBA0811}" dt="2021-03-30T09:38:31.172" v="67" actId="164"/>
          <pc:sldLayoutMkLst>
            <pc:docMk/>
            <pc:sldMasterMk cId="0" sldId="2147483648"/>
            <pc:sldLayoutMk cId="4152892417" sldId="2147483658"/>
          </pc:sldLayoutMkLst>
          <pc:grpChg chg="add mod">
            <ac:chgData name="Francesca MAINO - ESMO" userId="0e04cdf6-27b3-4e1e-8a38-161a3a714cd4" providerId="ADAL" clId="{F8087C0D-C617-444C-831E-7F201FBA0811}" dt="2021-03-30T09:38:31.172" v="67" actId="164"/>
            <ac:grpSpMkLst>
              <pc:docMk/>
              <pc:sldMasterMk cId="0" sldId="2147483648"/>
              <pc:sldLayoutMk cId="4152892417" sldId="2147483658"/>
              <ac:grpSpMk id="4" creationId="{89EADEF1-C673-40D1-B84D-022A97A6C63A}"/>
            </ac:grpSpMkLst>
          </pc:grp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3" creationId="{B501AC60-6A05-47C6-AA74-EE94E25F55B0}"/>
            </ac:picMkLst>
          </pc:pic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9" creationId="{2A54C127-53F4-4F8F-B6E8-A3B6814514AF}"/>
            </ac:picMkLst>
          </pc:picChg>
          <pc:picChg chg="add del mod">
            <ac:chgData name="Francesca MAINO - ESMO" userId="0e04cdf6-27b3-4e1e-8a38-161a3a714cd4" providerId="ADAL" clId="{F8087C0D-C617-444C-831E-7F201FBA0811}" dt="2021-03-30T09:33:06.864" v="15" actId="478"/>
            <ac:picMkLst>
              <pc:docMk/>
              <pc:sldMasterMk cId="0" sldId="2147483648"/>
              <pc:sldLayoutMk cId="4152892417" sldId="2147483658"/>
              <ac:picMk id="25" creationId="{00000000-0000-0000-0000-000000000000}"/>
            </ac:picMkLst>
          </pc:picChg>
        </pc:sldLayoutChg>
        <pc:sldLayoutChg chg="addSp modSp mod">
          <pc:chgData name="Francesca MAINO - ESMO" userId="0e04cdf6-27b3-4e1e-8a38-161a3a714cd4" providerId="ADAL" clId="{F8087C0D-C617-444C-831E-7F201FBA0811}" dt="2021-03-30T09:37:23.703" v="61" actId="164"/>
          <pc:sldLayoutMkLst>
            <pc:docMk/>
            <pc:sldMasterMk cId="0" sldId="2147483648"/>
            <pc:sldLayoutMk cId="716970866" sldId="2147483659"/>
          </pc:sldLayoutMkLst>
          <pc:grpChg chg="add mod">
            <ac:chgData name="Francesca MAINO - ESMO" userId="0e04cdf6-27b3-4e1e-8a38-161a3a714cd4" providerId="ADAL" clId="{F8087C0D-C617-444C-831E-7F201FBA0811}" dt="2021-03-30T09:37:23.703" v="61" actId="164"/>
            <ac:grpSpMkLst>
              <pc:docMk/>
              <pc:sldMasterMk cId="0" sldId="2147483648"/>
              <pc:sldLayoutMk cId="716970866" sldId="2147483659"/>
              <ac:grpSpMk id="4" creationId="{1A568E73-8989-4A2A-82F1-31F9AA7130EB}"/>
            </ac:grpSpMkLst>
          </pc:grp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3" creationId="{59DDA881-A3B3-4F3F-AF0D-87E449D618B4}"/>
            </ac:picMkLst>
          </pc:pic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8" creationId="{13B7C532-E548-431F-8CB5-69CB15AC4F4B}"/>
            </ac:picMkLst>
          </pc:picChg>
        </pc:sldLayoutChg>
        <pc:sldLayoutChg chg="addSp modSp del">
          <pc:chgData name="Francesca MAINO - ESMO" userId="0e04cdf6-27b3-4e1e-8a38-161a3a714cd4" providerId="ADAL" clId="{F8087C0D-C617-444C-831E-7F201FBA0811}" dt="2021-03-30T09:39:49.527" v="73" actId="2696"/>
          <pc:sldLayoutMkLst>
            <pc:docMk/>
            <pc:sldMasterMk cId="0" sldId="2147483648"/>
            <pc:sldLayoutMk cId="1885572204" sldId="2147483661"/>
          </pc:sldLayoutMkLst>
          <pc:grpChg chg="add mod">
            <ac:chgData name="Francesca MAINO - ESMO" userId="0e04cdf6-27b3-4e1e-8a38-161a3a714cd4" providerId="ADAL" clId="{F8087C0D-C617-444C-831E-7F201FBA0811}" dt="2021-03-30T09:37:36.345" v="63"/>
            <ac:grpSpMkLst>
              <pc:docMk/>
              <pc:sldMasterMk cId="0" sldId="2147483648"/>
              <pc:sldLayoutMk cId="1885572204" sldId="2147483661"/>
              <ac:grpSpMk id="7" creationId="{306B97CE-51BD-43B1-8565-38CE544ABCB6}"/>
            </ac:grpSpMkLst>
          </pc:grp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8" creationId="{BB134526-07FC-4FCB-8458-CE9E3ED1FF24}"/>
            </ac:picMkLst>
          </pc:pic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9" creationId="{2DF506F2-84E8-40D3-AEED-580D60AE15BE}"/>
            </ac:picMkLst>
          </pc:picChg>
        </pc:sldLayoutChg>
        <pc:sldLayoutChg chg="addSp modSp">
          <pc:chgData name="Francesca MAINO - ESMO" userId="0e04cdf6-27b3-4e1e-8a38-161a3a714cd4" providerId="ADAL" clId="{F8087C0D-C617-444C-831E-7F201FBA0811}" dt="2021-03-30T09:37:59.772" v="64"/>
          <pc:sldLayoutMkLst>
            <pc:docMk/>
            <pc:sldMasterMk cId="0" sldId="2147483648"/>
            <pc:sldLayoutMk cId="892632705" sldId="2147483662"/>
          </pc:sldLayoutMkLst>
          <pc:grpChg chg="add mod">
            <ac:chgData name="Francesca MAINO - ESMO" userId="0e04cdf6-27b3-4e1e-8a38-161a3a714cd4" providerId="ADAL" clId="{F8087C0D-C617-444C-831E-7F201FBA0811}" dt="2021-03-30T09:37:59.772" v="64"/>
            <ac:grpSpMkLst>
              <pc:docMk/>
              <pc:sldMasterMk cId="0" sldId="2147483648"/>
              <pc:sldLayoutMk cId="892632705" sldId="2147483662"/>
              <ac:grpSpMk id="7" creationId="{6E93AE60-7C4E-4BEC-8EED-01ACB0EB36E4}"/>
            </ac:grpSpMkLst>
          </pc:grpChg>
          <pc:picChg chg="mod">
            <ac:chgData name="Francesca MAINO - ESMO" userId="0e04cdf6-27b3-4e1e-8a38-161a3a714cd4" providerId="ADAL" clId="{F8087C0D-C617-444C-831E-7F201FBA0811}" dt="2021-03-30T09:37:59.772" v="64"/>
            <ac:picMkLst>
              <pc:docMk/>
              <pc:sldMasterMk cId="0" sldId="2147483648"/>
              <pc:sldLayoutMk cId="892632705" sldId="2147483662"/>
              <ac:picMk id="8" creationId="{AEFE8D59-C6A1-4EC6-A186-4B6D445FDBD3}"/>
            </ac:picMkLst>
          </pc:picChg>
          <pc:picChg chg="mod">
            <ac:chgData name="Francesca MAINO - ESMO" userId="0e04cdf6-27b3-4e1e-8a38-161a3a714cd4" providerId="ADAL" clId="{F8087C0D-C617-444C-831E-7F201FBA0811}" dt="2021-03-30T09:37:59.772" v="64"/>
            <ac:picMkLst>
              <pc:docMk/>
              <pc:sldMasterMk cId="0" sldId="2147483648"/>
              <pc:sldLayoutMk cId="892632705" sldId="2147483662"/>
              <ac:picMk id="9" creationId="{62E77289-A95A-4963-8B75-2B726317453B}"/>
            </ac:picMkLst>
          </pc:picChg>
        </pc:sldLayoutChg>
        <pc:sldLayoutChg chg="addSp modSp">
          <pc:chgData name="Francesca MAINO - ESMO" userId="0e04cdf6-27b3-4e1e-8a38-161a3a714cd4" providerId="ADAL" clId="{F8087C0D-C617-444C-831E-7F201FBA0811}" dt="2021-03-30T09:38:10.922" v="65"/>
          <pc:sldLayoutMkLst>
            <pc:docMk/>
            <pc:sldMasterMk cId="0" sldId="2147483648"/>
            <pc:sldLayoutMk cId="1427893216" sldId="2147483663"/>
          </pc:sldLayoutMkLst>
          <pc:grpChg chg="add mod">
            <ac:chgData name="Francesca MAINO - ESMO" userId="0e04cdf6-27b3-4e1e-8a38-161a3a714cd4" providerId="ADAL" clId="{F8087C0D-C617-444C-831E-7F201FBA0811}" dt="2021-03-30T09:38:10.922" v="65"/>
            <ac:grpSpMkLst>
              <pc:docMk/>
              <pc:sldMasterMk cId="0" sldId="2147483648"/>
              <pc:sldLayoutMk cId="1427893216" sldId="2147483663"/>
              <ac:grpSpMk id="6" creationId="{97870838-9D5D-4FFF-B51A-EDE3692B1274}"/>
            </ac:grpSpMkLst>
          </pc:grp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7" creationId="{D47D4B22-982F-4D55-A093-F40874C42B19}"/>
            </ac:picMkLst>
          </pc:pic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8" creationId="{B61A535B-93EC-4FF8-8C43-7D64BB2A2C1B}"/>
            </ac:picMkLst>
          </pc:picChg>
        </pc:sldLayoutChg>
        <pc:sldLayoutChg chg="addSp delSp modSp mod">
          <pc:chgData name="Francesca MAINO - ESMO" userId="0e04cdf6-27b3-4e1e-8a38-161a3a714cd4" providerId="ADAL" clId="{F8087C0D-C617-444C-831E-7F201FBA0811}" dt="2021-03-30T09:39:14.824" v="72" actId="14100"/>
          <pc:sldLayoutMkLst>
            <pc:docMk/>
            <pc:sldMasterMk cId="0" sldId="2147483648"/>
            <pc:sldLayoutMk cId="216004049" sldId="2147483665"/>
          </pc:sldLayoutMkLst>
          <pc:spChg chg="mod">
            <ac:chgData name="Francesca MAINO - ESMO" userId="0e04cdf6-27b3-4e1e-8a38-161a3a714cd4" providerId="ADAL" clId="{F8087C0D-C617-444C-831E-7F201FBA0811}" dt="2021-03-30T09:39:13.112" v="71" actId="14100"/>
            <ac:spMkLst>
              <pc:docMk/>
              <pc:sldMasterMk cId="0" sldId="2147483648"/>
              <pc:sldLayoutMk cId="216004049" sldId="2147483665"/>
              <ac:spMk id="22" creationId="{00000000-0000-0000-0000-000000000000}"/>
            </ac:spMkLst>
          </pc:spChg>
          <pc:spChg chg="mod">
            <ac:chgData name="Francesca MAINO - ESMO" userId="0e04cdf6-27b3-4e1e-8a38-161a3a714cd4" providerId="ADAL" clId="{F8087C0D-C617-444C-831E-7F201FBA0811}" dt="2021-03-30T09:39:14.824" v="72" actId="14100"/>
            <ac:spMkLst>
              <pc:docMk/>
              <pc:sldMasterMk cId="0" sldId="2147483648"/>
              <pc:sldLayoutMk cId="216004049" sldId="2147483665"/>
              <ac:spMk id="23" creationId="{00000000-0000-0000-0000-000000000000}"/>
            </ac:spMkLst>
          </pc:spChg>
          <pc:picChg chg="add mod">
            <ac:chgData name="Francesca MAINO - ESMO" userId="0e04cdf6-27b3-4e1e-8a38-161a3a714cd4" providerId="ADAL" clId="{F8087C0D-C617-444C-831E-7F201FBA0811}" dt="2021-03-30T09:39:09.701" v="70"/>
            <ac:picMkLst>
              <pc:docMk/>
              <pc:sldMasterMk cId="0" sldId="2147483648"/>
              <pc:sldLayoutMk cId="216004049" sldId="2147483665"/>
              <ac:picMk id="7" creationId="{8D7E45EB-2B99-434E-90CC-CE7FF5AAB1EC}"/>
            </ac:picMkLst>
          </pc:picChg>
          <pc:picChg chg="del">
            <ac:chgData name="Francesca MAINO - ESMO" userId="0e04cdf6-27b3-4e1e-8a38-161a3a714cd4" providerId="ADAL" clId="{F8087C0D-C617-444C-831E-7F201FBA0811}" dt="2021-03-30T09:39:09.368" v="69" actId="478"/>
            <ac:picMkLst>
              <pc:docMk/>
              <pc:sldMasterMk cId="0" sldId="2147483648"/>
              <pc:sldLayoutMk cId="216004049" sldId="2147483665"/>
              <ac:picMk id="25" creationId="{00000000-0000-0000-0000-000000000000}"/>
            </ac:picMkLst>
          </pc:picChg>
        </pc:sldLayoutChg>
        <pc:sldLayoutChg chg="del">
          <pc:chgData name="Francesca MAINO - ESMO" userId="0e04cdf6-27b3-4e1e-8a38-161a3a714cd4" providerId="ADAL" clId="{F8087C0D-C617-444C-831E-7F201FBA0811}" dt="2021-03-30T09:44:32.193" v="94" actId="2696"/>
          <pc:sldLayoutMkLst>
            <pc:docMk/>
            <pc:sldMasterMk cId="0" sldId="2147483648"/>
            <pc:sldLayoutMk cId="3826113800" sldId="2147483666"/>
          </pc:sldLayoutMkLst>
        </pc:sldLayoutChg>
        <pc:sldLayoutChg chg="delSp mod">
          <pc:chgData name="Francesca MAINO - ESMO" userId="0e04cdf6-27b3-4e1e-8a38-161a3a714cd4" providerId="ADAL" clId="{F8087C0D-C617-444C-831E-7F201FBA0811}" dt="2021-03-30T09:40:11.458" v="74" actId="478"/>
          <pc:sldLayoutMkLst>
            <pc:docMk/>
            <pc:sldMasterMk cId="0" sldId="2147483648"/>
            <pc:sldLayoutMk cId="1784752026" sldId="2147483667"/>
          </pc:sldLayoutMkLst>
          <pc:grpChg chg="del">
            <ac:chgData name="Francesca MAINO - ESMO" userId="0e04cdf6-27b3-4e1e-8a38-161a3a714cd4" providerId="ADAL" clId="{F8087C0D-C617-444C-831E-7F201FBA0811}" dt="2021-03-30T09:40:11.458" v="74" actId="478"/>
            <ac:grpSpMkLst>
              <pc:docMk/>
              <pc:sldMasterMk cId="0" sldId="2147483648"/>
              <pc:sldLayoutMk cId="1784752026" sldId="2147483667"/>
              <ac:grpSpMk id="4" creationId="{03CC8F93-22C1-4292-810B-2D4DE9FA5138}"/>
            </ac:grpSpMkLst>
          </pc:grpChg>
          <pc:picChg chg="del">
            <ac:chgData name="Francesca MAINO - ESMO" userId="0e04cdf6-27b3-4e1e-8a38-161a3a714cd4" providerId="ADAL" clId="{F8087C0D-C617-444C-831E-7F201FBA0811}" dt="2021-03-30T09:40:11.458" v="74" actId="478"/>
            <ac:picMkLst>
              <pc:docMk/>
              <pc:sldMasterMk cId="0" sldId="2147483648"/>
              <pc:sldLayoutMk cId="1784752026" sldId="2147483667"/>
              <ac:picMk id="46" creationId="{00000000-0000-0000-0000-000000000000}"/>
            </ac:picMkLst>
          </pc:picChg>
        </pc:sldLayoutChg>
        <pc:sldLayoutChg chg="addSp delSp modSp mod">
          <pc:chgData name="Francesca MAINO - ESMO" userId="0e04cdf6-27b3-4e1e-8a38-161a3a714cd4" providerId="ADAL" clId="{F8087C0D-C617-444C-831E-7F201FBA0811}" dt="2021-03-30T09:40:28.321" v="76"/>
          <pc:sldLayoutMkLst>
            <pc:docMk/>
            <pc:sldMasterMk cId="0" sldId="2147483648"/>
            <pc:sldLayoutMk cId="805117329" sldId="2147483668"/>
          </pc:sldLayoutMkLst>
          <pc:picChg chg="add mod">
            <ac:chgData name="Francesca MAINO - ESMO" userId="0e04cdf6-27b3-4e1e-8a38-161a3a714cd4" providerId="ADAL" clId="{F8087C0D-C617-444C-831E-7F201FBA0811}" dt="2021-03-30T09:40:28.321" v="76"/>
            <ac:picMkLst>
              <pc:docMk/>
              <pc:sldMasterMk cId="0" sldId="2147483648"/>
              <pc:sldLayoutMk cId="805117329" sldId="2147483668"/>
              <ac:picMk id="4" creationId="{00187B28-CAEB-42BF-85E5-CC49DBF36193}"/>
            </ac:picMkLst>
          </pc:picChg>
          <pc:picChg chg="del">
            <ac:chgData name="Francesca MAINO - ESMO" userId="0e04cdf6-27b3-4e1e-8a38-161a3a714cd4" providerId="ADAL" clId="{F8087C0D-C617-444C-831E-7F201FBA0811}" dt="2021-03-30T09:40:27.992" v="75" actId="478"/>
            <ac:picMkLst>
              <pc:docMk/>
              <pc:sldMasterMk cId="0" sldId="2147483648"/>
              <pc:sldLayoutMk cId="805117329" sldId="2147483668"/>
              <ac:picMk id="45" creationId="{00000000-0000-0000-0000-000000000000}"/>
            </ac:picMkLst>
          </pc:picChg>
        </pc:sldLayoutChg>
        <pc:sldLayoutChg chg="addSp modSp mod">
          <pc:chgData name="Francesca MAINO - ESMO" userId="0e04cdf6-27b3-4e1e-8a38-161a3a714cd4" providerId="ADAL" clId="{F8087C0D-C617-444C-831E-7F201FBA0811}" dt="2021-03-30T09:41:30.864" v="85" actId="14100"/>
          <pc:sldLayoutMkLst>
            <pc:docMk/>
            <pc:sldMasterMk cId="0" sldId="2147483648"/>
            <pc:sldLayoutMk cId="1037291882" sldId="2147483669"/>
          </pc:sldLayoutMkLst>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0"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1"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2" creationId="{00000000-0000-0000-0000-000000000000}"/>
            </ac:spMkLst>
          </pc:spChg>
          <pc:picChg chg="add mod modCrop">
            <ac:chgData name="Francesca MAINO - ESMO" userId="0e04cdf6-27b3-4e1e-8a38-161a3a714cd4" providerId="ADAL" clId="{F8087C0D-C617-444C-831E-7F201FBA0811}" dt="2021-03-30T09:41:19.392" v="84" actId="732"/>
            <ac:picMkLst>
              <pc:docMk/>
              <pc:sldMasterMk cId="0" sldId="2147483648"/>
              <pc:sldLayoutMk cId="1037291882" sldId="2147483669"/>
              <ac:picMk id="6" creationId="{FDECBF10-3CC6-4343-B956-2FE93ABE0051}"/>
            </ac:picMkLst>
          </pc:picChg>
        </pc:sldLayoutChg>
        <pc:sldLayoutChg chg="addSp modSp mod">
          <pc:chgData name="Francesca MAINO - ESMO" userId="0e04cdf6-27b3-4e1e-8a38-161a3a714cd4" providerId="ADAL" clId="{F8087C0D-C617-444C-831E-7F201FBA0811}" dt="2021-03-30T09:43:40.029" v="87" actId="14100"/>
          <pc:sldLayoutMkLst>
            <pc:docMk/>
            <pc:sldMasterMk cId="0" sldId="2147483648"/>
            <pc:sldLayoutMk cId="4185153768" sldId="2147483670"/>
          </pc:sldLayoutMkLst>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4"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5"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6"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7" creationId="{00000000-0000-0000-0000-000000000000}"/>
            </ac:spMkLst>
          </pc:spChg>
          <pc:picChg chg="add mod">
            <ac:chgData name="Francesca MAINO - ESMO" userId="0e04cdf6-27b3-4e1e-8a38-161a3a714cd4" providerId="ADAL" clId="{F8087C0D-C617-444C-831E-7F201FBA0811}" dt="2021-03-30T09:43:32.733" v="86"/>
            <ac:picMkLst>
              <pc:docMk/>
              <pc:sldMasterMk cId="0" sldId="2147483648"/>
              <pc:sldLayoutMk cId="4185153768" sldId="2147483670"/>
              <ac:picMk id="7" creationId="{72823957-447C-4245-A253-5A4D37AFB9E1}"/>
            </ac:picMkLst>
          </pc:picChg>
        </pc:sldLayoutChg>
        <pc:sldLayoutChg chg="addSp modSp mod">
          <pc:chgData name="Francesca MAINO - ESMO" userId="0e04cdf6-27b3-4e1e-8a38-161a3a714cd4" providerId="ADAL" clId="{F8087C0D-C617-444C-831E-7F201FBA0811}" dt="2021-03-30T09:44:21.124" v="93" actId="14100"/>
          <pc:sldLayoutMkLst>
            <pc:docMk/>
            <pc:sldMasterMk cId="0" sldId="2147483648"/>
            <pc:sldLayoutMk cId="1680159779" sldId="2147483671"/>
          </pc:sldLayoutMkLst>
          <pc:spChg chg="mod">
            <ac:chgData name="Francesca MAINO - ESMO" userId="0e04cdf6-27b3-4e1e-8a38-161a3a714cd4" providerId="ADAL" clId="{F8087C0D-C617-444C-831E-7F201FBA0811}" dt="2021-03-30T09:44:13.789" v="91" actId="14100"/>
            <ac:spMkLst>
              <pc:docMk/>
              <pc:sldMasterMk cId="0" sldId="2147483648"/>
              <pc:sldLayoutMk cId="1680159779" sldId="2147483671"/>
              <ac:spMk id="28" creationId="{00000000-0000-0000-0000-000000000000}"/>
            </ac:spMkLst>
          </pc:spChg>
          <pc:spChg chg="mod">
            <ac:chgData name="Francesca MAINO - ESMO" userId="0e04cdf6-27b3-4e1e-8a38-161a3a714cd4" providerId="ADAL" clId="{F8087C0D-C617-444C-831E-7F201FBA0811}" dt="2021-03-30T09:44:17.284" v="92" actId="1076"/>
            <ac:spMkLst>
              <pc:docMk/>
              <pc:sldMasterMk cId="0" sldId="2147483648"/>
              <pc:sldLayoutMk cId="1680159779" sldId="2147483671"/>
              <ac:spMk id="29"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0"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1" creationId="{00000000-0000-0000-0000-000000000000}"/>
            </ac:spMkLst>
          </pc:spChg>
          <pc:picChg chg="add mod">
            <ac:chgData name="Francesca MAINO - ESMO" userId="0e04cdf6-27b3-4e1e-8a38-161a3a714cd4" providerId="ADAL" clId="{F8087C0D-C617-444C-831E-7F201FBA0811}" dt="2021-03-30T09:43:55.047" v="88"/>
            <ac:picMkLst>
              <pc:docMk/>
              <pc:sldMasterMk cId="0" sldId="2147483648"/>
              <pc:sldLayoutMk cId="1680159779" sldId="2147483671"/>
              <ac:picMk id="7" creationId="{A3143629-6B7B-4E4A-B81E-7A8B5601F920}"/>
            </ac:picMkLst>
          </pc:picChg>
        </pc:sldLayoutChg>
        <pc:sldLayoutChg chg="addSp delSp modSp mod">
          <pc:chgData name="Francesca MAINO - ESMO" userId="0e04cdf6-27b3-4e1e-8a38-161a3a714cd4" providerId="ADAL" clId="{F8087C0D-C617-444C-831E-7F201FBA0811}" dt="2021-03-30T09:45:00.627" v="98" actId="14100"/>
          <pc:sldLayoutMkLst>
            <pc:docMk/>
            <pc:sldMasterMk cId="0" sldId="2147483648"/>
            <pc:sldLayoutMk cId="238062821" sldId="2147483672"/>
          </pc:sldLayoutMkLst>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7"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8"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9" creationId="{00000000-0000-0000-0000-000000000000}"/>
            </ac:spMkLst>
          </pc:spChg>
          <pc:grpChg chg="del mod">
            <ac:chgData name="Francesca MAINO - ESMO" userId="0e04cdf6-27b3-4e1e-8a38-161a3a714cd4" providerId="ADAL" clId="{F8087C0D-C617-444C-831E-7F201FBA0811}" dt="2021-03-30T09:44:54.871" v="96" actId="478"/>
            <ac:grpSpMkLst>
              <pc:docMk/>
              <pc:sldMasterMk cId="0" sldId="2147483648"/>
              <pc:sldLayoutMk cId="238062821" sldId="2147483672"/>
              <ac:grpSpMk id="4" creationId="{1A568E73-8989-4A2A-82F1-31F9AA7130EB}"/>
            </ac:grpSpMkLst>
          </pc:grpChg>
          <pc:picChg chg="add mod">
            <ac:chgData name="Francesca MAINO - ESMO" userId="0e04cdf6-27b3-4e1e-8a38-161a3a714cd4" providerId="ADAL" clId="{F8087C0D-C617-444C-831E-7F201FBA0811}" dt="2021-03-30T09:44:55.265" v="97"/>
            <ac:picMkLst>
              <pc:docMk/>
              <pc:sldMasterMk cId="0" sldId="2147483648"/>
              <pc:sldLayoutMk cId="238062821" sldId="2147483672"/>
              <ac:picMk id="9" creationId="{6813CE32-C6A9-4392-9B76-BD6907D020E2}"/>
            </ac:picMkLst>
          </pc:picChg>
        </pc:sldLayoutChg>
        <pc:sldLayoutChg chg="addSp delSp modSp mod">
          <pc:chgData name="Francesca MAINO - ESMO" userId="0e04cdf6-27b3-4e1e-8a38-161a3a714cd4" providerId="ADAL" clId="{F8087C0D-C617-444C-831E-7F201FBA0811}" dt="2021-03-30T09:38:35.826" v="68"/>
          <pc:sldLayoutMkLst>
            <pc:docMk/>
            <pc:sldMasterMk cId="0" sldId="2147483648"/>
            <pc:sldLayoutMk cId="887419423" sldId="2147483674"/>
          </pc:sldLayoutMkLst>
          <pc:grpChg chg="add mod">
            <ac:chgData name="Francesca MAINO - ESMO" userId="0e04cdf6-27b3-4e1e-8a38-161a3a714cd4" providerId="ADAL" clId="{F8087C0D-C617-444C-831E-7F201FBA0811}" dt="2021-03-30T09:38:35.826" v="68"/>
            <ac:grpSpMkLst>
              <pc:docMk/>
              <pc:sldMasterMk cId="0" sldId="2147483648"/>
              <pc:sldLayoutMk cId="887419423" sldId="2147483674"/>
              <ac:grpSpMk id="4" creationId="{03CC8F93-22C1-4292-810B-2D4DE9FA5138}"/>
            </ac:grpSpMkLst>
          </pc:grpChg>
          <pc:picChg chg="mod">
            <ac:chgData name="Francesca MAINO - ESMO" userId="0e04cdf6-27b3-4e1e-8a38-161a3a714cd4" providerId="ADAL" clId="{F8087C0D-C617-444C-831E-7F201FBA0811}" dt="2021-03-30T09:38:35.826" v="68"/>
            <ac:picMkLst>
              <pc:docMk/>
              <pc:sldMasterMk cId="0" sldId="2147483648"/>
              <pc:sldLayoutMk cId="887419423" sldId="2147483674"/>
              <ac:picMk id="5" creationId="{7FBA6C14-7984-4AED-A5F9-4CABB02325A0}"/>
            </ac:picMkLst>
          </pc:picChg>
          <pc:picChg chg="mod">
            <ac:chgData name="Francesca MAINO - ESMO" userId="0e04cdf6-27b3-4e1e-8a38-161a3a714cd4" providerId="ADAL" clId="{F8087C0D-C617-444C-831E-7F201FBA0811}" dt="2021-03-30T09:38:35.826" v="68"/>
            <ac:picMkLst>
              <pc:docMk/>
              <pc:sldMasterMk cId="0" sldId="2147483648"/>
              <pc:sldLayoutMk cId="887419423" sldId="2147483674"/>
              <ac:picMk id="6" creationId="{6685C4EB-A16E-45C2-A145-D4401DB182D6}"/>
            </ac:picMkLst>
          </pc:picChg>
          <pc:picChg chg="del">
            <ac:chgData name="Francesca MAINO - ESMO" userId="0e04cdf6-27b3-4e1e-8a38-161a3a714cd4" providerId="ADAL" clId="{F8087C0D-C617-444C-831E-7F201FBA0811}" dt="2021-03-30T09:38:22.328" v="66" actId="478"/>
            <ac:picMkLst>
              <pc:docMk/>
              <pc:sldMasterMk cId="0" sldId="2147483648"/>
              <pc:sldLayoutMk cId="887419423" sldId="2147483674"/>
              <ac:picMk id="45" creationId="{00000000-0000-0000-0000-000000000000}"/>
            </ac:picMkLst>
          </pc:picChg>
        </pc:sldLayoutChg>
      </pc:sldMasterChg>
    </pc:docChg>
  </pc:docChgLst>
  <pc:docChgLst>
    <pc:chgData name="Francesca MAINO - ESMO" userId="0e04cdf6-27b3-4e1e-8a38-161a3a714cd4" providerId="ADAL" clId="{40BE3202-D8DB-478A-A48A-67F009AD78B2}"/>
    <pc:docChg chg="undo redo custSel addSld delSld modSld modMainMaster">
      <pc:chgData name="Francesca MAINO - ESMO" userId="0e04cdf6-27b3-4e1e-8a38-161a3a714cd4" providerId="ADAL" clId="{40BE3202-D8DB-478A-A48A-67F009AD78B2}" dt="2021-07-28T09:29:44.390" v="979" actId="313"/>
      <pc:docMkLst>
        <pc:docMk/>
      </pc:docMkLst>
      <pc:sldChg chg="addSp delSp modSp mod chgLayout">
        <pc:chgData name="Francesca MAINO - ESMO" userId="0e04cdf6-27b3-4e1e-8a38-161a3a714cd4" providerId="ADAL" clId="{40BE3202-D8DB-478A-A48A-67F009AD78B2}" dt="2021-07-27T14:50:51.795" v="976" actId="20577"/>
        <pc:sldMkLst>
          <pc:docMk/>
          <pc:sldMk cId="0" sldId="257"/>
        </pc:sldMkLst>
        <pc:spChg chg="add del mod ord">
          <ac:chgData name="Francesca MAINO - ESMO" userId="0e04cdf6-27b3-4e1e-8a38-161a3a714cd4" providerId="ADAL" clId="{40BE3202-D8DB-478A-A48A-67F009AD78B2}" dt="2021-07-19T07:53:09.155" v="238" actId="700"/>
          <ac:spMkLst>
            <pc:docMk/>
            <pc:sldMk cId="0" sldId="257"/>
            <ac:spMk id="2" creationId="{58988E7A-8831-4435-941B-68FDD70C36FA}"/>
          </ac:spMkLst>
        </pc:spChg>
        <pc:spChg chg="add del mod ord">
          <ac:chgData name="Francesca MAINO - ESMO" userId="0e04cdf6-27b3-4e1e-8a38-161a3a714cd4" providerId="ADAL" clId="{40BE3202-D8DB-478A-A48A-67F009AD78B2}" dt="2021-07-20T06:56:44.241" v="789" actId="478"/>
          <ac:spMkLst>
            <pc:docMk/>
            <pc:sldMk cId="0" sldId="257"/>
            <ac:spMk id="2" creationId="{82B1005B-ACB0-49E6-B8D0-DF1FFAC8257A}"/>
          </ac:spMkLst>
        </pc:spChg>
        <pc:spChg chg="add del mod ord">
          <ac:chgData name="Francesca MAINO - ESMO" userId="0e04cdf6-27b3-4e1e-8a38-161a3a714cd4" providerId="ADAL" clId="{40BE3202-D8DB-478A-A48A-67F009AD78B2}" dt="2021-07-19T07:53:09.155" v="238" actId="700"/>
          <ac:spMkLst>
            <pc:docMk/>
            <pc:sldMk cId="0" sldId="257"/>
            <ac:spMk id="3" creationId="{72AAD4B7-B58D-46B5-8928-B2630B0AD726}"/>
          </ac:spMkLst>
        </pc:spChg>
        <pc:spChg chg="add mod ord">
          <ac:chgData name="Francesca MAINO - ESMO" userId="0e04cdf6-27b3-4e1e-8a38-161a3a714cd4" providerId="ADAL" clId="{40BE3202-D8DB-478A-A48A-67F009AD78B2}" dt="2021-07-27T14:50:51.795" v="976" actId="20577"/>
          <ac:spMkLst>
            <pc:docMk/>
            <pc:sldMk cId="0" sldId="257"/>
            <ac:spMk id="3" creationId="{D4F8898C-E20C-41A1-BB8F-FDF7B22B6BD1}"/>
          </ac:spMkLst>
        </pc:spChg>
        <pc:spChg chg="add mod">
          <ac:chgData name="Francesca MAINO - ESMO" userId="0e04cdf6-27b3-4e1e-8a38-161a3a714cd4" providerId="ADAL" clId="{40BE3202-D8DB-478A-A48A-67F009AD78B2}" dt="2021-07-19T16:09:31.368" v="587" actId="2711"/>
          <ac:spMkLst>
            <pc:docMk/>
            <pc:sldMk cId="0" sldId="257"/>
            <ac:spMk id="4" creationId="{D1D57EE8-ECEB-4C1B-B1A9-C53403B11F15}"/>
          </ac:spMkLst>
        </pc:spChg>
        <pc:spChg chg="mod ord">
          <ac:chgData name="Francesca MAINO - ESMO" userId="0e04cdf6-27b3-4e1e-8a38-161a3a714cd4" providerId="ADAL" clId="{40BE3202-D8DB-478A-A48A-67F009AD78B2}" dt="2021-07-20T06:56:52.144" v="827" actId="1036"/>
          <ac:spMkLst>
            <pc:docMk/>
            <pc:sldMk cId="0" sldId="257"/>
            <ac:spMk id="69" creationId="{00000000-0000-0000-0000-000000000000}"/>
          </ac:spMkLst>
        </pc:spChg>
        <pc:spChg chg="mod ord">
          <ac:chgData name="Francesca MAINO - ESMO" userId="0e04cdf6-27b3-4e1e-8a38-161a3a714cd4" providerId="ADAL" clId="{40BE3202-D8DB-478A-A48A-67F009AD78B2}" dt="2021-07-20T06:56:35.109" v="788" actId="700"/>
          <ac:spMkLst>
            <pc:docMk/>
            <pc:sldMk cId="0" sldId="257"/>
            <ac:spMk id="70" creationId="{00000000-0000-0000-0000-000000000000}"/>
          </ac:spMkLst>
        </pc:spChg>
      </pc:sldChg>
      <pc:sldChg chg="addSp delSp modSp del mod modClrScheme chgLayout">
        <pc:chgData name="Francesca MAINO - ESMO" userId="0e04cdf6-27b3-4e1e-8a38-161a3a714cd4" providerId="ADAL" clId="{40BE3202-D8DB-478A-A48A-67F009AD78B2}" dt="2021-07-20T06:57:10.170" v="831" actId="47"/>
        <pc:sldMkLst>
          <pc:docMk/>
          <pc:sldMk cId="0" sldId="258"/>
        </pc:sldMkLst>
        <pc:spChg chg="add del mod ord">
          <ac:chgData name="Francesca MAINO - ESMO" userId="0e04cdf6-27b3-4e1e-8a38-161a3a714cd4" providerId="ADAL" clId="{40BE3202-D8DB-478A-A48A-67F009AD78B2}" dt="2021-07-19T07:53:07.865" v="236" actId="700"/>
          <ac:spMkLst>
            <pc:docMk/>
            <pc:sldMk cId="0" sldId="258"/>
            <ac:spMk id="2" creationId="{A1691E89-1FC5-4ADA-9D71-F4AE8685A599}"/>
          </ac:spMkLst>
        </pc:spChg>
        <pc:spChg chg="add del mod ord">
          <ac:chgData name="Francesca MAINO - ESMO" userId="0e04cdf6-27b3-4e1e-8a38-161a3a714cd4" providerId="ADAL" clId="{40BE3202-D8DB-478A-A48A-67F009AD78B2}" dt="2021-07-19T07:53:07.865" v="236" actId="700"/>
          <ac:spMkLst>
            <pc:docMk/>
            <pc:sldMk cId="0" sldId="258"/>
            <ac:spMk id="3" creationId="{2A9A4E91-7C33-4488-A9FF-BCE3F13C7417}"/>
          </ac:spMkLst>
        </pc:spChg>
        <pc:spChg chg="add del mod">
          <ac:chgData name="Francesca MAINO - ESMO" userId="0e04cdf6-27b3-4e1e-8a38-161a3a714cd4" providerId="ADAL" clId="{40BE3202-D8DB-478A-A48A-67F009AD78B2}" dt="2021-07-19T16:05:26.799" v="314" actId="478"/>
          <ac:spMkLst>
            <pc:docMk/>
            <pc:sldMk cId="0" sldId="258"/>
            <ac:spMk id="3" creationId="{6C044946-F376-410A-BA0C-21DD41891FBB}"/>
          </ac:spMkLst>
        </pc:spChg>
        <pc:spChg chg="add mod">
          <ac:chgData name="Francesca MAINO - ESMO" userId="0e04cdf6-27b3-4e1e-8a38-161a3a714cd4" providerId="ADAL" clId="{40BE3202-D8DB-478A-A48A-67F009AD78B2}" dt="2021-07-19T16:05:27.112" v="315"/>
          <ac:spMkLst>
            <pc:docMk/>
            <pc:sldMk cId="0" sldId="258"/>
            <ac:spMk id="4" creationId="{9F1D6325-DCAC-42C4-9AA2-BBECDF8C0B49}"/>
          </ac:spMkLst>
        </pc:spChg>
        <pc:spChg chg="add del mod ord">
          <ac:chgData name="Francesca MAINO - ESMO" userId="0e04cdf6-27b3-4e1e-8a38-161a3a714cd4" providerId="ADAL" clId="{40BE3202-D8DB-478A-A48A-67F009AD78B2}" dt="2021-07-19T07:53:07.865" v="236" actId="700"/>
          <ac:spMkLst>
            <pc:docMk/>
            <pc:sldMk cId="0" sldId="258"/>
            <ac:spMk id="4" creationId="{AD8753DD-54EA-493F-9FD3-CC9C225C39C7}"/>
          </ac:spMkLst>
        </pc:spChg>
        <pc:spChg chg="mod ord">
          <ac:chgData name="Francesca MAINO - ESMO" userId="0e04cdf6-27b3-4e1e-8a38-161a3a714cd4" providerId="ADAL" clId="{40BE3202-D8DB-478A-A48A-67F009AD78B2}" dt="2021-07-19T07:53:07.865" v="236" actId="700"/>
          <ac:spMkLst>
            <pc:docMk/>
            <pc:sldMk cId="0" sldId="258"/>
            <ac:spMk id="75" creationId="{00000000-0000-0000-0000-000000000000}"/>
          </ac:spMkLst>
        </pc:spChg>
      </pc:sldChg>
      <pc:sldChg chg="addSp delSp modSp mod chgLayout">
        <pc:chgData name="Francesca MAINO - ESMO" userId="0e04cdf6-27b3-4e1e-8a38-161a3a714cd4" providerId="ADAL" clId="{40BE3202-D8DB-478A-A48A-67F009AD78B2}" dt="2021-07-20T06:57:40.482" v="870" actId="1035"/>
        <pc:sldMkLst>
          <pc:docMk/>
          <pc:sldMk cId="0" sldId="259"/>
        </pc:sldMkLst>
        <pc:spChg chg="add del mod ord">
          <ac:chgData name="Francesca MAINO - ESMO" userId="0e04cdf6-27b3-4e1e-8a38-161a3a714cd4" providerId="ADAL" clId="{40BE3202-D8DB-478A-A48A-67F009AD78B2}" dt="2021-07-20T06:57:27.809" v="835" actId="478"/>
          <ac:spMkLst>
            <pc:docMk/>
            <pc:sldMk cId="0" sldId="259"/>
            <ac:spMk id="2" creationId="{EEDD0CF3-0AA6-4456-A203-5A9740F9B783}"/>
          </ac:spMkLst>
        </pc:spChg>
        <pc:spChg chg="add del mod ord">
          <ac:chgData name="Francesca MAINO - ESMO" userId="0e04cdf6-27b3-4e1e-8a38-161a3a714cd4" providerId="ADAL" clId="{40BE3202-D8DB-478A-A48A-67F009AD78B2}" dt="2021-07-20T06:57:24.399" v="834" actId="700"/>
          <ac:spMkLst>
            <pc:docMk/>
            <pc:sldMk cId="0" sldId="259"/>
            <ac:spMk id="3" creationId="{203B1E65-F968-432C-8EE8-E267C1603B65}"/>
          </ac:spMkLst>
        </pc:spChg>
        <pc:spChg chg="add del mod">
          <ac:chgData name="Francesca MAINO - ESMO" userId="0e04cdf6-27b3-4e1e-8a38-161a3a714cd4" providerId="ADAL" clId="{40BE3202-D8DB-478A-A48A-67F009AD78B2}" dt="2021-07-19T16:05:33.746" v="316" actId="478"/>
          <ac:spMkLst>
            <pc:docMk/>
            <pc:sldMk cId="0" sldId="259"/>
            <ac:spMk id="4" creationId="{2724C0EF-D7C0-4106-AEBE-604D0B575FC6}"/>
          </ac:spMkLst>
        </pc:spChg>
        <pc:spChg chg="add mod">
          <ac:chgData name="Francesca MAINO - ESMO" userId="0e04cdf6-27b3-4e1e-8a38-161a3a714cd4" providerId="ADAL" clId="{40BE3202-D8DB-478A-A48A-67F009AD78B2}" dt="2021-07-19T16:05:34.039" v="317"/>
          <ac:spMkLst>
            <pc:docMk/>
            <pc:sldMk cId="0" sldId="259"/>
            <ac:spMk id="5" creationId="{C798638F-38B1-473E-831E-6B94BE875596}"/>
          </ac:spMkLst>
        </pc:spChg>
        <pc:spChg chg="mod ord">
          <ac:chgData name="Francesca MAINO - ESMO" userId="0e04cdf6-27b3-4e1e-8a38-161a3a714cd4" providerId="ADAL" clId="{40BE3202-D8DB-478A-A48A-67F009AD78B2}" dt="2021-07-20T06:57:40.482" v="870" actId="1035"/>
          <ac:spMkLst>
            <pc:docMk/>
            <pc:sldMk cId="0" sldId="259"/>
            <ac:spMk id="80" creationId="{00000000-0000-0000-0000-000000000000}"/>
          </ac:spMkLst>
        </pc:spChg>
        <pc:spChg chg="mod ord">
          <ac:chgData name="Francesca MAINO - ESMO" userId="0e04cdf6-27b3-4e1e-8a38-161a3a714cd4" providerId="ADAL" clId="{40BE3202-D8DB-478A-A48A-67F009AD78B2}" dt="2021-07-20T06:57:24.399" v="834" actId="700"/>
          <ac:spMkLst>
            <pc:docMk/>
            <pc:sldMk cId="0" sldId="259"/>
            <ac:spMk id="81" creationId="{00000000-0000-0000-0000-000000000000}"/>
          </ac:spMkLst>
        </pc:spChg>
      </pc:sldChg>
      <pc:sldChg chg="modSp mod">
        <pc:chgData name="Francesca MAINO - ESMO" userId="0e04cdf6-27b3-4e1e-8a38-161a3a714cd4" providerId="ADAL" clId="{40BE3202-D8DB-478A-A48A-67F009AD78B2}" dt="2021-07-20T06:55:56.312" v="786" actId="1076"/>
        <pc:sldMkLst>
          <pc:docMk/>
          <pc:sldMk cId="2936543241" sldId="260"/>
        </pc:sldMkLst>
        <pc:spChg chg="mod">
          <ac:chgData name="Francesca MAINO - ESMO" userId="0e04cdf6-27b3-4e1e-8a38-161a3a714cd4" providerId="ADAL" clId="{40BE3202-D8DB-478A-A48A-67F009AD78B2}" dt="2021-07-20T06:55:56.312" v="786" actId="1076"/>
          <ac:spMkLst>
            <pc:docMk/>
            <pc:sldMk cId="2936543241" sldId="260"/>
            <ac:spMk id="5" creationId="{CD734844-01EB-654E-8A90-14F29209AF26}"/>
          </ac:spMkLst>
        </pc:spChg>
      </pc:sldChg>
      <pc:sldChg chg="del">
        <pc:chgData name="Francesca MAINO - ESMO" userId="0e04cdf6-27b3-4e1e-8a38-161a3a714cd4" providerId="ADAL" clId="{40BE3202-D8DB-478A-A48A-67F009AD78B2}" dt="2021-07-27T14:49:48.618" v="948" actId="47"/>
        <pc:sldMkLst>
          <pc:docMk/>
          <pc:sldMk cId="3378016790" sldId="261"/>
        </pc:sldMkLst>
      </pc:sldChg>
      <pc:sldChg chg="del">
        <pc:chgData name="Francesca MAINO - ESMO" userId="0e04cdf6-27b3-4e1e-8a38-161a3a714cd4" providerId="ADAL" clId="{40BE3202-D8DB-478A-A48A-67F009AD78B2}" dt="2021-07-27T14:49:50.768" v="949" actId="47"/>
        <pc:sldMkLst>
          <pc:docMk/>
          <pc:sldMk cId="2570883658" sldId="262"/>
        </pc:sldMkLst>
      </pc:sldChg>
      <pc:sldChg chg="del">
        <pc:chgData name="Francesca MAINO - ESMO" userId="0e04cdf6-27b3-4e1e-8a38-161a3a714cd4" providerId="ADAL" clId="{40BE3202-D8DB-478A-A48A-67F009AD78B2}" dt="2021-07-27T14:49:52.625" v="950" actId="47"/>
        <pc:sldMkLst>
          <pc:docMk/>
          <pc:sldMk cId="3078053434" sldId="263"/>
        </pc:sldMkLst>
      </pc:sldChg>
      <pc:sldChg chg="del">
        <pc:chgData name="Francesca MAINO - ESMO" userId="0e04cdf6-27b3-4e1e-8a38-161a3a714cd4" providerId="ADAL" clId="{40BE3202-D8DB-478A-A48A-67F009AD78B2}" dt="2021-07-27T14:49:53.937" v="951" actId="47"/>
        <pc:sldMkLst>
          <pc:docMk/>
          <pc:sldMk cId="878797370" sldId="264"/>
        </pc:sldMkLst>
      </pc:sldChg>
      <pc:sldChg chg="del">
        <pc:chgData name="Francesca MAINO - ESMO" userId="0e04cdf6-27b3-4e1e-8a38-161a3a714cd4" providerId="ADAL" clId="{40BE3202-D8DB-478A-A48A-67F009AD78B2}" dt="2021-07-27T14:49:54.764" v="952" actId="47"/>
        <pc:sldMkLst>
          <pc:docMk/>
          <pc:sldMk cId="1681292351" sldId="265"/>
        </pc:sldMkLst>
      </pc:sldChg>
      <pc:sldChg chg="del">
        <pc:chgData name="Francesca MAINO - ESMO" userId="0e04cdf6-27b3-4e1e-8a38-161a3a714cd4" providerId="ADAL" clId="{40BE3202-D8DB-478A-A48A-67F009AD78B2}" dt="2021-07-27T14:49:55.581" v="953" actId="47"/>
        <pc:sldMkLst>
          <pc:docMk/>
          <pc:sldMk cId="1061635559" sldId="266"/>
        </pc:sldMkLst>
      </pc:sldChg>
      <pc:sldChg chg="del">
        <pc:chgData name="Francesca MAINO - ESMO" userId="0e04cdf6-27b3-4e1e-8a38-161a3a714cd4" providerId="ADAL" clId="{40BE3202-D8DB-478A-A48A-67F009AD78B2}" dt="2021-07-27T14:49:55.962" v="954" actId="47"/>
        <pc:sldMkLst>
          <pc:docMk/>
          <pc:sldMk cId="499945922" sldId="267"/>
        </pc:sldMkLst>
      </pc:sldChg>
      <pc:sldChg chg="del">
        <pc:chgData name="Francesca MAINO - ESMO" userId="0e04cdf6-27b3-4e1e-8a38-161a3a714cd4" providerId="ADAL" clId="{40BE3202-D8DB-478A-A48A-67F009AD78B2}" dt="2021-07-27T14:49:56.651" v="955" actId="47"/>
        <pc:sldMkLst>
          <pc:docMk/>
          <pc:sldMk cId="1688102329" sldId="268"/>
        </pc:sldMkLst>
      </pc:sldChg>
      <pc:sldChg chg="addSp delSp modSp mod">
        <pc:chgData name="Francesca MAINO - ESMO" userId="0e04cdf6-27b3-4e1e-8a38-161a3a714cd4" providerId="ADAL" clId="{40BE3202-D8DB-478A-A48A-67F009AD78B2}" dt="2021-07-19T16:05:39.761" v="319"/>
        <pc:sldMkLst>
          <pc:docMk/>
          <pc:sldMk cId="2686260804" sldId="269"/>
        </pc:sldMkLst>
        <pc:spChg chg="del">
          <ac:chgData name="Francesca MAINO - ESMO" userId="0e04cdf6-27b3-4e1e-8a38-161a3a714cd4" providerId="ADAL" clId="{40BE3202-D8DB-478A-A48A-67F009AD78B2}" dt="2021-07-19T16:05:39.004" v="318" actId="478"/>
          <ac:spMkLst>
            <pc:docMk/>
            <pc:sldMk cId="2686260804" sldId="269"/>
            <ac:spMk id="3" creationId="{6E405511-D814-F44A-97F0-0C19DDE3B9ED}"/>
          </ac:spMkLst>
        </pc:spChg>
        <pc:spChg chg="add mod">
          <ac:chgData name="Francesca MAINO - ESMO" userId="0e04cdf6-27b3-4e1e-8a38-161a3a714cd4" providerId="ADAL" clId="{40BE3202-D8DB-478A-A48A-67F009AD78B2}" dt="2021-07-19T16:05:39.761" v="319"/>
          <ac:spMkLst>
            <pc:docMk/>
            <pc:sldMk cId="2686260804" sldId="269"/>
            <ac:spMk id="6" creationId="{4C9C2439-9A79-4172-8A68-830A855BC61F}"/>
          </ac:spMkLst>
        </pc:spChg>
      </pc:sldChg>
      <pc:sldChg chg="new del">
        <pc:chgData name="Francesca MAINO - ESMO" userId="0e04cdf6-27b3-4e1e-8a38-161a3a714cd4" providerId="ADAL" clId="{40BE3202-D8DB-478A-A48A-67F009AD78B2}" dt="2021-07-19T07:53:08.196" v="237" actId="680"/>
        <pc:sldMkLst>
          <pc:docMk/>
          <pc:sldMk cId="3317013177" sldId="269"/>
        </pc:sldMkLst>
      </pc:sldChg>
      <pc:sldChg chg="del">
        <pc:chgData name="Francesca MAINO - ESMO" userId="0e04cdf6-27b3-4e1e-8a38-161a3a714cd4" providerId="ADAL" clId="{40BE3202-D8DB-478A-A48A-67F009AD78B2}" dt="2021-07-27T14:49:57.636" v="957" actId="47"/>
        <pc:sldMkLst>
          <pc:docMk/>
          <pc:sldMk cId="103453382" sldId="270"/>
        </pc:sldMkLst>
      </pc:sldChg>
      <pc:sldChg chg="addSp delSp modSp mod">
        <pc:chgData name="Francesca MAINO - ESMO" userId="0e04cdf6-27b3-4e1e-8a38-161a3a714cd4" providerId="ADAL" clId="{40BE3202-D8DB-478A-A48A-67F009AD78B2}" dt="2021-07-19T16:05:43.112" v="321"/>
        <pc:sldMkLst>
          <pc:docMk/>
          <pc:sldMk cId="2692237423" sldId="270"/>
        </pc:sldMkLst>
        <pc:spChg chg="del">
          <ac:chgData name="Francesca MAINO - ESMO" userId="0e04cdf6-27b3-4e1e-8a38-161a3a714cd4" providerId="ADAL" clId="{40BE3202-D8DB-478A-A48A-67F009AD78B2}" dt="2021-07-19T16:05:42.697" v="320" actId="478"/>
          <ac:spMkLst>
            <pc:docMk/>
            <pc:sldMk cId="2692237423" sldId="270"/>
            <ac:spMk id="5" creationId="{18ABEC56-4226-F94B-9A29-7E9C6FFFE13F}"/>
          </ac:spMkLst>
        </pc:spChg>
        <pc:spChg chg="add mod">
          <ac:chgData name="Francesca MAINO - ESMO" userId="0e04cdf6-27b3-4e1e-8a38-161a3a714cd4" providerId="ADAL" clId="{40BE3202-D8DB-478A-A48A-67F009AD78B2}" dt="2021-07-19T16:05:43.112" v="321"/>
          <ac:spMkLst>
            <pc:docMk/>
            <pc:sldMk cId="2692237423" sldId="270"/>
            <ac:spMk id="6" creationId="{53F92568-89C1-404A-9FF0-27749F59569C}"/>
          </ac:spMkLst>
        </pc:spChg>
      </pc:sldChg>
      <pc:sldChg chg="addSp delSp modSp mod">
        <pc:chgData name="Francesca MAINO - ESMO" userId="0e04cdf6-27b3-4e1e-8a38-161a3a714cd4" providerId="ADAL" clId="{40BE3202-D8DB-478A-A48A-67F009AD78B2}" dt="2021-07-19T16:05:47.311" v="323"/>
        <pc:sldMkLst>
          <pc:docMk/>
          <pc:sldMk cId="2357680128" sldId="271"/>
        </pc:sldMkLst>
        <pc:spChg chg="del">
          <ac:chgData name="Francesca MAINO - ESMO" userId="0e04cdf6-27b3-4e1e-8a38-161a3a714cd4" providerId="ADAL" clId="{40BE3202-D8DB-478A-A48A-67F009AD78B2}" dt="2021-07-19T16:05:47.031" v="322" actId="478"/>
          <ac:spMkLst>
            <pc:docMk/>
            <pc:sldMk cId="2357680128" sldId="271"/>
            <ac:spMk id="5" creationId="{A088F51F-DF1B-3245-A4CF-1D0B40A83C56}"/>
          </ac:spMkLst>
        </pc:spChg>
        <pc:spChg chg="add mod">
          <ac:chgData name="Francesca MAINO - ESMO" userId="0e04cdf6-27b3-4e1e-8a38-161a3a714cd4" providerId="ADAL" clId="{40BE3202-D8DB-478A-A48A-67F009AD78B2}" dt="2021-07-19T16:05:47.311" v="323"/>
          <ac:spMkLst>
            <pc:docMk/>
            <pc:sldMk cId="2357680128" sldId="271"/>
            <ac:spMk id="6" creationId="{894023FC-751C-4FDB-ADA9-B3961CE4752B}"/>
          </ac:spMkLst>
        </pc:spChg>
      </pc:sldChg>
      <pc:sldChg chg="del">
        <pc:chgData name="Francesca MAINO - ESMO" userId="0e04cdf6-27b3-4e1e-8a38-161a3a714cd4" providerId="ADAL" clId="{40BE3202-D8DB-478A-A48A-67F009AD78B2}" dt="2021-07-27T14:49:58.106" v="958" actId="47"/>
        <pc:sldMkLst>
          <pc:docMk/>
          <pc:sldMk cId="3586861424" sldId="271"/>
        </pc:sldMkLst>
      </pc:sldChg>
      <pc:sldChg chg="del">
        <pc:chgData name="Francesca MAINO - ESMO" userId="0e04cdf6-27b3-4e1e-8a38-161a3a714cd4" providerId="ADAL" clId="{40BE3202-D8DB-478A-A48A-67F009AD78B2}" dt="2021-07-27T14:49:59.087" v="959" actId="47"/>
        <pc:sldMkLst>
          <pc:docMk/>
          <pc:sldMk cId="891199776" sldId="272"/>
        </pc:sldMkLst>
      </pc:sldChg>
      <pc:sldChg chg="addSp delSp modSp mod">
        <pc:chgData name="Francesca MAINO - ESMO" userId="0e04cdf6-27b3-4e1e-8a38-161a3a714cd4" providerId="ADAL" clId="{40BE3202-D8DB-478A-A48A-67F009AD78B2}" dt="2021-07-19T16:05:51.037" v="325"/>
        <pc:sldMkLst>
          <pc:docMk/>
          <pc:sldMk cId="3869616901" sldId="272"/>
        </pc:sldMkLst>
        <pc:spChg chg="del">
          <ac:chgData name="Francesca MAINO - ESMO" userId="0e04cdf6-27b3-4e1e-8a38-161a3a714cd4" providerId="ADAL" clId="{40BE3202-D8DB-478A-A48A-67F009AD78B2}" dt="2021-07-19T16:05:50.731" v="324" actId="478"/>
          <ac:spMkLst>
            <pc:docMk/>
            <pc:sldMk cId="3869616901" sldId="272"/>
            <ac:spMk id="4" creationId="{006C36D4-57D3-E844-94AC-92B394645877}"/>
          </ac:spMkLst>
        </pc:spChg>
        <pc:spChg chg="add mod">
          <ac:chgData name="Francesca MAINO - ESMO" userId="0e04cdf6-27b3-4e1e-8a38-161a3a714cd4" providerId="ADAL" clId="{40BE3202-D8DB-478A-A48A-67F009AD78B2}" dt="2021-07-19T16:05:51.037" v="325"/>
          <ac:spMkLst>
            <pc:docMk/>
            <pc:sldMk cId="3869616901" sldId="272"/>
            <ac:spMk id="5" creationId="{166D1447-CFFC-497F-A8B3-89860583ECC0}"/>
          </ac:spMkLst>
        </pc:spChg>
      </pc:sldChg>
      <pc:sldChg chg="del">
        <pc:chgData name="Francesca MAINO - ESMO" userId="0e04cdf6-27b3-4e1e-8a38-161a3a714cd4" providerId="ADAL" clId="{40BE3202-D8DB-478A-A48A-67F009AD78B2}" dt="2021-07-27T14:49:59.910" v="960" actId="47"/>
        <pc:sldMkLst>
          <pc:docMk/>
          <pc:sldMk cId="1036897143" sldId="273"/>
        </pc:sldMkLst>
      </pc:sldChg>
      <pc:sldChg chg="addSp delSp modSp mod">
        <pc:chgData name="Francesca MAINO - ESMO" userId="0e04cdf6-27b3-4e1e-8a38-161a3a714cd4" providerId="ADAL" clId="{40BE3202-D8DB-478A-A48A-67F009AD78B2}" dt="2021-07-19T16:05:56.210" v="327"/>
        <pc:sldMkLst>
          <pc:docMk/>
          <pc:sldMk cId="2774795033" sldId="273"/>
        </pc:sldMkLst>
        <pc:spChg chg="del">
          <ac:chgData name="Francesca MAINO - ESMO" userId="0e04cdf6-27b3-4e1e-8a38-161a3a714cd4" providerId="ADAL" clId="{40BE3202-D8DB-478A-A48A-67F009AD78B2}" dt="2021-07-19T16:05:55.853" v="326" actId="478"/>
          <ac:spMkLst>
            <pc:docMk/>
            <pc:sldMk cId="2774795033" sldId="273"/>
            <ac:spMk id="4" creationId="{29081490-8081-5045-AA2F-1AA42E4B0223}"/>
          </ac:spMkLst>
        </pc:spChg>
        <pc:spChg chg="add mod">
          <ac:chgData name="Francesca MAINO - ESMO" userId="0e04cdf6-27b3-4e1e-8a38-161a3a714cd4" providerId="ADAL" clId="{40BE3202-D8DB-478A-A48A-67F009AD78B2}" dt="2021-07-19T16:05:56.210" v="327"/>
          <ac:spMkLst>
            <pc:docMk/>
            <pc:sldMk cId="2774795033" sldId="273"/>
            <ac:spMk id="5" creationId="{9B3321B1-4C27-445C-AF2F-50928E09B86C}"/>
          </ac:spMkLst>
        </pc:spChg>
      </pc:sldChg>
      <pc:sldChg chg="addSp delSp modSp mod">
        <pc:chgData name="Francesca MAINO - ESMO" userId="0e04cdf6-27b3-4e1e-8a38-161a3a714cd4" providerId="ADAL" clId="{40BE3202-D8DB-478A-A48A-67F009AD78B2}" dt="2021-07-19T16:05:59.757" v="329"/>
        <pc:sldMkLst>
          <pc:docMk/>
          <pc:sldMk cId="1153222623" sldId="274"/>
        </pc:sldMkLst>
        <pc:spChg chg="del">
          <ac:chgData name="Francesca MAINO - ESMO" userId="0e04cdf6-27b3-4e1e-8a38-161a3a714cd4" providerId="ADAL" clId="{40BE3202-D8DB-478A-A48A-67F009AD78B2}" dt="2021-07-19T16:05:59.341" v="328" actId="478"/>
          <ac:spMkLst>
            <pc:docMk/>
            <pc:sldMk cId="1153222623" sldId="274"/>
            <ac:spMk id="6" creationId="{99272615-7B4B-5E47-9744-19F280BF065F}"/>
          </ac:spMkLst>
        </pc:spChg>
        <pc:spChg chg="add mod">
          <ac:chgData name="Francesca MAINO - ESMO" userId="0e04cdf6-27b3-4e1e-8a38-161a3a714cd4" providerId="ADAL" clId="{40BE3202-D8DB-478A-A48A-67F009AD78B2}" dt="2021-07-19T16:05:59.757" v="329"/>
          <ac:spMkLst>
            <pc:docMk/>
            <pc:sldMk cId="1153222623" sldId="274"/>
            <ac:spMk id="7" creationId="{56E0F5E8-7EB4-417C-A10B-E7B3E447942E}"/>
          </ac:spMkLst>
        </pc:spChg>
      </pc:sldChg>
      <pc:sldChg chg="addSp delSp modSp mod">
        <pc:chgData name="Francesca MAINO - ESMO" userId="0e04cdf6-27b3-4e1e-8a38-161a3a714cd4" providerId="ADAL" clId="{40BE3202-D8DB-478A-A48A-67F009AD78B2}" dt="2021-07-19T16:06:02.594" v="331"/>
        <pc:sldMkLst>
          <pc:docMk/>
          <pc:sldMk cId="1521212626" sldId="275"/>
        </pc:sldMkLst>
        <pc:spChg chg="del">
          <ac:chgData name="Francesca MAINO - ESMO" userId="0e04cdf6-27b3-4e1e-8a38-161a3a714cd4" providerId="ADAL" clId="{40BE3202-D8DB-478A-A48A-67F009AD78B2}" dt="2021-07-19T16:06:02.352" v="330" actId="478"/>
          <ac:spMkLst>
            <pc:docMk/>
            <pc:sldMk cId="1521212626" sldId="275"/>
            <ac:spMk id="6" creationId="{F65AAA4D-8E72-A54D-B25E-2DF3BE98FE8E}"/>
          </ac:spMkLst>
        </pc:spChg>
        <pc:spChg chg="add mod">
          <ac:chgData name="Francesca MAINO - ESMO" userId="0e04cdf6-27b3-4e1e-8a38-161a3a714cd4" providerId="ADAL" clId="{40BE3202-D8DB-478A-A48A-67F009AD78B2}" dt="2021-07-19T16:06:02.594" v="331"/>
          <ac:spMkLst>
            <pc:docMk/>
            <pc:sldMk cId="1521212626" sldId="275"/>
            <ac:spMk id="7" creationId="{7D8AEE6C-2CBB-47A6-95F2-17D6676F710F}"/>
          </ac:spMkLst>
        </pc:spChg>
      </pc:sldChg>
      <pc:sldChg chg="del">
        <pc:chgData name="Francesca MAINO - ESMO" userId="0e04cdf6-27b3-4e1e-8a38-161a3a714cd4" providerId="ADAL" clId="{40BE3202-D8DB-478A-A48A-67F009AD78B2}" dt="2021-07-27T14:49:57.122" v="956" actId="47"/>
        <pc:sldMkLst>
          <pc:docMk/>
          <pc:sldMk cId="2809240956" sldId="275"/>
        </pc:sldMkLst>
      </pc:sldChg>
      <pc:sldChg chg="add del">
        <pc:chgData name="Francesca MAINO - ESMO" userId="0e04cdf6-27b3-4e1e-8a38-161a3a714cd4" providerId="ADAL" clId="{40BE3202-D8DB-478A-A48A-67F009AD78B2}" dt="2021-07-20T06:56:57.198" v="828" actId="47"/>
        <pc:sldMkLst>
          <pc:docMk/>
          <pc:sldMk cId="775495706" sldId="276"/>
        </pc:sldMkLst>
      </pc:sldChg>
      <pc:sldChg chg="addSp delSp modSp new mod modClrScheme chgLayout">
        <pc:chgData name="Francesca MAINO - ESMO" userId="0e04cdf6-27b3-4e1e-8a38-161a3a714cd4" providerId="ADAL" clId="{40BE3202-D8DB-478A-A48A-67F009AD78B2}" dt="2021-07-28T09:29:44.390" v="979" actId="313"/>
        <pc:sldMkLst>
          <pc:docMk/>
          <pc:sldMk cId="2543102284" sldId="276"/>
        </pc:sldMkLst>
        <pc:spChg chg="del mod ord">
          <ac:chgData name="Francesca MAINO - ESMO" userId="0e04cdf6-27b3-4e1e-8a38-161a3a714cd4" providerId="ADAL" clId="{40BE3202-D8DB-478A-A48A-67F009AD78B2}" dt="2021-07-27T14:49:16.244" v="937" actId="700"/>
          <ac:spMkLst>
            <pc:docMk/>
            <pc:sldMk cId="2543102284" sldId="276"/>
            <ac:spMk id="2" creationId="{58504AE3-D3A9-4E35-A023-B0B46810CCC2}"/>
          </ac:spMkLst>
        </pc:spChg>
        <pc:spChg chg="add mod ord">
          <ac:chgData name="Francesca MAINO - ESMO" userId="0e04cdf6-27b3-4e1e-8a38-161a3a714cd4" providerId="ADAL" clId="{40BE3202-D8DB-478A-A48A-67F009AD78B2}" dt="2021-07-28T09:29:44.390" v="979" actId="313"/>
          <ac:spMkLst>
            <pc:docMk/>
            <pc:sldMk cId="2543102284" sldId="276"/>
            <ac:spMk id="3" creationId="{342AA0CB-1934-42CD-8EE8-40BC8DC60977}"/>
          </ac:spMkLst>
        </pc:spChg>
        <pc:spChg chg="add del mod ord">
          <ac:chgData name="Francesca MAINO - ESMO" userId="0e04cdf6-27b3-4e1e-8a38-161a3a714cd4" providerId="ADAL" clId="{40BE3202-D8DB-478A-A48A-67F009AD78B2}" dt="2021-07-27T14:49:30.614" v="944" actId="478"/>
          <ac:spMkLst>
            <pc:docMk/>
            <pc:sldMk cId="2543102284" sldId="276"/>
            <ac:spMk id="4" creationId="{3B107D6A-A555-4770-9711-ABB9F8F3A13D}"/>
          </ac:spMkLst>
        </pc:spChg>
        <pc:spChg chg="add del mod ord">
          <ac:chgData name="Francesca MAINO - ESMO" userId="0e04cdf6-27b3-4e1e-8a38-161a3a714cd4" providerId="ADAL" clId="{40BE3202-D8DB-478A-A48A-67F009AD78B2}" dt="2021-07-27T14:49:34.101" v="946" actId="478"/>
          <ac:spMkLst>
            <pc:docMk/>
            <pc:sldMk cId="2543102284" sldId="276"/>
            <ac:spMk id="5" creationId="{19214BA8-28B6-4952-8362-09F28142D8FE}"/>
          </ac:spMkLst>
        </pc:spChg>
        <pc:spChg chg="add del mod ord">
          <ac:chgData name="Francesca MAINO - ESMO" userId="0e04cdf6-27b3-4e1e-8a38-161a3a714cd4" providerId="ADAL" clId="{40BE3202-D8DB-478A-A48A-67F009AD78B2}" dt="2021-07-27T14:49:32.769" v="945" actId="478"/>
          <ac:spMkLst>
            <pc:docMk/>
            <pc:sldMk cId="2543102284" sldId="276"/>
            <ac:spMk id="6" creationId="{0043860E-A46E-400A-9786-D1A2A37202A9}"/>
          </ac:spMkLst>
        </pc:spChg>
        <pc:spChg chg="add mod ord">
          <ac:chgData name="Francesca MAINO - ESMO" userId="0e04cdf6-27b3-4e1e-8a38-161a3a714cd4" providerId="ADAL" clId="{40BE3202-D8DB-478A-A48A-67F009AD78B2}" dt="2021-07-27T14:49:16.244" v="937" actId="700"/>
          <ac:spMkLst>
            <pc:docMk/>
            <pc:sldMk cId="2543102284" sldId="276"/>
            <ac:spMk id="7" creationId="{76CCF40A-B49B-4AB8-9090-3C46DF08839A}"/>
          </ac:spMkLst>
        </pc:spChg>
      </pc:sldChg>
      <pc:sldChg chg="addSp delSp modSp mod">
        <pc:chgData name="Francesca MAINO - ESMO" userId="0e04cdf6-27b3-4e1e-8a38-161a3a714cd4" providerId="ADAL" clId="{40BE3202-D8DB-478A-A48A-67F009AD78B2}" dt="2021-07-19T16:06:07.161" v="333"/>
        <pc:sldMkLst>
          <pc:docMk/>
          <pc:sldMk cId="3354501312" sldId="276"/>
        </pc:sldMkLst>
        <pc:spChg chg="del">
          <ac:chgData name="Francesca MAINO - ESMO" userId="0e04cdf6-27b3-4e1e-8a38-161a3a714cd4" providerId="ADAL" clId="{40BE3202-D8DB-478A-A48A-67F009AD78B2}" dt="2021-07-19T16:06:06.902" v="332" actId="478"/>
          <ac:spMkLst>
            <pc:docMk/>
            <pc:sldMk cId="3354501312" sldId="276"/>
            <ac:spMk id="6" creationId="{F02D8F41-29C2-2C44-AAF9-AADDC8037C16}"/>
          </ac:spMkLst>
        </pc:spChg>
        <pc:spChg chg="add mod">
          <ac:chgData name="Francesca MAINO - ESMO" userId="0e04cdf6-27b3-4e1e-8a38-161a3a714cd4" providerId="ADAL" clId="{40BE3202-D8DB-478A-A48A-67F009AD78B2}" dt="2021-07-19T16:06:07.161" v="333"/>
          <ac:spMkLst>
            <pc:docMk/>
            <pc:sldMk cId="3354501312" sldId="276"/>
            <ac:spMk id="7" creationId="{6E781F1A-3856-41AD-8127-041FDEF4C0A9}"/>
          </ac:spMkLst>
        </pc:spChg>
      </pc:sldChg>
      <pc:sldChg chg="addSp delSp modSp mod">
        <pc:chgData name="Francesca MAINO - ESMO" userId="0e04cdf6-27b3-4e1e-8a38-161a3a714cd4" providerId="ADAL" clId="{40BE3202-D8DB-478A-A48A-67F009AD78B2}" dt="2021-07-19T16:06:11.753" v="335"/>
        <pc:sldMkLst>
          <pc:docMk/>
          <pc:sldMk cId="2355289273" sldId="277"/>
        </pc:sldMkLst>
        <pc:spChg chg="del">
          <ac:chgData name="Francesca MAINO - ESMO" userId="0e04cdf6-27b3-4e1e-8a38-161a3a714cd4" providerId="ADAL" clId="{40BE3202-D8DB-478A-A48A-67F009AD78B2}" dt="2021-07-19T16:06:11.483" v="334" actId="478"/>
          <ac:spMkLst>
            <pc:docMk/>
            <pc:sldMk cId="2355289273" sldId="277"/>
            <ac:spMk id="6" creationId="{C231B421-5D7B-6C40-B088-376E92FBA98A}"/>
          </ac:spMkLst>
        </pc:spChg>
        <pc:spChg chg="add mod">
          <ac:chgData name="Francesca MAINO - ESMO" userId="0e04cdf6-27b3-4e1e-8a38-161a3a714cd4" providerId="ADAL" clId="{40BE3202-D8DB-478A-A48A-67F009AD78B2}" dt="2021-07-19T16:06:11.753" v="335"/>
          <ac:spMkLst>
            <pc:docMk/>
            <pc:sldMk cId="2355289273" sldId="277"/>
            <ac:spMk id="7" creationId="{4B6906CD-3DD0-47E9-84C6-E20C8AB1C2E6}"/>
          </ac:spMkLst>
        </pc:spChg>
      </pc:sldChg>
      <pc:sldChg chg="add">
        <pc:chgData name="Francesca MAINO - ESMO" userId="0e04cdf6-27b3-4e1e-8a38-161a3a714cd4" providerId="ADAL" clId="{40BE3202-D8DB-478A-A48A-67F009AD78B2}" dt="2021-07-27T14:49:46.757" v="947"/>
        <pc:sldMkLst>
          <pc:docMk/>
          <pc:sldMk cId="2993191718" sldId="277"/>
        </pc:sldMkLst>
      </pc:sldChg>
      <pc:sldChg chg="new">
        <pc:chgData name="Francesca MAINO - ESMO" userId="0e04cdf6-27b3-4e1e-8a38-161a3a714cd4" providerId="ADAL" clId="{40BE3202-D8DB-478A-A48A-67F009AD78B2}" dt="2021-07-27T14:50:19.514" v="961" actId="680"/>
        <pc:sldMkLst>
          <pc:docMk/>
          <pc:sldMk cId="3806275575" sldId="278"/>
        </pc:sldMkLst>
      </pc:sldChg>
      <pc:sldChg chg="addSp delSp modSp mod">
        <pc:chgData name="Francesca MAINO - ESMO" userId="0e04cdf6-27b3-4e1e-8a38-161a3a714cd4" providerId="ADAL" clId="{40BE3202-D8DB-478A-A48A-67F009AD78B2}" dt="2021-07-19T16:06:15.945" v="337"/>
        <pc:sldMkLst>
          <pc:docMk/>
          <pc:sldMk cId="3966743565" sldId="278"/>
        </pc:sldMkLst>
        <pc:spChg chg="del">
          <ac:chgData name="Francesca MAINO - ESMO" userId="0e04cdf6-27b3-4e1e-8a38-161a3a714cd4" providerId="ADAL" clId="{40BE3202-D8DB-478A-A48A-67F009AD78B2}" dt="2021-07-19T16:06:15.766" v="336" actId="478"/>
          <ac:spMkLst>
            <pc:docMk/>
            <pc:sldMk cId="3966743565" sldId="278"/>
            <ac:spMk id="5" creationId="{80C9FAA4-C920-1E47-AADF-5D30D391C817}"/>
          </ac:spMkLst>
        </pc:spChg>
        <pc:spChg chg="add mod">
          <ac:chgData name="Francesca MAINO - ESMO" userId="0e04cdf6-27b3-4e1e-8a38-161a3a714cd4" providerId="ADAL" clId="{40BE3202-D8DB-478A-A48A-67F009AD78B2}" dt="2021-07-19T16:06:15.945" v="337"/>
          <ac:spMkLst>
            <pc:docMk/>
            <pc:sldMk cId="3966743565" sldId="278"/>
            <ac:spMk id="6" creationId="{0E62AA62-D735-4DCC-8924-6675A57CC0AC}"/>
          </ac:spMkLst>
        </pc:spChg>
      </pc:sldChg>
      <pc:sldChg chg="new">
        <pc:chgData name="Francesca MAINO - ESMO" userId="0e04cdf6-27b3-4e1e-8a38-161a3a714cd4" providerId="ADAL" clId="{40BE3202-D8DB-478A-A48A-67F009AD78B2}" dt="2021-07-27T14:50:27.468" v="962" actId="680"/>
        <pc:sldMkLst>
          <pc:docMk/>
          <pc:sldMk cId="1551789792" sldId="279"/>
        </pc:sldMkLst>
      </pc:sldChg>
      <pc:sldChg chg="addSp delSp modSp mod">
        <pc:chgData name="Francesca MAINO - ESMO" userId="0e04cdf6-27b3-4e1e-8a38-161a3a714cd4" providerId="ADAL" clId="{40BE3202-D8DB-478A-A48A-67F009AD78B2}" dt="2021-07-19T16:06:19.318" v="339"/>
        <pc:sldMkLst>
          <pc:docMk/>
          <pc:sldMk cId="3061420833" sldId="279"/>
        </pc:sldMkLst>
        <pc:spChg chg="del">
          <ac:chgData name="Francesca MAINO - ESMO" userId="0e04cdf6-27b3-4e1e-8a38-161a3a714cd4" providerId="ADAL" clId="{40BE3202-D8DB-478A-A48A-67F009AD78B2}" dt="2021-07-19T16:06:19.070" v="338" actId="478"/>
          <ac:spMkLst>
            <pc:docMk/>
            <pc:sldMk cId="3061420833" sldId="279"/>
            <ac:spMk id="5" creationId="{5D80B404-1685-1546-AE2D-D4D7E026DE7C}"/>
          </ac:spMkLst>
        </pc:spChg>
        <pc:spChg chg="add mod">
          <ac:chgData name="Francesca MAINO - ESMO" userId="0e04cdf6-27b3-4e1e-8a38-161a3a714cd4" providerId="ADAL" clId="{40BE3202-D8DB-478A-A48A-67F009AD78B2}" dt="2021-07-19T16:06:19.318" v="339"/>
          <ac:spMkLst>
            <pc:docMk/>
            <pc:sldMk cId="3061420833" sldId="279"/>
            <ac:spMk id="6" creationId="{951C0F99-5B1E-4666-AA82-4A92ED2D9A71}"/>
          </ac:spMkLst>
        </pc:spChg>
      </pc:sldChg>
      <pc:sldChg chg="new">
        <pc:chgData name="Francesca MAINO - ESMO" userId="0e04cdf6-27b3-4e1e-8a38-161a3a714cd4" providerId="ADAL" clId="{40BE3202-D8DB-478A-A48A-67F009AD78B2}" dt="2021-07-27T14:50:35.282" v="963" actId="680"/>
        <pc:sldMkLst>
          <pc:docMk/>
          <pc:sldMk cId="251620622" sldId="280"/>
        </pc:sldMkLst>
      </pc:sldChg>
      <pc:sldChg chg="addSp delSp modSp mod">
        <pc:chgData name="Francesca MAINO - ESMO" userId="0e04cdf6-27b3-4e1e-8a38-161a3a714cd4" providerId="ADAL" clId="{40BE3202-D8DB-478A-A48A-67F009AD78B2}" dt="2021-07-19T16:06:23.372" v="341"/>
        <pc:sldMkLst>
          <pc:docMk/>
          <pc:sldMk cId="3276773618" sldId="280"/>
        </pc:sldMkLst>
        <pc:spChg chg="del">
          <ac:chgData name="Francesca MAINO - ESMO" userId="0e04cdf6-27b3-4e1e-8a38-161a3a714cd4" providerId="ADAL" clId="{40BE3202-D8DB-478A-A48A-67F009AD78B2}" dt="2021-07-19T16:06:23.171" v="340" actId="478"/>
          <ac:spMkLst>
            <pc:docMk/>
            <pc:sldMk cId="3276773618" sldId="280"/>
            <ac:spMk id="2" creationId="{40411FE2-6CF6-B146-9F40-8FCE2F56FAA3}"/>
          </ac:spMkLst>
        </pc:spChg>
        <pc:spChg chg="add mod">
          <ac:chgData name="Francesca MAINO - ESMO" userId="0e04cdf6-27b3-4e1e-8a38-161a3a714cd4" providerId="ADAL" clId="{40BE3202-D8DB-478A-A48A-67F009AD78B2}" dt="2021-07-19T16:06:23.372" v="341"/>
          <ac:spMkLst>
            <pc:docMk/>
            <pc:sldMk cId="3276773618" sldId="280"/>
            <ac:spMk id="3" creationId="{7AFBA0EE-A169-4A33-8905-623A1EA0E300}"/>
          </ac:spMkLst>
        </pc:spChg>
      </pc:sldChg>
      <pc:sldChg chg="addSp delSp modSp mod">
        <pc:chgData name="Francesca MAINO - ESMO" userId="0e04cdf6-27b3-4e1e-8a38-161a3a714cd4" providerId="ADAL" clId="{40BE3202-D8DB-478A-A48A-67F009AD78B2}" dt="2021-07-19T16:06:26.671" v="343"/>
        <pc:sldMkLst>
          <pc:docMk/>
          <pc:sldMk cId="586314402" sldId="281"/>
        </pc:sldMkLst>
        <pc:spChg chg="del">
          <ac:chgData name="Francesca MAINO - ESMO" userId="0e04cdf6-27b3-4e1e-8a38-161a3a714cd4" providerId="ADAL" clId="{40BE3202-D8DB-478A-A48A-67F009AD78B2}" dt="2021-07-19T16:06:26.456" v="342" actId="478"/>
          <ac:spMkLst>
            <pc:docMk/>
            <pc:sldMk cId="586314402" sldId="281"/>
            <ac:spMk id="2" creationId="{25D8C7CF-AA67-4347-9B50-8D81FDD2EC63}"/>
          </ac:spMkLst>
        </pc:spChg>
        <pc:spChg chg="add mod">
          <ac:chgData name="Francesca MAINO - ESMO" userId="0e04cdf6-27b3-4e1e-8a38-161a3a714cd4" providerId="ADAL" clId="{40BE3202-D8DB-478A-A48A-67F009AD78B2}" dt="2021-07-19T16:06:26.671" v="343"/>
          <ac:spMkLst>
            <pc:docMk/>
            <pc:sldMk cId="586314402" sldId="281"/>
            <ac:spMk id="3" creationId="{1FCAFA0C-8BE2-46DC-8CB0-5ED3E351C17D}"/>
          </ac:spMkLst>
        </pc:spChg>
      </pc:sldChg>
      <pc:sldMasterChg chg="modSldLayout">
        <pc:chgData name="Francesca MAINO - ESMO" userId="0e04cdf6-27b3-4e1e-8a38-161a3a714cd4" providerId="ADAL" clId="{40BE3202-D8DB-478A-A48A-67F009AD78B2}" dt="2021-07-27T14:48:30.244" v="936"/>
        <pc:sldMasterMkLst>
          <pc:docMk/>
          <pc:sldMasterMk cId="0" sldId="2147483648"/>
        </pc:sldMasterMkLst>
        <pc:sldLayoutChg chg="addSp delSp modSp mod">
          <pc:chgData name="Francesca MAINO - ESMO" userId="0e04cdf6-27b3-4e1e-8a38-161a3a714cd4" providerId="ADAL" clId="{40BE3202-D8DB-478A-A48A-67F009AD78B2}" dt="2021-07-27T14:46:50.436" v="876" actId="735"/>
          <pc:sldLayoutMkLst>
            <pc:docMk/>
            <pc:sldMasterMk cId="0" sldId="2147483648"/>
            <pc:sldLayoutMk cId="0" sldId="2147483650"/>
          </pc:sldLayoutMkLst>
          <pc:spChg chg="add del mod">
            <ac:chgData name="Francesca MAINO - ESMO" userId="0e04cdf6-27b3-4e1e-8a38-161a3a714cd4" providerId="ADAL" clId="{40BE3202-D8DB-478A-A48A-67F009AD78B2}" dt="2021-07-19T07:41:08.918" v="31" actId="478"/>
            <ac:spMkLst>
              <pc:docMk/>
              <pc:sldMasterMk cId="0" sldId="2147483648"/>
              <pc:sldLayoutMk cId="0" sldId="2147483650"/>
              <ac:spMk id="2" creationId="{A158AA92-09BC-415B-8FA5-39C30CF6484F}"/>
            </ac:spMkLst>
          </pc:spChg>
          <pc:spChg chg="add del">
            <ac:chgData name="Francesca MAINO - ESMO" userId="0e04cdf6-27b3-4e1e-8a38-161a3a714cd4" providerId="ADAL" clId="{40BE3202-D8DB-478A-A48A-67F009AD78B2}" dt="2021-07-19T07:41:36.575" v="32" actId="11529"/>
            <ac:spMkLst>
              <pc:docMk/>
              <pc:sldMasterMk cId="0" sldId="2147483648"/>
              <pc:sldLayoutMk cId="0" sldId="2147483650"/>
              <ac:spMk id="3" creationId="{53485F44-7934-41CF-8699-DC99ADC96351}"/>
            </ac:spMkLst>
          </pc:spChg>
          <pc:spChg chg="add del mod">
            <ac:chgData name="Francesca MAINO - ESMO" userId="0e04cdf6-27b3-4e1e-8a38-161a3a714cd4" providerId="ADAL" clId="{40BE3202-D8DB-478A-A48A-67F009AD78B2}" dt="2021-07-19T07:49:52.963" v="142" actId="478"/>
            <ac:spMkLst>
              <pc:docMk/>
              <pc:sldMasterMk cId="0" sldId="2147483648"/>
              <pc:sldLayoutMk cId="0" sldId="2147483650"/>
              <ac:spMk id="4" creationId="{7F918627-EFD5-4449-99D2-C839A192F21D}"/>
            </ac:spMkLst>
          </pc:spChg>
          <pc:spChg chg="add mod">
            <ac:chgData name="Francesca MAINO - ESMO" userId="0e04cdf6-27b3-4e1e-8a38-161a3a714cd4" providerId="ADAL" clId="{40BE3202-D8DB-478A-A48A-67F009AD78B2}" dt="2021-07-27T14:46:28.508" v="875" actId="20577"/>
            <ac:spMkLst>
              <pc:docMk/>
              <pc:sldMasterMk cId="0" sldId="2147483648"/>
              <pc:sldLayoutMk cId="0" sldId="2147483650"/>
              <ac:spMk id="5" creationId="{D1D0B917-7AEC-4D84-A351-D9D66AC4FB77}"/>
            </ac:spMkLst>
          </pc:spChg>
          <pc:spChg chg="add del">
            <ac:chgData name="Francesca MAINO - ESMO" userId="0e04cdf6-27b3-4e1e-8a38-161a3a714cd4" providerId="ADAL" clId="{40BE3202-D8DB-478A-A48A-67F009AD78B2}" dt="2021-07-19T07:50:00.827" v="143" actId="11529"/>
            <ac:spMkLst>
              <pc:docMk/>
              <pc:sldMasterMk cId="0" sldId="2147483648"/>
              <pc:sldLayoutMk cId="0" sldId="2147483650"/>
              <ac:spMk id="6" creationId="{62F49469-EE5F-445B-A51A-94E9A1B3CEFF}"/>
            </ac:spMkLst>
          </pc:spChg>
          <pc:spChg chg="add mod">
            <ac:chgData name="Francesca MAINO - ESMO" userId="0e04cdf6-27b3-4e1e-8a38-161a3a714cd4" providerId="ADAL" clId="{40BE3202-D8DB-478A-A48A-67F009AD78B2}" dt="2021-07-19T07:51:16.057" v="202" actId="207"/>
            <ac:spMkLst>
              <pc:docMk/>
              <pc:sldMasterMk cId="0" sldId="2147483648"/>
              <pc:sldLayoutMk cId="0" sldId="2147483650"/>
              <ac:spMk id="7" creationId="{590BE6AA-55A2-489C-A1ED-6C967A39ACAF}"/>
            </ac:spMkLst>
          </pc:spChg>
          <pc:spChg chg="add mod">
            <ac:chgData name="Francesca MAINO - ESMO" userId="0e04cdf6-27b3-4e1e-8a38-161a3a714cd4" providerId="ADAL" clId="{40BE3202-D8DB-478A-A48A-67F009AD78B2}" dt="2021-07-19T16:12:39.529" v="783" actId="123"/>
            <ac:spMkLst>
              <pc:docMk/>
              <pc:sldMasterMk cId="0" sldId="2147483648"/>
              <pc:sldLayoutMk cId="0" sldId="2147483650"/>
              <ac:spMk id="8" creationId="{BC9A5AA3-D2F8-4706-9664-4B70F8FC968C}"/>
            </ac:spMkLst>
          </pc:spChg>
          <pc:spChg chg="add del mod">
            <ac:chgData name="Francesca MAINO - ESMO" userId="0e04cdf6-27b3-4e1e-8a38-161a3a714cd4" providerId="ADAL" clId="{40BE3202-D8DB-478A-A48A-67F009AD78B2}" dt="2021-07-19T07:43:18.343" v="51" actId="478"/>
            <ac:spMkLst>
              <pc:docMk/>
              <pc:sldMasterMk cId="0" sldId="2147483648"/>
              <pc:sldLayoutMk cId="0" sldId="2147483650"/>
              <ac:spMk id="9" creationId="{E41B14CD-31E7-47B4-80C3-21683858BF09}"/>
            </ac:spMkLst>
          </pc:spChg>
          <pc:spChg chg="mod">
            <ac:chgData name="Francesca MAINO - ESMO" userId="0e04cdf6-27b3-4e1e-8a38-161a3a714cd4" providerId="ADAL" clId="{40BE3202-D8DB-478A-A48A-67F009AD78B2}" dt="2021-07-27T14:46:16.651" v="874" actId="14100"/>
            <ac:spMkLst>
              <pc:docMk/>
              <pc:sldMasterMk cId="0" sldId="2147483648"/>
              <pc:sldLayoutMk cId="0" sldId="2147483650"/>
              <ac:spMk id="10" creationId="{32714771-AEB2-FE40-AD3E-E93DB8F4ADCD}"/>
            </ac:spMkLst>
          </pc:spChg>
          <pc:spChg chg="del">
            <ac:chgData name="Francesca MAINO - ESMO" userId="0e04cdf6-27b3-4e1e-8a38-161a3a714cd4" providerId="ADAL" clId="{40BE3202-D8DB-478A-A48A-67F009AD78B2}" dt="2021-07-19T16:06:41.215" v="344" actId="478"/>
            <ac:spMkLst>
              <pc:docMk/>
              <pc:sldMasterMk cId="0" sldId="2147483648"/>
              <pc:sldLayoutMk cId="0" sldId="2147483650"/>
              <ac:spMk id="12" creationId="{0F3E012F-D371-EC4E-91A3-AADBC06E89E0}"/>
            </ac:spMkLst>
          </pc:spChg>
        </pc:sldLayoutChg>
        <pc:sldLayoutChg chg="addSp delSp modSp mod">
          <pc:chgData name="Francesca MAINO - ESMO" userId="0e04cdf6-27b3-4e1e-8a38-161a3a714cd4" providerId="ADAL" clId="{40BE3202-D8DB-478A-A48A-67F009AD78B2}" dt="2021-07-19T07:51:45.546" v="210"/>
          <pc:sldLayoutMkLst>
            <pc:docMk/>
            <pc:sldMasterMk cId="0" sldId="2147483648"/>
            <pc:sldLayoutMk cId="0" sldId="2147483652"/>
          </pc:sldLayoutMkLst>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0" creationId="{B9BB3686-B9B0-4DF7-B6A4-8436A88DE2E3}"/>
            </ac:spMkLst>
          </pc:spChg>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1" creationId="{BC7EA98C-888E-4E0E-96F0-7EDB28B33E24}"/>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2" creationId="{ED2A8D0A-E773-4B8C-B501-61F0985A4AE6}"/>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3" creationId="{809D677B-1D48-49F3-934E-D1C78ED4EE17}"/>
            </ac:spMkLst>
          </pc:spChg>
        </pc:sldLayoutChg>
        <pc:sldLayoutChg chg="addSp delSp modSp mod">
          <pc:chgData name="Francesca MAINO - ESMO" userId="0e04cdf6-27b3-4e1e-8a38-161a3a714cd4" providerId="ADAL" clId="{40BE3202-D8DB-478A-A48A-67F009AD78B2}" dt="2021-07-19T07:52:06.109" v="218"/>
          <pc:sldLayoutMkLst>
            <pc:docMk/>
            <pc:sldMasterMk cId="0" sldId="2147483648"/>
            <pc:sldLayoutMk cId="0" sldId="2147483653"/>
          </pc:sldLayoutMkLst>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7" creationId="{833E2F82-8142-4DE3-9D37-6A5EE05200D4}"/>
            </ac:spMkLst>
          </pc:spChg>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8" creationId="{76967DD8-AEF0-47B7-BD02-F3B448CFD41D}"/>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9" creationId="{7EAF0462-CB96-41B4-9A9B-1B3073074E46}"/>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10" creationId="{7F33D532-F51C-4AC4-9C4D-D6BC2774E55F}"/>
            </ac:spMkLst>
          </pc:spChg>
        </pc:sldLayoutChg>
        <pc:sldLayoutChg chg="addSp delSp modSp mod">
          <pc:chgData name="Francesca MAINO - ESMO" userId="0e04cdf6-27b3-4e1e-8a38-161a3a714cd4" providerId="ADAL" clId="{40BE3202-D8DB-478A-A48A-67F009AD78B2}" dt="2021-07-19T07:52:18.411" v="224"/>
          <pc:sldLayoutMkLst>
            <pc:docMk/>
            <pc:sldMasterMk cId="0" sldId="2147483648"/>
            <pc:sldLayoutMk cId="0" sldId="2147483654"/>
          </pc:sldLayoutMkLst>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6" creationId="{99A8D1AC-8A6A-47C5-AEF5-4354E3C9B474}"/>
            </ac:spMkLst>
          </pc:spChg>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7" creationId="{8F6F9582-0EC4-4406-B7E7-C1D493E673F8}"/>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8" creationId="{0E2D496D-B30E-4698-8EF1-D6F58E033226}"/>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9" creationId="{58E66DE6-D938-4530-9159-82929F6608E2}"/>
            </ac:spMkLst>
          </pc:spChg>
        </pc:sldLayoutChg>
        <pc:sldLayoutChg chg="addSp delSp modSp">
          <pc:chgData name="Francesca MAINO - ESMO" userId="0e04cdf6-27b3-4e1e-8a38-161a3a714cd4" providerId="ADAL" clId="{40BE3202-D8DB-478A-A48A-67F009AD78B2}" dt="2021-07-19T07:46:31.095" v="103"/>
          <pc:sldLayoutMkLst>
            <pc:docMk/>
            <pc:sldMasterMk cId="0" sldId="2147483648"/>
            <pc:sldLayoutMk cId="0" sldId="2147483655"/>
          </pc:sldLayoutMkLst>
          <pc:spChg chg="add del mod">
            <ac:chgData name="Francesca MAINO - ESMO" userId="0e04cdf6-27b3-4e1e-8a38-161a3a714cd4" providerId="ADAL" clId="{40BE3202-D8DB-478A-A48A-67F009AD78B2}" dt="2021-07-19T07:46:31.095" v="103"/>
            <ac:spMkLst>
              <pc:docMk/>
              <pc:sldMasterMk cId="0" sldId="2147483648"/>
              <pc:sldLayoutMk cId="0" sldId="2147483655"/>
              <ac:spMk id="4" creationId="{ED38FCA5-CEAD-4F44-8F61-5B6FEC04B010}"/>
            </ac:spMkLst>
          </pc:spChg>
          <pc:spChg chg="add del mod">
            <ac:chgData name="Francesca MAINO - ESMO" userId="0e04cdf6-27b3-4e1e-8a38-161a3a714cd4" providerId="ADAL" clId="{40BE3202-D8DB-478A-A48A-67F009AD78B2}" dt="2021-07-19T07:46:31.095" v="103"/>
            <ac:spMkLst>
              <pc:docMk/>
              <pc:sldMasterMk cId="0" sldId="2147483648"/>
              <pc:sldLayoutMk cId="0" sldId="2147483655"/>
              <ac:spMk id="5" creationId="{00685AC9-0E75-45F7-A6AB-AF4E6864F7B7}"/>
            </ac:spMkLst>
          </pc:spChg>
        </pc:sldLayoutChg>
        <pc:sldLayoutChg chg="addSp delSp modSp mod">
          <pc:chgData name="Francesca MAINO - ESMO" userId="0e04cdf6-27b3-4e1e-8a38-161a3a714cd4" providerId="ADAL" clId="{40BE3202-D8DB-478A-A48A-67F009AD78B2}" dt="2021-07-27T14:47:38.484" v="918"/>
          <pc:sldLayoutMkLst>
            <pc:docMk/>
            <pc:sldMasterMk cId="0" sldId="2147483648"/>
            <pc:sldLayoutMk cId="4152892417" sldId="2147483658"/>
          </pc:sldLayoutMkLst>
          <pc:spChg chg="add mod">
            <ac:chgData name="Francesca MAINO - ESMO" userId="0e04cdf6-27b3-4e1e-8a38-161a3a714cd4" providerId="ADAL" clId="{40BE3202-D8DB-478A-A48A-67F009AD78B2}" dt="2021-07-19T16:07:40.322" v="397"/>
            <ac:spMkLst>
              <pc:docMk/>
              <pc:sldMasterMk cId="0" sldId="2147483648"/>
              <pc:sldLayoutMk cId="4152892417" sldId="2147483658"/>
              <ac:spMk id="9" creationId="{495D0BCF-5581-4AA6-89C7-9E311AD3F6AB}"/>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9" creationId="{F317BEFB-2EE8-4433-94EE-BD96F01074BA}"/>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0" creationId="{23BE97B2-5BC7-4675-8A31-EB8A13CA28EC}"/>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10" creationId="{8F944624-552D-4491-BD47-9405B8479F17}"/>
            </ac:spMkLst>
          </pc:spChg>
          <pc:spChg chg="add mod">
            <ac:chgData name="Francesca MAINO - ESMO" userId="0e04cdf6-27b3-4e1e-8a38-161a3a714cd4" providerId="ADAL" clId="{40BE3202-D8DB-478A-A48A-67F009AD78B2}" dt="2021-07-19T16:10:03.920" v="656"/>
            <ac:spMkLst>
              <pc:docMk/>
              <pc:sldMasterMk cId="0" sldId="2147483648"/>
              <pc:sldLayoutMk cId="4152892417" sldId="2147483658"/>
              <ac:spMk id="10" creationId="{AF7FE9CD-A0B4-4596-9C8A-E265F4031F06}"/>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1" creationId="{008FD65F-256A-994F-A2F2-AB11286EA169}"/>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1" creationId="{AC643FA2-9C43-47D4-9F4E-DBD05981AC5B}"/>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2" creationId="{4A3F8BC2-2B33-1249-8653-6D40FEFC1F7E}"/>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2" creationId="{D902FB96-FDCD-1844-A5CC-13A36ABD7ADB}"/>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3" creationId="{BD22139E-D90D-3A40-ACA9-8D31AA2D9F09}"/>
            </ac:spMkLst>
          </pc:spChg>
        </pc:sldLayoutChg>
        <pc:sldLayoutChg chg="addSp delSp modSp mod">
          <pc:chgData name="Francesca MAINO - ESMO" userId="0e04cdf6-27b3-4e1e-8a38-161a3a714cd4" providerId="ADAL" clId="{40BE3202-D8DB-478A-A48A-67F009AD78B2}" dt="2021-07-27T14:47:09.714" v="878"/>
          <pc:sldLayoutMkLst>
            <pc:docMk/>
            <pc:sldMasterMk cId="0" sldId="2147483648"/>
            <pc:sldLayoutMk cId="716970866" sldId="2147483659"/>
          </pc:sldLayoutMkLst>
          <pc:spChg chg="add mod">
            <ac:chgData name="Francesca MAINO - ESMO" userId="0e04cdf6-27b3-4e1e-8a38-161a3a714cd4" providerId="ADAL" clId="{40BE3202-D8DB-478A-A48A-67F009AD78B2}" dt="2021-07-19T16:07:19.298" v="351"/>
            <ac:spMkLst>
              <pc:docMk/>
              <pc:sldMasterMk cId="0" sldId="2147483648"/>
              <pc:sldLayoutMk cId="716970866" sldId="2147483659"/>
              <ac:spMk id="9" creationId="{01E28162-501E-4568-A680-4814C96178C2}"/>
            </ac:spMkLst>
          </pc:spChg>
          <pc:spChg chg="add del mod">
            <ac:chgData name="Francesca MAINO - ESMO" userId="0e04cdf6-27b3-4e1e-8a38-161a3a714cd4" providerId="ADAL" clId="{40BE3202-D8DB-478A-A48A-67F009AD78B2}" dt="2021-07-19T07:51:05.323" v="199" actId="478"/>
            <ac:spMkLst>
              <pc:docMk/>
              <pc:sldMasterMk cId="0" sldId="2147483648"/>
              <pc:sldLayoutMk cId="716970866" sldId="2147483659"/>
              <ac:spMk id="9" creationId="{43F883DB-1083-4E90-9FD0-10998B06080C}"/>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9" creationId="{7C7AEFEF-C293-4A06-AE79-881A8C9AA644}"/>
            </ac:spMkLst>
          </pc:spChg>
          <pc:spChg chg="add mod">
            <ac:chgData name="Francesca MAINO - ESMO" userId="0e04cdf6-27b3-4e1e-8a38-161a3a714cd4" providerId="ADAL" clId="{40BE3202-D8DB-478A-A48A-67F009AD78B2}" dt="2021-07-19T07:45:43.227" v="89"/>
            <ac:spMkLst>
              <pc:docMk/>
              <pc:sldMasterMk cId="0" sldId="2147483648"/>
              <pc:sldLayoutMk cId="716970866" sldId="2147483659"/>
              <ac:spMk id="10" creationId="{3D0CDBFE-FAE1-42A3-BBCB-79E308DAA590}"/>
            </ac:spMkLst>
          </pc:spChg>
          <pc:spChg chg="add mod">
            <ac:chgData name="Francesca MAINO - ESMO" userId="0e04cdf6-27b3-4e1e-8a38-161a3a714cd4" providerId="ADAL" clId="{40BE3202-D8DB-478A-A48A-67F009AD78B2}" dt="2021-07-19T16:12:43.281" v="784" actId="120"/>
            <ac:spMkLst>
              <pc:docMk/>
              <pc:sldMasterMk cId="0" sldId="2147483648"/>
              <pc:sldLayoutMk cId="716970866" sldId="2147483659"/>
              <ac:spMk id="10" creationId="{50C57F7C-AFA0-4293-AFDC-66407DD2C47E}"/>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10" creationId="{82BA4DEF-CD61-43CE-B8FA-41F2527AB268}"/>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1" creationId="{84A9D5C1-E996-1E48-B492-9113CB6BB976}"/>
            </ac:spMkLst>
          </pc:spChg>
          <pc:spChg chg="add mod">
            <ac:chgData name="Francesca MAINO - ESMO" userId="0e04cdf6-27b3-4e1e-8a38-161a3a714cd4" providerId="ADAL" clId="{40BE3202-D8DB-478A-A48A-67F009AD78B2}" dt="2021-07-19T07:51:20.012" v="203" actId="207"/>
            <ac:spMkLst>
              <pc:docMk/>
              <pc:sldMasterMk cId="0" sldId="2147483648"/>
              <pc:sldLayoutMk cId="716970866" sldId="2147483659"/>
              <ac:spMk id="11" creationId="{D2D5117A-9E9C-4C78-9CFD-82009AE1BD33}"/>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2" creationId="{1DA6A50A-DAEA-C14C-91E0-5CD2396711F0}"/>
            </ac:spMkLst>
          </pc:spChg>
          <pc:spChg chg="del">
            <ac:chgData name="Francesca MAINO - ESMO" userId="0e04cdf6-27b3-4e1e-8a38-161a3a714cd4" providerId="ADAL" clId="{40BE3202-D8DB-478A-A48A-67F009AD78B2}" dt="2021-07-19T16:07:19.114" v="350" actId="478"/>
            <ac:spMkLst>
              <pc:docMk/>
              <pc:sldMasterMk cId="0" sldId="2147483648"/>
              <pc:sldLayoutMk cId="716970866" sldId="2147483659"/>
              <ac:spMk id="12" creationId="{6A69B72A-441E-FB43-ABAB-295DFA4DBF67}"/>
            </ac:spMkLst>
          </pc:spChg>
          <pc:spChg chg="del">
            <ac:chgData name="Francesca MAINO - ESMO" userId="0e04cdf6-27b3-4e1e-8a38-161a3a714cd4" providerId="ADAL" clId="{40BE3202-D8DB-478A-A48A-67F009AD78B2}" dt="2021-07-19T16:07:10.993" v="349" actId="478"/>
            <ac:spMkLst>
              <pc:docMk/>
              <pc:sldMasterMk cId="0" sldId="2147483648"/>
              <pc:sldLayoutMk cId="716970866" sldId="2147483659"/>
              <ac:spMk id="13" creationId="{D88978D4-4D0F-A948-BF35-77AFC420C0E2}"/>
            </ac:spMkLst>
          </pc:spChg>
        </pc:sldLayoutChg>
        <pc:sldLayoutChg chg="addSp delSp modSp mod">
          <pc:chgData name="Francesca MAINO - ESMO" userId="0e04cdf6-27b3-4e1e-8a38-161a3a714cd4" providerId="ADAL" clId="{40BE3202-D8DB-478A-A48A-67F009AD78B2}" dt="2021-07-27T14:47:41.880" v="920"/>
          <pc:sldLayoutMkLst>
            <pc:docMk/>
            <pc:sldMasterMk cId="0" sldId="2147483648"/>
            <pc:sldLayoutMk cId="3354575459" sldId="2147483660"/>
          </pc:sldLayoutMkLst>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7" creationId="{3A95E165-169A-45BC-BDE5-3CC2896F3C5D}"/>
            </ac:spMkLst>
          </pc:spChg>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8" creationId="{68B5405A-0EFF-4986-8599-8417BA810FCE}"/>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9" creationId="{1DC87F7D-98E0-4C86-A2E3-E3D606688FA1}"/>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9" creationId="{4C2220F9-A28B-40E5-A63F-535E1FC5757A}"/>
            </ac:spMkLst>
          </pc:spChg>
          <pc:spChg chg="add mod">
            <ac:chgData name="Francesca MAINO - ESMO" userId="0e04cdf6-27b3-4e1e-8a38-161a3a714cd4" providerId="ADAL" clId="{40BE3202-D8DB-478A-A48A-67F009AD78B2}" dt="2021-07-19T16:07:44.716" v="399"/>
            <ac:spMkLst>
              <pc:docMk/>
              <pc:sldMasterMk cId="0" sldId="2147483648"/>
              <pc:sldLayoutMk cId="3354575459" sldId="2147483660"/>
              <ac:spMk id="9" creationId="{77053BCE-9AFB-4813-8733-BC80EEC00542}"/>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10" creationId="{8EADF0DF-1471-451B-A121-88B57993281A}"/>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10" creationId="{EF4C5807-F017-4D3B-8865-489E8B12B3E7}"/>
            </ac:spMkLst>
          </pc:spChg>
          <pc:spChg chg="add mod">
            <ac:chgData name="Francesca MAINO - ESMO" userId="0e04cdf6-27b3-4e1e-8a38-161a3a714cd4" providerId="ADAL" clId="{40BE3202-D8DB-478A-A48A-67F009AD78B2}" dt="2021-07-19T16:10:05.439" v="657"/>
            <ac:spMkLst>
              <pc:docMk/>
              <pc:sldMasterMk cId="0" sldId="2147483648"/>
              <pc:sldLayoutMk cId="3354575459" sldId="2147483660"/>
              <ac:spMk id="10" creationId="{F332CD5B-5BE5-4F04-AD44-9832BD008A49}"/>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1" creationId="{7D9D4F1E-355F-6249-9112-AA1C8AF4447B}"/>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2" creationId="{25C161BA-A39D-BD41-A684-DA5BA56CA60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2" creationId="{E114262A-2B79-9846-95D2-A55099BBF54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3" creationId="{B2508D0C-4343-B34E-8BD9-FEAF316D69C8}"/>
            </ac:spMkLst>
          </pc:spChg>
        </pc:sldLayoutChg>
        <pc:sldLayoutChg chg="addSp delSp modSp mod">
          <pc:chgData name="Francesca MAINO - ESMO" userId="0e04cdf6-27b3-4e1e-8a38-161a3a714cd4" providerId="ADAL" clId="{40BE3202-D8DB-478A-A48A-67F009AD78B2}" dt="2021-07-27T14:47:59.496" v="926"/>
          <pc:sldLayoutMkLst>
            <pc:docMk/>
            <pc:sldMasterMk cId="0" sldId="2147483648"/>
            <pc:sldLayoutMk cId="892632705" sldId="2147483662"/>
          </pc:sldLayoutMkLst>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0" creationId="{9E2B75C0-D72D-3D48-BFC8-FCD2A9442EA0}"/>
            </ac:spMkLst>
          </pc:spChg>
          <pc:spChg chg="add del mod">
            <ac:chgData name="Francesca MAINO - ESMO" userId="0e04cdf6-27b3-4e1e-8a38-161a3a714cd4" providerId="ADAL" clId="{40BE3202-D8DB-478A-A48A-67F009AD78B2}" dt="2021-07-19T16:09:36.753" v="601"/>
            <ac:spMkLst>
              <pc:docMk/>
              <pc:sldMasterMk cId="0" sldId="2147483648"/>
              <pc:sldLayoutMk cId="892632705" sldId="2147483662"/>
              <ac:spMk id="10" creationId="{AD65D61E-C1CB-4D92-86F0-D489C0644A4C}"/>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0" creationId="{D256FCC9-888C-44D8-98EF-BAA4CE342B8B}"/>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1" creationId="{4CC930A2-E755-4F32-ACA4-7D63BBFEF957}"/>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1" creationId="{8C5A1DD0-DB2D-4A84-AEB6-76F25CA1AA12}"/>
            </ac:spMkLst>
          </pc:spChg>
          <pc:spChg chg="add mod">
            <ac:chgData name="Francesca MAINO - ESMO" userId="0e04cdf6-27b3-4e1e-8a38-161a3a714cd4" providerId="ADAL" clId="{40BE3202-D8DB-478A-A48A-67F009AD78B2}" dt="2021-07-19T16:10:47.967" v="697"/>
            <ac:spMkLst>
              <pc:docMk/>
              <pc:sldMasterMk cId="0" sldId="2147483648"/>
              <pc:sldLayoutMk cId="892632705" sldId="2147483662"/>
              <ac:spMk id="11" creationId="{D811F1A8-B7DC-449C-ADF8-D57B838BFE33}"/>
            </ac:spMkLst>
          </pc:spChg>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2" creationId="{6D8475EB-2277-FE43-A84E-8AACA91163C2}"/>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2" creationId="{CDA8E892-73B0-4A44-ACEE-4A9E30B440AC}"/>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3" creationId="{18413DF0-3579-492A-901C-5C8C653D2565}"/>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3" creationId="{C4BC28AD-FD82-47F9-9E9E-DCD8B9B9C2EB}"/>
            </ac:spMkLst>
          </pc:spChg>
          <pc:spChg chg="add del mod">
            <ac:chgData name="Francesca MAINO - ESMO" userId="0e04cdf6-27b3-4e1e-8a38-161a3a714cd4" providerId="ADAL" clId="{40BE3202-D8DB-478A-A48A-67F009AD78B2}" dt="2021-07-19T16:10:47.748" v="696" actId="478"/>
            <ac:spMkLst>
              <pc:docMk/>
              <pc:sldMasterMk cId="0" sldId="2147483648"/>
              <pc:sldLayoutMk cId="892632705" sldId="2147483662"/>
              <ac:spMk id="14" creationId="{07B9877C-E36B-864F-A76D-6352045E08CF}"/>
            </ac:spMkLst>
          </pc:spChg>
          <pc:spChg chg="add del mod">
            <ac:chgData name="Francesca MAINO - ESMO" userId="0e04cdf6-27b3-4e1e-8a38-161a3a714cd4" providerId="ADAL" clId="{40BE3202-D8DB-478A-A48A-67F009AD78B2}" dt="2021-07-19T16:10:36.440" v="694" actId="207"/>
            <ac:spMkLst>
              <pc:docMk/>
              <pc:sldMasterMk cId="0" sldId="2147483648"/>
              <pc:sldLayoutMk cId="892632705" sldId="2147483662"/>
              <ac:spMk id="15" creationId="{5A23A0C6-4924-F247-8790-9DF8CF4FFF7F}"/>
            </ac:spMkLst>
          </pc:spChg>
        </pc:sldLayoutChg>
        <pc:sldLayoutChg chg="addSp delSp modSp mod">
          <pc:chgData name="Francesca MAINO - ESMO" userId="0e04cdf6-27b3-4e1e-8a38-161a3a714cd4" providerId="ADAL" clId="{40BE3202-D8DB-478A-A48A-67F009AD78B2}" dt="2021-07-27T14:48:07.919" v="930"/>
          <pc:sldLayoutMkLst>
            <pc:docMk/>
            <pc:sldMasterMk cId="0" sldId="2147483648"/>
            <pc:sldLayoutMk cId="1427893216" sldId="2147483663"/>
          </pc:sldLayoutMkLst>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9" creationId="{215A4616-D56F-CD46-8853-10189E54DCB5}"/>
            </ac:spMkLst>
          </pc:spChg>
          <pc:spChg chg="add del mod">
            <ac:chgData name="Francesca MAINO - ESMO" userId="0e04cdf6-27b3-4e1e-8a38-161a3a714cd4" providerId="ADAL" clId="{40BE3202-D8DB-478A-A48A-67F009AD78B2}" dt="2021-07-19T16:09:35.135" v="595"/>
            <ac:spMkLst>
              <pc:docMk/>
              <pc:sldMasterMk cId="0" sldId="2147483648"/>
              <pc:sldLayoutMk cId="1427893216" sldId="2147483663"/>
              <ac:spMk id="9" creationId="{A083377F-417E-4F55-840A-3D50C1BAA117}"/>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9" creationId="{DB1F8382-FB76-49AB-8EFF-37E745E2ECD4}"/>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10" creationId="{352004BA-2E52-46AF-81E6-FFC342BEC05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0" creationId="{969BCCF7-1ED4-4D41-9B38-582BAC399B9B}"/>
            </ac:spMkLst>
          </pc:spChg>
          <pc:spChg chg="add mod">
            <ac:chgData name="Francesca MAINO - ESMO" userId="0e04cdf6-27b3-4e1e-8a38-161a3a714cd4" providerId="ADAL" clId="{40BE3202-D8DB-478A-A48A-67F009AD78B2}" dt="2021-07-19T16:11:00.531" v="726"/>
            <ac:spMkLst>
              <pc:docMk/>
              <pc:sldMasterMk cId="0" sldId="2147483648"/>
              <pc:sldLayoutMk cId="1427893216" sldId="2147483663"/>
              <ac:spMk id="10" creationId="{E9DFEEF3-E9B6-4D2F-8632-0189F4EA9ACC}"/>
            </ac:spMkLst>
          </pc:spChg>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11" creationId="{7EC18E26-067D-1449-867C-844364D3B00C}"/>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1" creationId="{B5B40E2E-FDD0-4951-96C5-E10841438A64}"/>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2" creationId="{1FE59633-D1F5-4FDB-B02A-EE53C1E624A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2" creationId="{29236692-4F95-49AC-8273-10EA5040A5EC}"/>
            </ac:spMkLst>
          </pc:spChg>
          <pc:spChg chg="add del mod">
            <ac:chgData name="Francesca MAINO - ESMO" userId="0e04cdf6-27b3-4e1e-8a38-161a3a714cd4" providerId="ADAL" clId="{40BE3202-D8DB-478A-A48A-67F009AD78B2}" dt="2021-07-19T16:11:00.341" v="725" actId="478"/>
            <ac:spMkLst>
              <pc:docMk/>
              <pc:sldMasterMk cId="0" sldId="2147483648"/>
              <pc:sldLayoutMk cId="1427893216" sldId="2147483663"/>
              <ac:spMk id="13" creationId="{F1E9D7BF-2626-4545-A108-EAD807A17039}"/>
            </ac:spMkLst>
          </pc:spChg>
          <pc:spChg chg="add del mod">
            <ac:chgData name="Francesca MAINO - ESMO" userId="0e04cdf6-27b3-4e1e-8a38-161a3a714cd4" providerId="ADAL" clId="{40BE3202-D8DB-478A-A48A-67F009AD78B2}" dt="2021-07-19T16:10:29.008" v="692" actId="207"/>
            <ac:spMkLst>
              <pc:docMk/>
              <pc:sldMasterMk cId="0" sldId="2147483648"/>
              <pc:sldLayoutMk cId="1427893216" sldId="2147483663"/>
              <ac:spMk id="14" creationId="{31218ABF-287F-B942-940E-BE451F26F6AC}"/>
            </ac:spMkLst>
          </pc:spChg>
        </pc:sldLayoutChg>
        <pc:sldLayoutChg chg="addSp delSp modSp mod">
          <pc:chgData name="Francesca MAINO - ESMO" userId="0e04cdf6-27b3-4e1e-8a38-161a3a714cd4" providerId="ADAL" clId="{40BE3202-D8DB-478A-A48A-67F009AD78B2}" dt="2021-07-27T14:47:34.713" v="916" actId="1038"/>
          <pc:sldLayoutMkLst>
            <pc:docMk/>
            <pc:sldMasterMk cId="0" sldId="2147483648"/>
            <pc:sldLayoutMk cId="216004049" sldId="2147483665"/>
          </pc:sldLayoutMkLst>
          <pc:spChg chg="add mod">
            <ac:chgData name="Francesca MAINO - ESMO" userId="0e04cdf6-27b3-4e1e-8a38-161a3a714cd4" providerId="ADAL" clId="{40BE3202-D8DB-478A-A48A-67F009AD78B2}" dt="2021-07-19T07:51:38.677" v="207"/>
            <ac:spMkLst>
              <pc:docMk/>
              <pc:sldMasterMk cId="0" sldId="2147483648"/>
              <pc:sldLayoutMk cId="216004049" sldId="2147483665"/>
              <ac:spMk id="8" creationId="{D8D4688A-39F2-432B-A5E5-B037C717396E}"/>
            </ac:spMkLst>
          </pc:spChg>
          <pc:spChg chg="add mod">
            <ac:chgData name="Francesca MAINO - ESMO" userId="0e04cdf6-27b3-4e1e-8a38-161a3a714cd4" providerId="ADAL" clId="{40BE3202-D8DB-478A-A48A-67F009AD78B2}" dt="2021-07-19T07:51:38.677" v="207"/>
            <ac:spMkLst>
              <pc:docMk/>
              <pc:sldMasterMk cId="0" sldId="2147483648"/>
              <pc:sldLayoutMk cId="216004049" sldId="2147483665"/>
              <ac:spMk id="9" creationId="{451883A7-B553-4EBE-B475-97C56167E3F6}"/>
            </ac:spMkLst>
          </pc:spChg>
          <pc:spChg chg="add mod">
            <ac:chgData name="Francesca MAINO - ESMO" userId="0e04cdf6-27b3-4e1e-8a38-161a3a714cd4" providerId="ADAL" clId="{40BE3202-D8DB-478A-A48A-67F009AD78B2}" dt="2021-07-27T14:47:34.713" v="916" actId="1038"/>
            <ac:spMkLst>
              <pc:docMk/>
              <pc:sldMasterMk cId="0" sldId="2147483648"/>
              <pc:sldLayoutMk cId="216004049" sldId="2147483665"/>
              <ac:spMk id="9" creationId="{70895582-2FB2-4B26-9715-2CA1290A8E99}"/>
            </ac:spMkLst>
          </pc:spChg>
          <pc:spChg chg="add mod">
            <ac:chgData name="Francesca MAINO - ESMO" userId="0e04cdf6-27b3-4e1e-8a38-161a3a714cd4" providerId="ADAL" clId="{40BE3202-D8DB-478A-A48A-67F009AD78B2}" dt="2021-07-19T16:07:36.101" v="395" actId="1038"/>
            <ac:spMkLst>
              <pc:docMk/>
              <pc:sldMasterMk cId="0" sldId="2147483648"/>
              <pc:sldLayoutMk cId="216004049" sldId="2147483665"/>
              <ac:spMk id="9" creationId="{AEAF2348-8253-4FFD-80A3-B66358CF7CB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0" creationId="{4EAE5640-664A-7B45-B25F-99977EE0B888}"/>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0" creationId="{DE14B75D-4EA4-D545-AA6D-1A965597D404}"/>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1" creationId="{7142C04D-78A2-9D4E-960C-4748E538662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1" creationId="{BD5B5D5C-8F18-5C4C-B841-4CB27E3B7EC8}"/>
            </ac:spMkLst>
          </pc:spChg>
          <pc:spChg chg="add mod">
            <ac:chgData name="Francesca MAINO - ESMO" userId="0e04cdf6-27b3-4e1e-8a38-161a3a714cd4" providerId="ADAL" clId="{40BE3202-D8DB-478A-A48A-67F009AD78B2}" dt="2021-07-19T16:10:00.646" v="655" actId="1038"/>
            <ac:spMkLst>
              <pc:docMk/>
              <pc:sldMasterMk cId="0" sldId="2147483648"/>
              <pc:sldLayoutMk cId="216004049" sldId="2147483665"/>
              <ac:spMk id="12" creationId="{5D04AECC-A8B1-4D49-8EDB-D5F32C2F381C}"/>
            </ac:spMkLst>
          </pc:spChg>
          <pc:spChg chg="add mod">
            <ac:chgData name="Francesca MAINO - ESMO" userId="0e04cdf6-27b3-4e1e-8a38-161a3a714cd4" providerId="ADAL" clId="{40BE3202-D8DB-478A-A48A-67F009AD78B2}" dt="2021-07-27T14:47:24.744" v="882"/>
            <ac:spMkLst>
              <pc:docMk/>
              <pc:sldMasterMk cId="0" sldId="2147483648"/>
              <pc:sldLayoutMk cId="216004049" sldId="2147483665"/>
              <ac:spMk id="12" creationId="{78D5CD8A-5E15-44D4-ACD9-32289B68A702}"/>
            </ac:spMkLst>
          </pc:spChg>
        </pc:sldLayoutChg>
        <pc:sldLayoutChg chg="addSp delSp modSp mod">
          <pc:chgData name="Francesca MAINO - ESMO" userId="0e04cdf6-27b3-4e1e-8a38-161a3a714cd4" providerId="ADAL" clId="{40BE3202-D8DB-478A-A48A-67F009AD78B2}" dt="2021-07-27T14:48:11.527" v="932"/>
          <pc:sldLayoutMkLst>
            <pc:docMk/>
            <pc:sldMasterMk cId="0" sldId="2147483648"/>
            <pc:sldLayoutMk cId="1784752026" sldId="2147483667"/>
          </pc:sldLayoutMkLst>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2" creationId="{34A165A9-4828-4F6D-ACC5-1795DCBBC3BF}"/>
            </ac:spMkLst>
          </pc:spChg>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3" creationId="{D70BC6F6-41FE-43A5-B4C8-03C5E3E45360}"/>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4" creationId="{B93CCC91-1DF0-4030-907E-486A54126FAE}"/>
            </ac:spMkLst>
          </pc:spChg>
          <pc:spChg chg="add del mod">
            <ac:chgData name="Francesca MAINO - ESMO" userId="0e04cdf6-27b3-4e1e-8a38-161a3a714cd4" providerId="ADAL" clId="{40BE3202-D8DB-478A-A48A-67F009AD78B2}" dt="2021-07-19T16:09:34.544" v="593"/>
            <ac:spMkLst>
              <pc:docMk/>
              <pc:sldMasterMk cId="0" sldId="2147483648"/>
              <pc:sldLayoutMk cId="1784752026" sldId="2147483667"/>
              <ac:spMk id="5" creationId="{43BC945A-8DAC-494D-A9CC-B22B3711C252}"/>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5" creationId="{A4228E0E-76B2-464E-AB79-98573FBD7176}"/>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5" creationId="{A6225EB8-5BEC-F841-8219-FB6E53C97333}"/>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6" creationId="{6656E1EF-DA02-704C-AC93-8EB13EFED9E9}"/>
            </ac:spMkLst>
          </pc:spChg>
          <pc:spChg chg="add del mod">
            <ac:chgData name="Francesca MAINO - ESMO" userId="0e04cdf6-27b3-4e1e-8a38-161a3a714cd4" providerId="ADAL" clId="{40BE3202-D8DB-478A-A48A-67F009AD78B2}" dt="2021-07-19T16:11:03.782" v="727" actId="478"/>
            <ac:spMkLst>
              <pc:docMk/>
              <pc:sldMasterMk cId="0" sldId="2147483648"/>
              <pc:sldLayoutMk cId="1784752026" sldId="2147483667"/>
              <ac:spMk id="6" creationId="{E2F74890-833D-6B48-839B-B71121B5178F}"/>
            </ac:spMkLst>
          </pc:spChg>
          <pc:spChg chg="add del mod">
            <ac:chgData name="Francesca MAINO - ESMO" userId="0e04cdf6-27b3-4e1e-8a38-161a3a714cd4" providerId="ADAL" clId="{40BE3202-D8DB-478A-A48A-67F009AD78B2}" dt="2021-07-19T16:10:25.432" v="691" actId="207"/>
            <ac:spMkLst>
              <pc:docMk/>
              <pc:sldMasterMk cId="0" sldId="2147483648"/>
              <pc:sldLayoutMk cId="1784752026" sldId="2147483667"/>
              <ac:spMk id="7" creationId="{B635C4B8-14D9-DF44-9BA4-D68AF9D7E94B}"/>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7" creationId="{D2E60519-8531-47F8-9D54-E0ACABC29387}"/>
            </ac:spMkLst>
          </pc:spChg>
          <pc:spChg chg="add mod">
            <ac:chgData name="Francesca MAINO - ESMO" userId="0e04cdf6-27b3-4e1e-8a38-161a3a714cd4" providerId="ADAL" clId="{40BE3202-D8DB-478A-A48A-67F009AD78B2}" dt="2021-07-19T16:11:03.958" v="728"/>
            <ac:spMkLst>
              <pc:docMk/>
              <pc:sldMasterMk cId="0" sldId="2147483648"/>
              <pc:sldLayoutMk cId="1784752026" sldId="2147483667"/>
              <ac:spMk id="9" creationId="{A07EDEEA-2019-40EC-8932-F55CA1ADB9B3}"/>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9" creationId="{DE73D73E-E165-4888-9773-68F120132D4B}"/>
            </ac:spMkLst>
          </pc:spChg>
        </pc:sldLayoutChg>
        <pc:sldLayoutChg chg="addSp delSp modSp mod">
          <pc:chgData name="Francesca MAINO - ESMO" userId="0e04cdf6-27b3-4e1e-8a38-161a3a714cd4" providerId="ADAL" clId="{40BE3202-D8DB-478A-A48A-67F009AD78B2}" dt="2021-07-27T14:48:24.548" v="934"/>
          <pc:sldLayoutMkLst>
            <pc:docMk/>
            <pc:sldMasterMk cId="0" sldId="2147483648"/>
            <pc:sldLayoutMk cId="805117329" sldId="2147483668"/>
          </pc:sldLayoutMkLst>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5" creationId="{87AFFAB3-6FCB-40E7-922D-1C51CA6CC1DE}"/>
            </ac:spMkLst>
          </pc:spChg>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6" creationId="{85EB8377-ACF1-4D8F-B749-9DE229B48D90}"/>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7" creationId="{A63CA538-E405-4B77-9ED1-4DB8C48A473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7" creationId="{AF8FB178-AD46-4B7C-9803-4EFDAE216FC0}"/>
            </ac:spMkLst>
          </pc:spChg>
          <pc:spChg chg="add del mod">
            <ac:chgData name="Francesca MAINO - ESMO" userId="0e04cdf6-27b3-4e1e-8a38-161a3a714cd4" providerId="ADAL" clId="{40BE3202-D8DB-478A-A48A-67F009AD78B2}" dt="2021-07-19T16:09:33.996" v="591"/>
            <ac:spMkLst>
              <pc:docMk/>
              <pc:sldMasterMk cId="0" sldId="2147483648"/>
              <pc:sldLayoutMk cId="805117329" sldId="2147483668"/>
              <ac:spMk id="7" creationId="{EC07C5E4-3905-47C2-B2C2-521C0623E704}"/>
            </ac:spMkLst>
          </pc:spChg>
          <pc:spChg chg="add mod">
            <ac:chgData name="Francesca MAINO - ESMO" userId="0e04cdf6-27b3-4e1e-8a38-161a3a714cd4" providerId="ADAL" clId="{40BE3202-D8DB-478A-A48A-67F009AD78B2}" dt="2021-07-19T16:11:15.659" v="772" actId="207"/>
            <ac:spMkLst>
              <pc:docMk/>
              <pc:sldMasterMk cId="0" sldId="2147483648"/>
              <pc:sldLayoutMk cId="805117329" sldId="2147483668"/>
              <ac:spMk id="8" creationId="{0AFF7476-F81C-4890-8506-80A5B3E8F7F8}"/>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8" creationId="{A982DE7D-1B0D-4CF1-814F-AE279018E3F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8" creationId="{D6C0BDBD-8C85-4D45-B531-2034DCDACFD3}"/>
            </ac:spMkLst>
          </pc:spChg>
          <pc:spChg chg="add del">
            <ac:chgData name="Francesca MAINO - ESMO" userId="0e04cdf6-27b3-4e1e-8a38-161a3a714cd4" providerId="ADAL" clId="{40BE3202-D8DB-478A-A48A-67F009AD78B2}" dt="2021-07-19T16:11:08.288" v="729" actId="478"/>
            <ac:spMkLst>
              <pc:docMk/>
              <pc:sldMasterMk cId="0" sldId="2147483648"/>
              <pc:sldLayoutMk cId="805117329" sldId="2147483668"/>
              <ac:spMk id="9" creationId="{29DCDB16-1281-0D4F-B877-B4B8F3759DD6}"/>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9" creationId="{675252F0-ACA4-6C49-869F-CD4E7CE995B0}"/>
            </ac:spMkLst>
          </pc:spChg>
          <pc:spChg chg="add del mod">
            <ac:chgData name="Francesca MAINO - ESMO" userId="0e04cdf6-27b3-4e1e-8a38-161a3a714cd4" providerId="ADAL" clId="{40BE3202-D8DB-478A-A48A-67F009AD78B2}" dt="2021-07-19T16:11:15.659" v="772" actId="207"/>
            <ac:spMkLst>
              <pc:docMk/>
              <pc:sldMasterMk cId="0" sldId="2147483648"/>
              <pc:sldLayoutMk cId="805117329" sldId="2147483668"/>
              <ac:spMk id="10" creationId="{1AF947DA-2D49-7A47-990D-39DAD8987433}"/>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11" creationId="{65087B3E-99A5-DF4C-B218-78E3E2462495}"/>
            </ac:spMkLst>
          </pc:spChg>
        </pc:sldLayoutChg>
        <pc:sldLayoutChg chg="addSp delSp modSp mod">
          <pc:chgData name="Francesca MAINO - ESMO" userId="0e04cdf6-27b3-4e1e-8a38-161a3a714cd4" providerId="ADAL" clId="{40BE3202-D8DB-478A-A48A-67F009AD78B2}" dt="2021-07-27T14:48:04.959" v="928"/>
          <pc:sldLayoutMkLst>
            <pc:docMk/>
            <pc:sldMasterMk cId="0" sldId="2147483648"/>
            <pc:sldLayoutMk cId="1037291882" sldId="2147483669"/>
          </pc:sldLayoutMkLst>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7" creationId="{3D005EF1-5EB2-45AF-9303-1134673FBF83}"/>
            </ac:spMkLst>
          </pc:spChg>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8" creationId="{F7648430-CB4F-41E9-B41E-4E4CD9AD41EB}"/>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9" creationId="{3E4B431E-9B7E-1D4F-9439-16F7D6A265C8}"/>
            </ac:spMkLst>
          </pc:spChg>
          <pc:spChg chg="add del mod">
            <ac:chgData name="Francesca MAINO - ESMO" userId="0e04cdf6-27b3-4e1e-8a38-161a3a714cd4" providerId="ADAL" clId="{40BE3202-D8DB-478A-A48A-67F009AD78B2}" dt="2021-07-19T16:09:36.379" v="599"/>
            <ac:spMkLst>
              <pc:docMk/>
              <pc:sldMasterMk cId="0" sldId="2147483648"/>
              <pc:sldLayoutMk cId="1037291882" sldId="2147483669"/>
              <ac:spMk id="9" creationId="{9BCC42D1-F138-4DF3-B9EC-B0D0199D8DA9}"/>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9" creationId="{A5AE0F4F-60FC-4A90-836A-843F1EC466EC}"/>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10" creationId="{236D95F1-0570-4234-9D25-645C74BD8331}"/>
            </ac:spMkLst>
          </pc:spChg>
          <pc:spChg chg="add mod">
            <ac:chgData name="Francesca MAINO - ESMO" userId="0e04cdf6-27b3-4e1e-8a38-161a3a714cd4" providerId="ADAL" clId="{40BE3202-D8DB-478A-A48A-67F009AD78B2}" dt="2021-07-19T16:10:57.150" v="724" actId="1038"/>
            <ac:spMkLst>
              <pc:docMk/>
              <pc:sldMasterMk cId="0" sldId="2147483648"/>
              <pc:sldLayoutMk cId="1037291882" sldId="2147483669"/>
              <ac:spMk id="10" creationId="{5D624687-6686-4378-9892-77F62DE57832}"/>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0" creationId="{A853227A-0E84-42AA-99EF-62CFDFAA3758}"/>
            </ac:spMkLst>
          </pc:spChg>
          <pc:spChg chg="add del mod">
            <ac:chgData name="Francesca MAINO - ESMO" userId="0e04cdf6-27b3-4e1e-8a38-161a3a714cd4" providerId="ADAL" clId="{40BE3202-D8DB-478A-A48A-67F009AD78B2}" dt="2021-07-19T16:10:51.928" v="698" actId="478"/>
            <ac:spMkLst>
              <pc:docMk/>
              <pc:sldMasterMk cId="0" sldId="2147483648"/>
              <pc:sldLayoutMk cId="1037291882" sldId="2147483669"/>
              <ac:spMk id="12" creationId="{6B4D0DF7-54D5-E14E-826D-C6053E321868}"/>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12" creationId="{DB4DDAEC-8A3B-1843-A83B-89380F6F6F99}"/>
            </ac:spMkLst>
          </pc:spChg>
          <pc:spChg chg="add del mod">
            <ac:chgData name="Francesca MAINO - ESMO" userId="0e04cdf6-27b3-4e1e-8a38-161a3a714cd4" providerId="ADAL" clId="{40BE3202-D8DB-478A-A48A-67F009AD78B2}" dt="2021-07-19T16:10:32.808" v="693" actId="207"/>
            <ac:spMkLst>
              <pc:docMk/>
              <pc:sldMasterMk cId="0" sldId="2147483648"/>
              <pc:sldLayoutMk cId="1037291882" sldId="2147483669"/>
              <ac:spMk id="13" creationId="{52406554-BA14-3643-BD6E-FE1E340A7DB3}"/>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3" creationId="{EF28CBCD-54BB-403A-B908-C823D63E1DDC}"/>
            </ac:spMkLst>
          </pc:spChg>
        </pc:sldLayoutChg>
        <pc:sldLayoutChg chg="addSp delSp modSp mod">
          <pc:chgData name="Francesca MAINO - ESMO" userId="0e04cdf6-27b3-4e1e-8a38-161a3a714cd4" providerId="ADAL" clId="{40BE3202-D8DB-478A-A48A-67F009AD78B2}" dt="2021-07-27T14:47:54.602" v="924"/>
          <pc:sldLayoutMkLst>
            <pc:docMk/>
            <pc:sldMasterMk cId="0" sldId="2147483648"/>
            <pc:sldLayoutMk cId="4185153768" sldId="2147483670"/>
          </pc:sldLayoutMkLst>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8" creationId="{954F8DFA-D6EC-4224-9E92-6DCECA005164}"/>
            </ac:spMkLst>
          </pc:spChg>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9" creationId="{C6ED989E-E914-45AB-AA83-0E767602AE5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0" creationId="{0309DF61-88BA-4362-9DF7-D8111D32AC4C}"/>
            </ac:spMkLst>
          </pc:spChg>
          <pc:spChg chg="add mod">
            <ac:chgData name="Francesca MAINO - ESMO" userId="0e04cdf6-27b3-4e1e-8a38-161a3a714cd4" providerId="ADAL" clId="{40BE3202-D8DB-478A-A48A-67F009AD78B2}" dt="2021-07-19T16:09:37.281" v="604" actId="1037"/>
            <ac:spMkLst>
              <pc:docMk/>
              <pc:sldMasterMk cId="0" sldId="2147483648"/>
              <pc:sldLayoutMk cId="4185153768" sldId="2147483670"/>
              <ac:spMk id="10" creationId="{126ECED3-66E0-4063-AFBB-56C5D4938547}"/>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0" creationId="{1807930D-1884-4B58-AE0E-8DD6B4A37071}"/>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1" creationId="{08D0C495-6CA3-45B3-8BBF-7A1B45BDB576}"/>
            </ac:spMkLst>
          </pc:spChg>
          <pc:spChg chg="add mod">
            <ac:chgData name="Francesca MAINO - ESMO" userId="0e04cdf6-27b3-4e1e-8a38-161a3a714cd4" providerId="ADAL" clId="{40BE3202-D8DB-478A-A48A-67F009AD78B2}" dt="2021-07-19T16:10:40.302" v="695" actId="207"/>
            <ac:spMkLst>
              <pc:docMk/>
              <pc:sldMasterMk cId="0" sldId="2147483648"/>
              <pc:sldLayoutMk cId="4185153768" sldId="2147483670"/>
              <ac:spMk id="11" creationId="{A31DD408-06F0-4CE7-8E18-663E3C04906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1" creationId="{B24336FC-293E-4E1D-93EE-8F39FBF82ACE}"/>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3" creationId="{AB8F4966-F6BE-8846-BB2A-54EBFB2814A2}"/>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3" creationId="{B02D3EB2-03D7-2249-A3C3-7F339D8E698C}"/>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4" creationId="{567A48CD-406D-494A-BE8D-61322FC1B64D}"/>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4" creationId="{846530C7-9FE1-064B-A0EA-2B06469829A4}"/>
            </ac:spMkLst>
          </pc:spChg>
        </pc:sldLayoutChg>
        <pc:sldLayoutChg chg="addSp delSp modSp mod">
          <pc:chgData name="Francesca MAINO - ESMO" userId="0e04cdf6-27b3-4e1e-8a38-161a3a714cd4" providerId="ADAL" clId="{40BE3202-D8DB-478A-A48A-67F009AD78B2}" dt="2021-07-27T14:47:48.590" v="922"/>
          <pc:sldLayoutMkLst>
            <pc:docMk/>
            <pc:sldMasterMk cId="0" sldId="2147483648"/>
            <pc:sldLayoutMk cId="1680159779" sldId="2147483671"/>
          </pc:sldLayoutMkLst>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8" creationId="{F4D7FAF0-5203-48FE-B879-A4B690964ABA}"/>
            </ac:spMkLst>
          </pc:spChg>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9" creationId="{6A8940A1-118E-4CE9-A912-34699816E035}"/>
            </ac:spMkLst>
          </pc:spChg>
          <pc:spChg chg="add mod">
            <ac:chgData name="Francesca MAINO - ESMO" userId="0e04cdf6-27b3-4e1e-8a38-161a3a714cd4" providerId="ADAL" clId="{40BE3202-D8DB-478A-A48A-67F009AD78B2}" dt="2021-07-19T16:07:59.511" v="437" actId="1038"/>
            <ac:spMkLst>
              <pc:docMk/>
              <pc:sldMasterMk cId="0" sldId="2147483648"/>
              <pc:sldLayoutMk cId="1680159779" sldId="2147483671"/>
              <ac:spMk id="10" creationId="{42D26924-6974-4E5B-9869-7C6C85A2FECA}"/>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0" creationId="{C269B644-1CEC-4D8B-8DD7-13C7C7E5731A}"/>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0" creationId="{FAADA3A9-93EF-494E-9E7B-761F8591195D}"/>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1" creationId="{09D5268A-464F-42F5-9880-3D0A08B040B8}"/>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1" creationId="{3F9FA714-0151-4059-AE30-45511D3B03A0}"/>
            </ac:spMkLst>
          </pc:spChg>
          <pc:spChg chg="add mod">
            <ac:chgData name="Francesca MAINO - ESMO" userId="0e04cdf6-27b3-4e1e-8a38-161a3a714cd4" providerId="ADAL" clId="{40BE3202-D8DB-478A-A48A-67F009AD78B2}" dt="2021-07-19T16:10:11.483" v="689" actId="1038"/>
            <ac:spMkLst>
              <pc:docMk/>
              <pc:sldMasterMk cId="0" sldId="2147483648"/>
              <pc:sldLayoutMk cId="1680159779" sldId="2147483671"/>
              <ac:spMk id="11" creationId="{7DBDAECA-91E6-4B9A-82A0-0BF49D959094}"/>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3" creationId="{63A136F4-242C-2A42-960B-98130B9ED4F6}"/>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3" creationId="{BDBD637A-5A81-6742-BFF9-808E8DB21A9F}"/>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4" creationId="{2BB55DBA-3D32-0D43-B82E-D033EF3FB3D4}"/>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4" creationId="{D9C2759B-78F8-A643-AE10-CBE190DA20F7}"/>
            </ac:spMkLst>
          </pc:spChg>
        </pc:sldLayoutChg>
        <pc:sldLayoutChg chg="addSp delSp modSp mod">
          <pc:chgData name="Francesca MAINO - ESMO" userId="0e04cdf6-27b3-4e1e-8a38-161a3a714cd4" providerId="ADAL" clId="{40BE3202-D8DB-478A-A48A-67F009AD78B2}" dt="2021-07-27T14:47:19.019" v="880"/>
          <pc:sldLayoutMkLst>
            <pc:docMk/>
            <pc:sldMasterMk cId="0" sldId="2147483648"/>
            <pc:sldLayoutMk cId="238062821" sldId="2147483672"/>
          </pc:sldLayoutMkLst>
          <pc:spChg chg="add del mod">
            <ac:chgData name="Francesca MAINO - ESMO" userId="0e04cdf6-27b3-4e1e-8a38-161a3a714cd4" providerId="ADAL" clId="{40BE3202-D8DB-478A-A48A-67F009AD78B2}" dt="2021-07-19T07:51:23.622" v="204" actId="478"/>
            <ac:spMkLst>
              <pc:docMk/>
              <pc:sldMasterMk cId="0" sldId="2147483648"/>
              <pc:sldLayoutMk cId="238062821" sldId="2147483672"/>
              <ac:spMk id="7" creationId="{403F7902-CB42-4053-BFEC-9D0A1412BA28}"/>
            </ac:spMkLst>
          </pc:spChg>
          <pc:spChg chg="add mod">
            <ac:chgData name="Francesca MAINO - ESMO" userId="0e04cdf6-27b3-4e1e-8a38-161a3a714cd4" providerId="ADAL" clId="{40BE3202-D8DB-478A-A48A-67F009AD78B2}" dt="2021-07-19T07:45:45.521" v="90"/>
            <ac:spMkLst>
              <pc:docMk/>
              <pc:sldMasterMk cId="0" sldId="2147483648"/>
              <pc:sldLayoutMk cId="238062821" sldId="2147483672"/>
              <ac:spMk id="8" creationId="{3E6C5FF8-9B32-416E-B2D9-09D24176186C}"/>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9" creationId="{77D60A5E-9C7A-4B9F-8A5A-FE4CEC0C8E5A}"/>
            </ac:spMkLst>
          </pc:spChg>
          <pc:spChg chg="add mod">
            <ac:chgData name="Francesca MAINO - ESMO" userId="0e04cdf6-27b3-4e1e-8a38-161a3a714cd4" providerId="ADAL" clId="{40BE3202-D8DB-478A-A48A-67F009AD78B2}" dt="2021-07-19T16:07:24.658" v="353"/>
            <ac:spMkLst>
              <pc:docMk/>
              <pc:sldMasterMk cId="0" sldId="2147483648"/>
              <pc:sldLayoutMk cId="238062821" sldId="2147483672"/>
              <ac:spMk id="9" creationId="{BD74AC16-C2B3-4144-8807-615E555D4DA7}"/>
            </ac:spMkLst>
          </pc:spChg>
          <pc:spChg chg="add mod">
            <ac:chgData name="Francesca MAINO - ESMO" userId="0e04cdf6-27b3-4e1e-8a38-161a3a714cd4" providerId="ADAL" clId="{40BE3202-D8DB-478A-A48A-67F009AD78B2}" dt="2021-07-19T16:09:51.698" v="607"/>
            <ac:spMkLst>
              <pc:docMk/>
              <pc:sldMasterMk cId="0" sldId="2147483648"/>
              <pc:sldLayoutMk cId="238062821" sldId="2147483672"/>
              <ac:spMk id="10" creationId="{56D803BF-6AAA-445C-AEC4-0874EF74B82D}"/>
            </ac:spMkLst>
          </pc:spChg>
          <pc:spChg chg="add mod">
            <ac:chgData name="Francesca MAINO - ESMO" userId="0e04cdf6-27b3-4e1e-8a38-161a3a714cd4" providerId="ADAL" clId="{40BE3202-D8DB-478A-A48A-67F009AD78B2}" dt="2021-07-19T07:51:25.566" v="206" actId="207"/>
            <ac:spMkLst>
              <pc:docMk/>
              <pc:sldMasterMk cId="0" sldId="2147483648"/>
              <pc:sldLayoutMk cId="238062821" sldId="2147483672"/>
              <ac:spMk id="10" creationId="{6287638F-1804-49D0-8DF0-AA570C77C0AB}"/>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10" creationId="{6B9D44E7-B13A-4A56-B208-24B02C27D001}"/>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1" creationId="{2C5F74FF-75DA-2945-ACFE-11EB5CDBBFA2}"/>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1" creationId="{D7DBDDD8-15B4-F944-87C3-1C0BB7319BE5}"/>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2" creationId="{37C5AF4B-93AB-8144-B4DA-3E21CBEA0C7B}"/>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2" creationId="{A5FC045E-F6F1-3A44-BDF3-8703FE93E1AE}"/>
            </ac:spMkLst>
          </pc:spChg>
        </pc:sldLayoutChg>
        <pc:sldLayoutChg chg="addSp delSp modSp mod">
          <pc:chgData name="Francesca MAINO - ESMO" userId="0e04cdf6-27b3-4e1e-8a38-161a3a714cd4" providerId="ADAL" clId="{40BE3202-D8DB-478A-A48A-67F009AD78B2}" dt="2021-07-27T14:48:30.244" v="936"/>
          <pc:sldLayoutMkLst>
            <pc:docMk/>
            <pc:sldMasterMk cId="0" sldId="2147483648"/>
            <pc:sldLayoutMk cId="194330002" sldId="2147483673"/>
          </pc:sldLayoutMkLst>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6" creationId="{06526CF6-5648-E74B-8CB9-5975EE7E07DD}"/>
            </ac:spMkLst>
          </pc:spChg>
          <pc:spChg chg="add del mod">
            <ac:chgData name="Francesca MAINO - ESMO" userId="0e04cdf6-27b3-4e1e-8a38-161a3a714cd4" providerId="ADAL" clId="{40BE3202-D8DB-478A-A48A-67F009AD78B2}" dt="2021-07-19T16:09:33.081" v="588"/>
            <ac:spMkLst>
              <pc:docMk/>
              <pc:sldMasterMk cId="0" sldId="2147483648"/>
              <pc:sldLayoutMk cId="194330002" sldId="2147483673"/>
              <ac:spMk id="6" creationId="{4386C354-3923-419E-85A8-C636A7005339}"/>
            </ac:spMkLst>
          </pc:spChg>
          <pc:spChg chg="add mod">
            <ac:chgData name="Francesca MAINO - ESMO" userId="0e04cdf6-27b3-4e1e-8a38-161a3a714cd4" providerId="ADAL" clId="{40BE3202-D8DB-478A-A48A-67F009AD78B2}" dt="2021-07-19T16:11:23.418" v="775" actId="207"/>
            <ac:spMkLst>
              <pc:docMk/>
              <pc:sldMasterMk cId="0" sldId="2147483648"/>
              <pc:sldLayoutMk cId="194330002" sldId="2147483673"/>
              <ac:spMk id="7" creationId="{33BE7512-1B1D-4064-A4C1-D2248AB51C8A}"/>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7" creationId="{FA6DC291-D943-48BE-A6C2-5AFA7454804E}"/>
            </ac:spMkLst>
          </pc:spChg>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8" creationId="{207492AF-C0ED-7F48-AD30-DEBC7BD2E5DC}"/>
            </ac:spMkLst>
          </pc:spChg>
          <pc:spChg chg="add del">
            <ac:chgData name="Francesca MAINO - ESMO" userId="0e04cdf6-27b3-4e1e-8a38-161a3a714cd4" providerId="ADAL" clId="{40BE3202-D8DB-478A-A48A-67F009AD78B2}" dt="2021-07-19T16:11:20.431" v="773" actId="478"/>
            <ac:spMkLst>
              <pc:docMk/>
              <pc:sldMasterMk cId="0" sldId="2147483648"/>
              <pc:sldLayoutMk cId="194330002" sldId="2147483673"/>
              <ac:spMk id="8" creationId="{C8A94D50-35CC-F848-97DE-0F22FC75A0B0}"/>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9" creationId="{A8471FA9-6490-47CE-8AE0-D1A09FAA10B6}"/>
            </ac:spMkLst>
          </pc:spChg>
          <pc:spChg chg="add del mod">
            <ac:chgData name="Francesca MAINO - ESMO" userId="0e04cdf6-27b3-4e1e-8a38-161a3a714cd4" providerId="ADAL" clId="{40BE3202-D8DB-478A-A48A-67F009AD78B2}" dt="2021-07-19T16:11:23.418" v="775" actId="207"/>
            <ac:spMkLst>
              <pc:docMk/>
              <pc:sldMasterMk cId="0" sldId="2147483648"/>
              <pc:sldLayoutMk cId="194330002" sldId="2147483673"/>
              <ac:spMk id="11" creationId="{DF470392-D6F8-1E47-8304-D7F7ECB4D0AC}"/>
            </ac:spMkLst>
          </pc:spChg>
        </pc:sldLayoutChg>
        <pc:sldLayoutChg chg="addSp delSp modSp mod">
          <pc:chgData name="Francesca MAINO - ESMO" userId="0e04cdf6-27b3-4e1e-8a38-161a3a714cd4" providerId="ADAL" clId="{40BE3202-D8DB-478A-A48A-67F009AD78B2}" dt="2021-07-19T07:52:34.477" v="232"/>
          <pc:sldLayoutMkLst>
            <pc:docMk/>
            <pc:sldMasterMk cId="0" sldId="2147483648"/>
            <pc:sldLayoutMk cId="887419423" sldId="2147483674"/>
          </pc:sldLayoutMkLst>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7" creationId="{FB1F483C-434F-4211-8C20-728D09D4FB19}"/>
            </ac:spMkLst>
          </pc:spChg>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8" creationId="{14E1DF3C-D221-4EBB-A1B4-A38EA0C9417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9" creationId="{7ABFDF91-0830-4D94-ADDD-2D208EBE231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10" creationId="{CCF78B65-3858-4242-9B63-230AEF8E66E9}"/>
            </ac:spMkLst>
          </pc:spChg>
        </pc:sldLayoutChg>
      </pc:sldMasterChg>
    </pc:docChg>
  </pc:docChgLst>
  <pc:docChgLst>
    <pc:chgData name="Francesca MAINO - ESMO" userId="0e04cdf6-27b3-4e1e-8a38-161a3a714cd4" providerId="ADAL" clId="{91240F3B-4B51-42CF-A8BE-B48F35FAF18C}"/>
    <pc:docChg chg="undo redo custSel addSld delSld modSld modMainMaster">
      <pc:chgData name="Francesca MAINO - ESMO" userId="0e04cdf6-27b3-4e1e-8a38-161a3a714cd4" providerId="ADAL" clId="{91240F3B-4B51-42CF-A8BE-B48F35FAF18C}" dt="2022-09-12T08:21:59.623" v="130" actId="680"/>
      <pc:docMkLst>
        <pc:docMk/>
      </pc:docMkLst>
      <pc:sldChg chg="del">
        <pc:chgData name="Francesca MAINO - ESMO" userId="0e04cdf6-27b3-4e1e-8a38-161a3a714cd4" providerId="ADAL" clId="{91240F3B-4B51-42CF-A8BE-B48F35FAF18C}" dt="2022-09-12T08:18:19.536" v="2" actId="47"/>
        <pc:sldMkLst>
          <pc:docMk/>
          <pc:sldMk cId="666106855" sldId="284"/>
        </pc:sldMkLst>
      </pc:sldChg>
      <pc:sldChg chg="new">
        <pc:chgData name="Francesca MAINO - ESMO" userId="0e04cdf6-27b3-4e1e-8a38-161a3a714cd4" providerId="ADAL" clId="{91240F3B-4B51-42CF-A8BE-B48F35FAF18C}" dt="2022-09-12T08:21:52.989" v="128" actId="680"/>
        <pc:sldMkLst>
          <pc:docMk/>
          <pc:sldMk cId="3930885706" sldId="284"/>
        </pc:sldMkLst>
      </pc:sldChg>
      <pc:sldChg chg="del">
        <pc:chgData name="Francesca MAINO - ESMO" userId="0e04cdf6-27b3-4e1e-8a38-161a3a714cd4" providerId="ADAL" clId="{91240F3B-4B51-42CF-A8BE-B48F35FAF18C}" dt="2022-09-12T08:18:14.218" v="0" actId="47"/>
        <pc:sldMkLst>
          <pc:docMk/>
          <pc:sldMk cId="361618343" sldId="285"/>
        </pc:sldMkLst>
      </pc:sldChg>
      <pc:sldChg chg="new">
        <pc:chgData name="Francesca MAINO - ESMO" userId="0e04cdf6-27b3-4e1e-8a38-161a3a714cd4" providerId="ADAL" clId="{91240F3B-4B51-42CF-A8BE-B48F35FAF18C}" dt="2022-09-12T08:21:56.519" v="129" actId="680"/>
        <pc:sldMkLst>
          <pc:docMk/>
          <pc:sldMk cId="1269948252" sldId="285"/>
        </pc:sldMkLst>
      </pc:sldChg>
      <pc:sldChg chg="del">
        <pc:chgData name="Francesca MAINO - ESMO" userId="0e04cdf6-27b3-4e1e-8a38-161a3a714cd4" providerId="ADAL" clId="{91240F3B-4B51-42CF-A8BE-B48F35FAF18C}" dt="2022-09-12T08:18:15.536" v="1" actId="47"/>
        <pc:sldMkLst>
          <pc:docMk/>
          <pc:sldMk cId="2678939691" sldId="286"/>
        </pc:sldMkLst>
      </pc:sldChg>
      <pc:sldChg chg="new">
        <pc:chgData name="Francesca MAINO - ESMO" userId="0e04cdf6-27b3-4e1e-8a38-161a3a714cd4" providerId="ADAL" clId="{91240F3B-4B51-42CF-A8BE-B48F35FAF18C}" dt="2022-09-12T08:21:59.623" v="130" actId="680"/>
        <pc:sldMkLst>
          <pc:docMk/>
          <pc:sldMk cId="4060293493" sldId="286"/>
        </pc:sldMkLst>
      </pc:sldChg>
      <pc:sldMasterChg chg="addSldLayout delSldLayout modSldLayout">
        <pc:chgData name="Francesca MAINO - ESMO" userId="0e04cdf6-27b3-4e1e-8a38-161a3a714cd4" providerId="ADAL" clId="{91240F3B-4B51-42CF-A8BE-B48F35FAF18C}" dt="2022-09-12T08:20:52.023" v="127" actId="1037"/>
        <pc:sldMasterMkLst>
          <pc:docMk/>
          <pc:sldMasterMk cId="0" sldId="2147483648"/>
        </pc:sldMasterMkLst>
        <pc:sldLayoutChg chg="del">
          <pc:chgData name="Francesca MAINO - ESMO" userId="0e04cdf6-27b3-4e1e-8a38-161a3a714cd4" providerId="ADAL" clId="{91240F3B-4B51-42CF-A8BE-B48F35FAF18C}" dt="2022-09-12T08:18:49.434" v="14" actId="2696"/>
          <pc:sldLayoutMkLst>
            <pc:docMk/>
            <pc:sldMasterMk cId="0" sldId="2147483648"/>
            <pc:sldLayoutMk cId="892632705" sldId="2147483662"/>
          </pc:sldLayoutMkLst>
        </pc:sldLayoutChg>
        <pc:sldLayoutChg chg="addSp delSp modSp mod">
          <pc:chgData name="Francesca MAINO - ESMO" userId="0e04cdf6-27b3-4e1e-8a38-161a3a714cd4" providerId="ADAL" clId="{91240F3B-4B51-42CF-A8BE-B48F35FAF18C}" dt="2022-09-12T08:19:35.133" v="23" actId="207"/>
          <pc:sldLayoutMkLst>
            <pc:docMk/>
            <pc:sldMasterMk cId="0" sldId="2147483648"/>
            <pc:sldLayoutMk cId="887419423" sldId="2147483664"/>
          </pc:sldLayoutMkLst>
          <pc:spChg chg="mod">
            <ac:chgData name="Francesca MAINO - ESMO" userId="0e04cdf6-27b3-4e1e-8a38-161a3a714cd4" providerId="ADAL" clId="{91240F3B-4B51-42CF-A8BE-B48F35FAF18C}" dt="2022-09-12T08:19:35.133" v="23" actId="207"/>
            <ac:spMkLst>
              <pc:docMk/>
              <pc:sldMasterMk cId="0" sldId="2147483648"/>
              <pc:sldLayoutMk cId="887419423" sldId="2147483664"/>
              <ac:spMk id="13" creationId="{498DAD6E-FCAD-2643-993F-D0E0C28D61E7}"/>
            </ac:spMkLst>
          </pc:spChg>
          <pc:spChg chg="mod">
            <ac:chgData name="Francesca MAINO - ESMO" userId="0e04cdf6-27b3-4e1e-8a38-161a3a714cd4" providerId="ADAL" clId="{91240F3B-4B51-42CF-A8BE-B48F35FAF18C}" dt="2022-09-12T08:19:35.133" v="23" actId="207"/>
            <ac:spMkLst>
              <pc:docMk/>
              <pc:sldMasterMk cId="0" sldId="2147483648"/>
              <pc:sldLayoutMk cId="887419423" sldId="2147483664"/>
              <ac:spMk id="16" creationId="{090400D2-22C2-9A44-81F1-00427A76D767}"/>
            </ac:spMkLst>
          </pc:spChg>
          <pc:picChg chg="del">
            <ac:chgData name="Francesca MAINO - ESMO" userId="0e04cdf6-27b3-4e1e-8a38-161a3a714cd4" providerId="ADAL" clId="{91240F3B-4B51-42CF-A8BE-B48F35FAF18C}" dt="2022-09-12T08:19:12.920" v="20" actId="478"/>
            <ac:picMkLst>
              <pc:docMk/>
              <pc:sldMasterMk cId="0" sldId="2147483648"/>
              <pc:sldLayoutMk cId="887419423" sldId="2147483664"/>
              <ac:picMk id="6" creationId="{E6E43C16-DF8F-4DD8-A69C-F72ACF133B37}"/>
            </ac:picMkLst>
          </pc:picChg>
          <pc:picChg chg="add mod">
            <ac:chgData name="Francesca MAINO - ESMO" userId="0e04cdf6-27b3-4e1e-8a38-161a3a714cd4" providerId="ADAL" clId="{91240F3B-4B51-42CF-A8BE-B48F35FAF18C}" dt="2022-09-12T08:19:15.708" v="22"/>
            <ac:picMkLst>
              <pc:docMk/>
              <pc:sldMasterMk cId="0" sldId="2147483648"/>
              <pc:sldLayoutMk cId="887419423" sldId="2147483664"/>
              <ac:picMk id="7" creationId="{284A8050-9839-4D05-B2DF-70484A0177E6}"/>
            </ac:picMkLst>
          </pc:picChg>
          <pc:picChg chg="add mod">
            <ac:chgData name="Francesca MAINO - ESMO" userId="0e04cdf6-27b3-4e1e-8a38-161a3a714cd4" providerId="ADAL" clId="{91240F3B-4B51-42CF-A8BE-B48F35FAF18C}" dt="2022-09-12T08:19:15.708" v="22"/>
            <ac:picMkLst>
              <pc:docMk/>
              <pc:sldMasterMk cId="0" sldId="2147483648"/>
              <pc:sldLayoutMk cId="887419423" sldId="2147483664"/>
              <ac:picMk id="8" creationId="{27AD3FC3-580D-45B2-816D-6779DE9E6315}"/>
            </ac:picMkLst>
          </pc:picChg>
          <pc:picChg chg="del">
            <ac:chgData name="Francesca MAINO - ESMO" userId="0e04cdf6-27b3-4e1e-8a38-161a3a714cd4" providerId="ADAL" clId="{91240F3B-4B51-42CF-A8BE-B48F35FAF18C}" dt="2022-09-12T08:19:15.173" v="21" actId="478"/>
            <ac:picMkLst>
              <pc:docMk/>
              <pc:sldMasterMk cId="0" sldId="2147483648"/>
              <pc:sldLayoutMk cId="887419423" sldId="2147483664"/>
              <ac:picMk id="15" creationId="{388DF67C-F239-A94F-9562-B6F36C20478A}"/>
            </ac:picMkLst>
          </pc:picChg>
        </pc:sldLayoutChg>
        <pc:sldLayoutChg chg="del">
          <pc:chgData name="Francesca MAINO - ESMO" userId="0e04cdf6-27b3-4e1e-8a38-161a3a714cd4" providerId="ADAL" clId="{91240F3B-4B51-42CF-A8BE-B48F35FAF18C}" dt="2022-09-12T08:18:40.311" v="3" actId="2696"/>
          <pc:sldLayoutMkLst>
            <pc:docMk/>
            <pc:sldMasterMk cId="0" sldId="2147483648"/>
            <pc:sldLayoutMk cId="216004049" sldId="2147483665"/>
          </pc:sldLayoutMkLst>
        </pc:sldLayoutChg>
        <pc:sldLayoutChg chg="del">
          <pc:chgData name="Francesca MAINO - ESMO" userId="0e04cdf6-27b3-4e1e-8a38-161a3a714cd4" providerId="ADAL" clId="{91240F3B-4B51-42CF-A8BE-B48F35FAF18C}" dt="2022-09-12T08:18:50.166" v="15" actId="2696"/>
          <pc:sldLayoutMkLst>
            <pc:docMk/>
            <pc:sldMasterMk cId="0" sldId="2147483648"/>
            <pc:sldLayoutMk cId="1784752026" sldId="2147483667"/>
          </pc:sldLayoutMkLst>
        </pc:sldLayoutChg>
        <pc:sldLayoutChg chg="add del">
          <pc:chgData name="Francesca MAINO - ESMO" userId="0e04cdf6-27b3-4e1e-8a38-161a3a714cd4" providerId="ADAL" clId="{91240F3B-4B51-42CF-A8BE-B48F35FAF18C}" dt="2022-09-12T08:19:07.544" v="19" actId="2696"/>
          <pc:sldLayoutMkLst>
            <pc:docMk/>
            <pc:sldMasterMk cId="0" sldId="2147483648"/>
            <pc:sldLayoutMk cId="805117329" sldId="2147483668"/>
          </pc:sldLayoutMkLst>
        </pc:sldLayoutChg>
        <pc:sldLayoutChg chg="del">
          <pc:chgData name="Francesca MAINO - ESMO" userId="0e04cdf6-27b3-4e1e-8a38-161a3a714cd4" providerId="ADAL" clId="{91240F3B-4B51-42CF-A8BE-B48F35FAF18C}" dt="2022-09-12T08:18:41.204" v="4" actId="2696"/>
          <pc:sldLayoutMkLst>
            <pc:docMk/>
            <pc:sldMasterMk cId="0" sldId="2147483648"/>
            <pc:sldLayoutMk cId="4281933466" sldId="2147483680"/>
          </pc:sldLayoutMkLst>
        </pc:sldLayoutChg>
        <pc:sldLayoutChg chg="del">
          <pc:chgData name="Francesca MAINO - ESMO" userId="0e04cdf6-27b3-4e1e-8a38-161a3a714cd4" providerId="ADAL" clId="{91240F3B-4B51-42CF-A8BE-B48F35FAF18C}" dt="2022-09-12T08:18:42.284" v="5" actId="2696"/>
          <pc:sldLayoutMkLst>
            <pc:docMk/>
            <pc:sldMasterMk cId="0" sldId="2147483648"/>
            <pc:sldLayoutMk cId="1777327972" sldId="2147483681"/>
          </pc:sldLayoutMkLst>
        </pc:sldLayoutChg>
        <pc:sldLayoutChg chg="del">
          <pc:chgData name="Francesca MAINO - ESMO" userId="0e04cdf6-27b3-4e1e-8a38-161a3a714cd4" providerId="ADAL" clId="{91240F3B-4B51-42CF-A8BE-B48F35FAF18C}" dt="2022-09-12T08:18:43.183" v="6" actId="2696"/>
          <pc:sldLayoutMkLst>
            <pc:docMk/>
            <pc:sldMasterMk cId="0" sldId="2147483648"/>
            <pc:sldLayoutMk cId="2982252127" sldId="2147483682"/>
          </pc:sldLayoutMkLst>
        </pc:sldLayoutChg>
        <pc:sldLayoutChg chg="del">
          <pc:chgData name="Francesca MAINO - ESMO" userId="0e04cdf6-27b3-4e1e-8a38-161a3a714cd4" providerId="ADAL" clId="{91240F3B-4B51-42CF-A8BE-B48F35FAF18C}" dt="2022-09-12T08:18:44.003" v="7" actId="2696"/>
          <pc:sldLayoutMkLst>
            <pc:docMk/>
            <pc:sldMasterMk cId="0" sldId="2147483648"/>
            <pc:sldLayoutMk cId="3841066758" sldId="2147483683"/>
          </pc:sldLayoutMkLst>
        </pc:sldLayoutChg>
        <pc:sldLayoutChg chg="del">
          <pc:chgData name="Francesca MAINO - ESMO" userId="0e04cdf6-27b3-4e1e-8a38-161a3a714cd4" providerId="ADAL" clId="{91240F3B-4B51-42CF-A8BE-B48F35FAF18C}" dt="2022-09-12T08:18:44.589" v="8" actId="2696"/>
          <pc:sldLayoutMkLst>
            <pc:docMk/>
            <pc:sldMasterMk cId="0" sldId="2147483648"/>
            <pc:sldLayoutMk cId="1964346492" sldId="2147483684"/>
          </pc:sldLayoutMkLst>
        </pc:sldLayoutChg>
        <pc:sldLayoutChg chg="del">
          <pc:chgData name="Francesca MAINO - ESMO" userId="0e04cdf6-27b3-4e1e-8a38-161a3a714cd4" providerId="ADAL" clId="{91240F3B-4B51-42CF-A8BE-B48F35FAF18C}" dt="2022-09-12T08:18:45.783" v="9" actId="2696"/>
          <pc:sldLayoutMkLst>
            <pc:docMk/>
            <pc:sldMasterMk cId="0" sldId="2147483648"/>
            <pc:sldLayoutMk cId="485383922" sldId="2147483685"/>
          </pc:sldLayoutMkLst>
        </pc:sldLayoutChg>
        <pc:sldLayoutChg chg="del">
          <pc:chgData name="Francesca MAINO - ESMO" userId="0e04cdf6-27b3-4e1e-8a38-161a3a714cd4" providerId="ADAL" clId="{91240F3B-4B51-42CF-A8BE-B48F35FAF18C}" dt="2022-09-12T08:18:46.456" v="10" actId="2696"/>
          <pc:sldLayoutMkLst>
            <pc:docMk/>
            <pc:sldMasterMk cId="0" sldId="2147483648"/>
            <pc:sldLayoutMk cId="3383162833" sldId="2147483689"/>
          </pc:sldLayoutMkLst>
        </pc:sldLayoutChg>
        <pc:sldLayoutChg chg="del">
          <pc:chgData name="Francesca MAINO - ESMO" userId="0e04cdf6-27b3-4e1e-8a38-161a3a714cd4" providerId="ADAL" clId="{91240F3B-4B51-42CF-A8BE-B48F35FAF18C}" dt="2022-09-12T08:18:47.148" v="11" actId="2696"/>
          <pc:sldLayoutMkLst>
            <pc:docMk/>
            <pc:sldMasterMk cId="0" sldId="2147483648"/>
            <pc:sldLayoutMk cId="4118112413" sldId="2147483690"/>
          </pc:sldLayoutMkLst>
        </pc:sldLayoutChg>
        <pc:sldLayoutChg chg="del">
          <pc:chgData name="Francesca MAINO - ESMO" userId="0e04cdf6-27b3-4e1e-8a38-161a3a714cd4" providerId="ADAL" clId="{91240F3B-4B51-42CF-A8BE-B48F35FAF18C}" dt="2022-09-12T08:18:47.922" v="12" actId="2696"/>
          <pc:sldLayoutMkLst>
            <pc:docMk/>
            <pc:sldMasterMk cId="0" sldId="2147483648"/>
            <pc:sldLayoutMk cId="838291923" sldId="2147483691"/>
          </pc:sldLayoutMkLst>
        </pc:sldLayoutChg>
        <pc:sldLayoutChg chg="del">
          <pc:chgData name="Francesca MAINO - ESMO" userId="0e04cdf6-27b3-4e1e-8a38-161a3a714cd4" providerId="ADAL" clId="{91240F3B-4B51-42CF-A8BE-B48F35FAF18C}" dt="2022-09-12T08:18:48.925" v="13" actId="2696"/>
          <pc:sldLayoutMkLst>
            <pc:docMk/>
            <pc:sldMasterMk cId="0" sldId="2147483648"/>
            <pc:sldLayoutMk cId="3583612814" sldId="2147483692"/>
          </pc:sldLayoutMkLst>
        </pc:sldLayoutChg>
        <pc:sldLayoutChg chg="del">
          <pc:chgData name="Francesca MAINO - ESMO" userId="0e04cdf6-27b3-4e1e-8a38-161a3a714cd4" providerId="ADAL" clId="{91240F3B-4B51-42CF-A8BE-B48F35FAF18C}" dt="2022-09-12T08:18:50.763" v="16" actId="2696"/>
          <pc:sldLayoutMkLst>
            <pc:docMk/>
            <pc:sldMasterMk cId="0" sldId="2147483648"/>
            <pc:sldLayoutMk cId="3486338125" sldId="2147483693"/>
          </pc:sldLayoutMkLst>
        </pc:sldLayoutChg>
        <pc:sldLayoutChg chg="addSp modSp mod">
          <pc:chgData name="Francesca MAINO - ESMO" userId="0e04cdf6-27b3-4e1e-8a38-161a3a714cd4" providerId="ADAL" clId="{91240F3B-4B51-42CF-A8BE-B48F35FAF18C}" dt="2022-09-12T08:20:24.626" v="64" actId="1035"/>
          <pc:sldLayoutMkLst>
            <pc:docMk/>
            <pc:sldMasterMk cId="0" sldId="2147483648"/>
            <pc:sldLayoutMk cId="656038612" sldId="2147483697"/>
          </pc:sldLayoutMkLst>
          <pc:spChg chg="add mod">
            <ac:chgData name="Francesca MAINO - ESMO" userId="0e04cdf6-27b3-4e1e-8a38-161a3a714cd4" providerId="ADAL" clId="{91240F3B-4B51-42CF-A8BE-B48F35FAF18C}" dt="2022-09-12T08:20:24.626" v="64" actId="1035"/>
            <ac:spMkLst>
              <pc:docMk/>
              <pc:sldMasterMk cId="0" sldId="2147483648"/>
              <pc:sldLayoutMk cId="656038612" sldId="2147483697"/>
              <ac:spMk id="7" creationId="{9EBEDB21-1514-421C-AAAD-F6C182B89F64}"/>
            </ac:spMkLst>
          </pc:spChg>
          <pc:spChg chg="add mod">
            <ac:chgData name="Francesca MAINO - ESMO" userId="0e04cdf6-27b3-4e1e-8a38-161a3a714cd4" providerId="ADAL" clId="{91240F3B-4B51-42CF-A8BE-B48F35FAF18C}" dt="2022-09-12T08:19:58.863" v="24"/>
            <ac:spMkLst>
              <pc:docMk/>
              <pc:sldMasterMk cId="0" sldId="2147483648"/>
              <pc:sldLayoutMk cId="656038612" sldId="2147483697"/>
              <ac:spMk id="8" creationId="{37A3618D-1431-49EE-ACC5-E5802C76AAEF}"/>
            </ac:spMkLst>
          </pc:spChg>
        </pc:sldLayoutChg>
        <pc:sldLayoutChg chg="addSp modSp mod">
          <pc:chgData name="Francesca MAINO - ESMO" userId="0e04cdf6-27b3-4e1e-8a38-161a3a714cd4" providerId="ADAL" clId="{91240F3B-4B51-42CF-A8BE-B48F35FAF18C}" dt="2022-09-12T08:20:30.580" v="66" actId="1036"/>
          <pc:sldLayoutMkLst>
            <pc:docMk/>
            <pc:sldMasterMk cId="0" sldId="2147483648"/>
            <pc:sldLayoutMk cId="3386810931" sldId="2147483699"/>
          </pc:sldLayoutMkLst>
          <pc:spChg chg="add mod">
            <ac:chgData name="Francesca MAINO - ESMO" userId="0e04cdf6-27b3-4e1e-8a38-161a3a714cd4" providerId="ADAL" clId="{91240F3B-4B51-42CF-A8BE-B48F35FAF18C}" dt="2022-09-12T08:20:30.580" v="66" actId="1036"/>
            <ac:spMkLst>
              <pc:docMk/>
              <pc:sldMasterMk cId="0" sldId="2147483648"/>
              <pc:sldLayoutMk cId="3386810931" sldId="2147483699"/>
              <ac:spMk id="7" creationId="{3B08DBB7-5D8A-4CA2-8386-8CB774BF02E2}"/>
            </ac:spMkLst>
          </pc:spChg>
          <pc:spChg chg="add mod">
            <ac:chgData name="Francesca MAINO - ESMO" userId="0e04cdf6-27b3-4e1e-8a38-161a3a714cd4" providerId="ADAL" clId="{91240F3B-4B51-42CF-A8BE-B48F35FAF18C}" dt="2022-09-12T08:20:30.580" v="66" actId="1036"/>
            <ac:spMkLst>
              <pc:docMk/>
              <pc:sldMasterMk cId="0" sldId="2147483648"/>
              <pc:sldLayoutMk cId="3386810931" sldId="2147483699"/>
              <ac:spMk id="8" creationId="{61043069-0AC2-49E8-B39B-5B684CE0EF7F}"/>
            </ac:spMkLst>
          </pc:spChg>
        </pc:sldLayoutChg>
        <pc:sldLayoutChg chg="addSp modSp mod">
          <pc:chgData name="Francesca MAINO - ESMO" userId="0e04cdf6-27b3-4e1e-8a38-161a3a714cd4" providerId="ADAL" clId="{91240F3B-4B51-42CF-A8BE-B48F35FAF18C}" dt="2022-09-12T08:20:52.023" v="127" actId="1037"/>
          <pc:sldLayoutMkLst>
            <pc:docMk/>
            <pc:sldMasterMk cId="0" sldId="2147483648"/>
            <pc:sldLayoutMk cId="1555306030" sldId="2147483700"/>
          </pc:sldLayoutMkLst>
          <pc:spChg chg="add mod">
            <ac:chgData name="Francesca MAINO - ESMO" userId="0e04cdf6-27b3-4e1e-8a38-161a3a714cd4" providerId="ADAL" clId="{91240F3B-4B51-42CF-A8BE-B48F35FAF18C}" dt="2022-09-12T08:20:52.023" v="127" actId="1037"/>
            <ac:spMkLst>
              <pc:docMk/>
              <pc:sldMasterMk cId="0" sldId="2147483648"/>
              <pc:sldLayoutMk cId="1555306030" sldId="2147483700"/>
              <ac:spMk id="8" creationId="{E0FDF24D-B558-41AC-9603-A8B6D5E1E551}"/>
            </ac:spMkLst>
          </pc:spChg>
          <pc:spChg chg="add mod">
            <ac:chgData name="Francesca MAINO - ESMO" userId="0e04cdf6-27b3-4e1e-8a38-161a3a714cd4" providerId="ADAL" clId="{91240F3B-4B51-42CF-A8BE-B48F35FAF18C}" dt="2022-09-12T08:20:52.023" v="127" actId="1037"/>
            <ac:spMkLst>
              <pc:docMk/>
              <pc:sldMasterMk cId="0" sldId="2147483648"/>
              <pc:sldLayoutMk cId="1555306030" sldId="2147483700"/>
              <ac:spMk id="9" creationId="{8A77ABE1-4FB5-4652-8015-E26BDA63A163}"/>
            </ac:spMkLst>
          </pc:spChg>
        </pc:sldLayoutChg>
        <pc:sldLayoutChg chg="delSp modSp add mod modTransition">
          <pc:chgData name="Francesca MAINO - ESMO" userId="0e04cdf6-27b3-4e1e-8a38-161a3a714cd4" providerId="ADAL" clId="{91240F3B-4B51-42CF-A8BE-B48F35FAF18C}" dt="2022-09-12T08:20:41.833" v="70" actId="478"/>
          <pc:sldLayoutMkLst>
            <pc:docMk/>
            <pc:sldMasterMk cId="0" sldId="2147483648"/>
            <pc:sldLayoutMk cId="3000145883" sldId="2147483701"/>
          </pc:sldLayoutMkLst>
          <pc:spChg chg="del mod">
            <ac:chgData name="Francesca MAINO - ESMO" userId="0e04cdf6-27b3-4e1e-8a38-161a3a714cd4" providerId="ADAL" clId="{91240F3B-4B51-42CF-A8BE-B48F35FAF18C}" dt="2022-09-12T08:20:41.833" v="70" actId="478"/>
            <ac:spMkLst>
              <pc:docMk/>
              <pc:sldMasterMk cId="0" sldId="2147483648"/>
              <pc:sldLayoutMk cId="3000145883" sldId="2147483701"/>
              <ac:spMk id="7" creationId="{3B08DBB7-5D8A-4CA2-8386-8CB774BF02E2}"/>
            </ac:spMkLst>
          </pc:spChg>
          <pc:spChg chg="del">
            <ac:chgData name="Francesca MAINO - ESMO" userId="0e04cdf6-27b3-4e1e-8a38-161a3a714cd4" providerId="ADAL" clId="{91240F3B-4B51-42CF-A8BE-B48F35FAF18C}" dt="2022-09-12T08:20:37.350" v="68" actId="478"/>
            <ac:spMkLst>
              <pc:docMk/>
              <pc:sldMasterMk cId="0" sldId="2147483648"/>
              <pc:sldLayoutMk cId="3000145883" sldId="2147483701"/>
              <ac:spMk id="8" creationId="{61043069-0AC2-49E8-B39B-5B684CE0EF7F}"/>
            </ac:spMkLst>
          </pc:spChg>
        </pc:sldLayoutChg>
      </pc:sldMasterChg>
    </pc:docChg>
  </pc:docChgLst>
  <pc:docChgLst>
    <pc:chgData name="Daiana BETTI - ESMO" userId="378896f3-2f46-4d43-b352-c06e120c4d31" providerId="ADAL" clId="{D5392DB3-B0C8-479C-9E1D-50ED27F1924D}"/>
    <pc:docChg chg="modSld">
      <pc:chgData name="Daiana BETTI - ESMO" userId="378896f3-2f46-4d43-b352-c06e120c4d31" providerId="ADAL" clId="{D5392DB3-B0C8-479C-9E1D-50ED27F1924D}" dt="2022-09-05T13:33:52.156" v="1" actId="729"/>
      <pc:docMkLst>
        <pc:docMk/>
      </pc:docMkLst>
      <pc:sldChg chg="mod modShow">
        <pc:chgData name="Daiana BETTI - ESMO" userId="378896f3-2f46-4d43-b352-c06e120c4d31" providerId="ADAL" clId="{D5392DB3-B0C8-479C-9E1D-50ED27F1924D}" dt="2022-09-05T13:33:47.229" v="0" actId="729"/>
        <pc:sldMkLst>
          <pc:docMk/>
          <pc:sldMk cId="0" sldId="257"/>
        </pc:sldMkLst>
      </pc:sldChg>
      <pc:sldChg chg="mod modShow">
        <pc:chgData name="Daiana BETTI - ESMO" userId="378896f3-2f46-4d43-b352-c06e120c4d31" providerId="ADAL" clId="{D5392DB3-B0C8-479C-9E1D-50ED27F1924D}" dt="2022-09-05T13:33:52.156" v="1" actId="729"/>
        <pc:sldMkLst>
          <pc:docMk/>
          <pc:sldMk cId="2543102284" sldId="276"/>
        </pc:sldMkLst>
      </pc:sldChg>
    </pc:docChg>
  </pc:docChgLst>
  <pc:docChgLst>
    <pc:chgData name="Francesca MAINO - ESMO" userId="0e04cdf6-27b3-4e1e-8a38-161a3a714cd4" providerId="ADAL" clId="{50DBA71F-DD50-457D-A740-CF544ECC4F6A}"/>
    <pc:docChg chg="undo custSel addSld delSld modSld modMainMaster">
      <pc:chgData name="Francesca MAINO - ESMO" userId="0e04cdf6-27b3-4e1e-8a38-161a3a714cd4" providerId="ADAL" clId="{50DBA71F-DD50-457D-A740-CF544ECC4F6A}" dt="2021-10-11T15:45:37.740" v="453" actId="47"/>
      <pc:docMkLst>
        <pc:docMk/>
      </pc:docMkLst>
      <pc:sldChg chg="del">
        <pc:chgData name="Francesca MAINO - ESMO" userId="0e04cdf6-27b3-4e1e-8a38-161a3a714cd4" providerId="ADAL" clId="{50DBA71F-DD50-457D-A740-CF544ECC4F6A}" dt="2021-10-11T15:45:37.740" v="453" actId="47"/>
        <pc:sldMkLst>
          <pc:docMk/>
          <pc:sldMk cId="0" sldId="256"/>
        </pc:sldMkLst>
      </pc:sldChg>
      <pc:sldChg chg="del">
        <pc:chgData name="Francesca MAINO - ESMO" userId="0e04cdf6-27b3-4e1e-8a38-161a3a714cd4" providerId="ADAL" clId="{50DBA71F-DD50-457D-A740-CF544ECC4F6A}" dt="2021-10-11T15:44:52.094" v="446" actId="47"/>
        <pc:sldMkLst>
          <pc:docMk/>
          <pc:sldMk cId="2936543241" sldId="260"/>
        </pc:sldMkLst>
      </pc:sldChg>
      <pc:sldChg chg="del">
        <pc:chgData name="Francesca MAINO - ESMO" userId="0e04cdf6-27b3-4e1e-8a38-161a3a714cd4" providerId="ADAL" clId="{50DBA71F-DD50-457D-A740-CF544ECC4F6A}" dt="2021-10-11T15:44:52.094" v="446" actId="47"/>
        <pc:sldMkLst>
          <pc:docMk/>
          <pc:sldMk cId="3262538651" sldId="274"/>
        </pc:sldMkLst>
      </pc:sldChg>
      <pc:sldChg chg="del">
        <pc:chgData name="Francesca MAINO - ESMO" userId="0e04cdf6-27b3-4e1e-8a38-161a3a714cd4" providerId="ADAL" clId="{50DBA71F-DD50-457D-A740-CF544ECC4F6A}" dt="2021-10-11T15:44:52.094" v="446" actId="47"/>
        <pc:sldMkLst>
          <pc:docMk/>
          <pc:sldMk cId="2993191718" sldId="277"/>
        </pc:sldMkLst>
      </pc:sldChg>
      <pc:sldChg chg="del">
        <pc:chgData name="Francesca MAINO - ESMO" userId="0e04cdf6-27b3-4e1e-8a38-161a3a714cd4" providerId="ADAL" clId="{50DBA71F-DD50-457D-A740-CF544ECC4F6A}" dt="2021-10-11T15:44:46.155" v="445" actId="47"/>
        <pc:sldMkLst>
          <pc:docMk/>
          <pc:sldMk cId="3806275575" sldId="278"/>
        </pc:sldMkLst>
      </pc:sldChg>
      <pc:sldChg chg="del">
        <pc:chgData name="Francesca MAINO - ESMO" userId="0e04cdf6-27b3-4e1e-8a38-161a3a714cd4" providerId="ADAL" clId="{50DBA71F-DD50-457D-A740-CF544ECC4F6A}" dt="2021-10-11T15:44:52.094" v="446" actId="47"/>
        <pc:sldMkLst>
          <pc:docMk/>
          <pc:sldMk cId="1551789792" sldId="279"/>
        </pc:sldMkLst>
      </pc:sldChg>
      <pc:sldChg chg="del">
        <pc:chgData name="Francesca MAINO - ESMO" userId="0e04cdf6-27b3-4e1e-8a38-161a3a714cd4" providerId="ADAL" clId="{50DBA71F-DD50-457D-A740-CF544ECC4F6A}" dt="2021-10-11T15:44:52.094" v="446" actId="47"/>
        <pc:sldMkLst>
          <pc:docMk/>
          <pc:sldMk cId="251620622" sldId="280"/>
        </pc:sldMkLst>
      </pc:sldChg>
      <pc:sldChg chg="addSp delSp modSp new mod chgLayout">
        <pc:chgData name="Francesca MAINO - ESMO" userId="0e04cdf6-27b3-4e1e-8a38-161a3a714cd4" providerId="ADAL" clId="{50DBA71F-DD50-457D-A740-CF544ECC4F6A}" dt="2021-10-11T15:43:53.598" v="444" actId="700"/>
        <pc:sldMkLst>
          <pc:docMk/>
          <pc:sldMk cId="2675760895" sldId="281"/>
        </pc:sldMkLst>
        <pc:spChg chg="del">
          <ac:chgData name="Francesca MAINO - ESMO" userId="0e04cdf6-27b3-4e1e-8a38-161a3a714cd4" providerId="ADAL" clId="{50DBA71F-DD50-457D-A740-CF544ECC4F6A}" dt="2021-10-11T15:43:53.598" v="444" actId="700"/>
          <ac:spMkLst>
            <pc:docMk/>
            <pc:sldMk cId="2675760895" sldId="281"/>
            <ac:spMk id="2" creationId="{1D08F2AA-484C-463C-A4A5-AF79DF798F6C}"/>
          </ac:spMkLst>
        </pc:spChg>
        <pc:spChg chg="del">
          <ac:chgData name="Francesca MAINO - ESMO" userId="0e04cdf6-27b3-4e1e-8a38-161a3a714cd4" providerId="ADAL" clId="{50DBA71F-DD50-457D-A740-CF544ECC4F6A}" dt="2021-10-11T15:43:53.598" v="444" actId="700"/>
          <ac:spMkLst>
            <pc:docMk/>
            <pc:sldMk cId="2675760895" sldId="281"/>
            <ac:spMk id="3" creationId="{BCD956EE-9D92-42B5-BE68-12A871933F16}"/>
          </ac:spMkLst>
        </pc:spChg>
        <pc:spChg chg="del mod">
          <ac:chgData name="Francesca MAINO - ESMO" userId="0e04cdf6-27b3-4e1e-8a38-161a3a714cd4" providerId="ADAL" clId="{50DBA71F-DD50-457D-A740-CF544ECC4F6A}" dt="2021-10-11T15:43:53.598" v="444" actId="700"/>
          <ac:spMkLst>
            <pc:docMk/>
            <pc:sldMk cId="2675760895" sldId="281"/>
            <ac:spMk id="4" creationId="{C9AFC740-7185-4B4E-AFAD-CC7C64690119}"/>
          </ac:spMkLst>
        </pc:spChg>
        <pc:spChg chg="add mod ord">
          <ac:chgData name="Francesca MAINO - ESMO" userId="0e04cdf6-27b3-4e1e-8a38-161a3a714cd4" providerId="ADAL" clId="{50DBA71F-DD50-457D-A740-CF544ECC4F6A}" dt="2021-10-11T15:43:53.598" v="444" actId="700"/>
          <ac:spMkLst>
            <pc:docMk/>
            <pc:sldMk cId="2675760895" sldId="281"/>
            <ac:spMk id="5" creationId="{966DD8D8-E3C1-4B81-8B8B-E13F21F9DBCF}"/>
          </ac:spMkLst>
        </pc:spChg>
        <pc:spChg chg="add mod ord">
          <ac:chgData name="Francesca MAINO - ESMO" userId="0e04cdf6-27b3-4e1e-8a38-161a3a714cd4" providerId="ADAL" clId="{50DBA71F-DD50-457D-A740-CF544ECC4F6A}" dt="2021-10-11T15:43:53.598" v="444" actId="700"/>
          <ac:spMkLst>
            <pc:docMk/>
            <pc:sldMk cId="2675760895" sldId="281"/>
            <ac:spMk id="6" creationId="{1CF347FF-2DD1-4DE2-95E7-41F2650FDB22}"/>
          </ac:spMkLst>
        </pc:spChg>
        <pc:spChg chg="add mod ord">
          <ac:chgData name="Francesca MAINO - ESMO" userId="0e04cdf6-27b3-4e1e-8a38-161a3a714cd4" providerId="ADAL" clId="{50DBA71F-DD50-457D-A740-CF544ECC4F6A}" dt="2021-10-11T15:43:53.598" v="444" actId="700"/>
          <ac:spMkLst>
            <pc:docMk/>
            <pc:sldMk cId="2675760895" sldId="281"/>
            <ac:spMk id="7" creationId="{EFCEEC08-C7C3-4AB8-9483-12E21B66C6AD}"/>
          </ac:spMkLst>
        </pc:spChg>
        <pc:spChg chg="add mod ord">
          <ac:chgData name="Francesca MAINO - ESMO" userId="0e04cdf6-27b3-4e1e-8a38-161a3a714cd4" providerId="ADAL" clId="{50DBA71F-DD50-457D-A740-CF544ECC4F6A}" dt="2021-10-11T15:43:53.598" v="444" actId="700"/>
          <ac:spMkLst>
            <pc:docMk/>
            <pc:sldMk cId="2675760895" sldId="281"/>
            <ac:spMk id="8" creationId="{8F50D884-3B12-4902-B330-530B4617FC63}"/>
          </ac:spMkLst>
        </pc:spChg>
      </pc:sldChg>
      <pc:sldChg chg="new del">
        <pc:chgData name="Francesca MAINO - ESMO" userId="0e04cdf6-27b3-4e1e-8a38-161a3a714cd4" providerId="ADAL" clId="{50DBA71F-DD50-457D-A740-CF544ECC4F6A}" dt="2021-10-11T15:45:33.804" v="452" actId="47"/>
        <pc:sldMkLst>
          <pc:docMk/>
          <pc:sldMk cId="2277665774" sldId="282"/>
        </pc:sldMkLst>
      </pc:sldChg>
      <pc:sldChg chg="new">
        <pc:chgData name="Francesca MAINO - ESMO" userId="0e04cdf6-27b3-4e1e-8a38-161a3a714cd4" providerId="ADAL" clId="{50DBA71F-DD50-457D-A740-CF544ECC4F6A}" dt="2021-10-11T15:45:05.218" v="448" actId="680"/>
        <pc:sldMkLst>
          <pc:docMk/>
          <pc:sldMk cId="658597757" sldId="283"/>
        </pc:sldMkLst>
      </pc:sldChg>
      <pc:sldChg chg="new">
        <pc:chgData name="Francesca MAINO - ESMO" userId="0e04cdf6-27b3-4e1e-8a38-161a3a714cd4" providerId="ADAL" clId="{50DBA71F-DD50-457D-A740-CF544ECC4F6A}" dt="2021-10-11T15:45:15.127" v="449" actId="680"/>
        <pc:sldMkLst>
          <pc:docMk/>
          <pc:sldMk cId="666106855" sldId="284"/>
        </pc:sldMkLst>
      </pc:sldChg>
      <pc:sldChg chg="new">
        <pc:chgData name="Francesca MAINO - ESMO" userId="0e04cdf6-27b3-4e1e-8a38-161a3a714cd4" providerId="ADAL" clId="{50DBA71F-DD50-457D-A740-CF544ECC4F6A}" dt="2021-10-11T15:45:19.388" v="450" actId="680"/>
        <pc:sldMkLst>
          <pc:docMk/>
          <pc:sldMk cId="361618343" sldId="285"/>
        </pc:sldMkLst>
      </pc:sldChg>
      <pc:sldChg chg="new">
        <pc:chgData name="Francesca MAINO - ESMO" userId="0e04cdf6-27b3-4e1e-8a38-161a3a714cd4" providerId="ADAL" clId="{50DBA71F-DD50-457D-A740-CF544ECC4F6A}" dt="2021-10-11T15:45:29.397" v="451" actId="680"/>
        <pc:sldMkLst>
          <pc:docMk/>
          <pc:sldMk cId="2678939691" sldId="286"/>
        </pc:sldMkLst>
      </pc:sldChg>
      <pc:sldMasterChg chg="addSldLayout delSldLayout modSldLayout">
        <pc:chgData name="Francesca MAINO - ESMO" userId="0e04cdf6-27b3-4e1e-8a38-161a3a714cd4" providerId="ADAL" clId="{50DBA71F-DD50-457D-A740-CF544ECC4F6A}" dt="2021-10-11T15:43:45.279" v="443" actId="113"/>
        <pc:sldMasterMkLst>
          <pc:docMk/>
          <pc:sldMasterMk cId="0" sldId="2147483648"/>
        </pc:sldMasterMkLst>
        <pc:sldLayoutChg chg="addSp delSp modSp mod">
          <pc:chgData name="Francesca MAINO - ESMO" userId="0e04cdf6-27b3-4e1e-8a38-161a3a714cd4" providerId="ADAL" clId="{50DBA71F-DD50-457D-A740-CF544ECC4F6A}" dt="2021-10-11T15:43:45.279" v="443" actId="113"/>
          <pc:sldLayoutMkLst>
            <pc:docMk/>
            <pc:sldMasterMk cId="0" sldId="2147483648"/>
            <pc:sldLayoutMk cId="0" sldId="2147483649"/>
          </pc:sldLayoutMkLst>
          <pc:spChg chg="add del">
            <ac:chgData name="Francesca MAINO - ESMO" userId="0e04cdf6-27b3-4e1e-8a38-161a3a714cd4" providerId="ADAL" clId="{50DBA71F-DD50-457D-A740-CF544ECC4F6A}" dt="2021-10-11T15:42:39.132" v="392" actId="11529"/>
            <ac:spMkLst>
              <pc:docMk/>
              <pc:sldMasterMk cId="0" sldId="2147483648"/>
              <pc:sldLayoutMk cId="0" sldId="2147483649"/>
              <ac:spMk id="2" creationId="{FCCCC691-93FB-4F9E-A200-D42FBA84C95B}"/>
            </ac:spMkLst>
          </pc:spChg>
          <pc:spChg chg="add del mod">
            <ac:chgData name="Francesca MAINO - ESMO" userId="0e04cdf6-27b3-4e1e-8a38-161a3a714cd4" providerId="ADAL" clId="{50DBA71F-DD50-457D-A740-CF544ECC4F6A}" dt="2021-10-11T15:43:17.580" v="404" actId="478"/>
            <ac:spMkLst>
              <pc:docMk/>
              <pc:sldMasterMk cId="0" sldId="2147483648"/>
              <pc:sldLayoutMk cId="0" sldId="2147483649"/>
              <ac:spMk id="4" creationId="{15DABE0F-ADAA-4331-9A33-372D37466EEF}"/>
            </ac:spMkLst>
          </pc:spChg>
          <pc:spChg chg="add mod">
            <ac:chgData name="Francesca MAINO - ESMO" userId="0e04cdf6-27b3-4e1e-8a38-161a3a714cd4" providerId="ADAL" clId="{50DBA71F-DD50-457D-A740-CF544ECC4F6A}" dt="2021-10-11T15:19:55.405" v="36" actId="1036"/>
            <ac:spMkLst>
              <pc:docMk/>
              <pc:sldMasterMk cId="0" sldId="2147483648"/>
              <pc:sldLayoutMk cId="0" sldId="2147483649"/>
              <ac:spMk id="9" creationId="{6FD46E52-FF66-4403-A46F-CC79558F4353}"/>
            </ac:spMkLst>
          </pc:spChg>
          <pc:spChg chg="add mod">
            <ac:chgData name="Francesca MAINO - ESMO" userId="0e04cdf6-27b3-4e1e-8a38-161a3a714cd4" providerId="ADAL" clId="{50DBA71F-DD50-457D-A740-CF544ECC4F6A}" dt="2021-10-11T15:19:55.405" v="36" actId="1036"/>
            <ac:spMkLst>
              <pc:docMk/>
              <pc:sldMasterMk cId="0" sldId="2147483648"/>
              <pc:sldLayoutMk cId="0" sldId="2147483649"/>
              <ac:spMk id="10" creationId="{798FF270-290D-497B-871A-6ADB099AB048}"/>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1" creationId="{00000000-0000-0000-0000-000000000000}"/>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2" creationId="{00000000-0000-0000-0000-000000000000}"/>
            </ac:spMkLst>
          </pc:spChg>
          <pc:spChg chg="add del mod">
            <ac:chgData name="Francesca MAINO - ESMO" userId="0e04cdf6-27b3-4e1e-8a38-161a3a714cd4" providerId="ADAL" clId="{50DBA71F-DD50-457D-A740-CF544ECC4F6A}" dt="2021-10-11T15:42:47.668" v="394" actId="478"/>
            <ac:spMkLst>
              <pc:docMk/>
              <pc:sldMasterMk cId="0" sldId="2147483648"/>
              <pc:sldLayoutMk cId="0" sldId="2147483649"/>
              <ac:spMk id="13" creationId="{9555692A-CDBC-46F7-9E41-73681BED489A}"/>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4" creationId="{00000000-0000-0000-0000-000000000000}"/>
            </ac:spMkLst>
          </pc:spChg>
          <pc:spChg chg="add mod">
            <ac:chgData name="Francesca MAINO - ESMO" userId="0e04cdf6-27b3-4e1e-8a38-161a3a714cd4" providerId="ADAL" clId="{50DBA71F-DD50-457D-A740-CF544ECC4F6A}" dt="2021-10-11T15:43:13.486" v="403" actId="404"/>
            <ac:spMkLst>
              <pc:docMk/>
              <pc:sldMasterMk cId="0" sldId="2147483648"/>
              <pc:sldLayoutMk cId="0" sldId="2147483649"/>
              <ac:spMk id="16" creationId="{5518978F-F373-430B-85CD-7F1D9672255F}"/>
            </ac:spMkLst>
          </pc:spChg>
          <pc:spChg chg="add mod">
            <ac:chgData name="Francesca MAINO - ESMO" userId="0e04cdf6-27b3-4e1e-8a38-161a3a714cd4" providerId="ADAL" clId="{50DBA71F-DD50-457D-A740-CF544ECC4F6A}" dt="2021-10-11T15:43:45.279" v="443" actId="113"/>
            <ac:spMkLst>
              <pc:docMk/>
              <pc:sldMasterMk cId="0" sldId="2147483648"/>
              <pc:sldLayoutMk cId="0" sldId="2147483649"/>
              <ac:spMk id="17" creationId="{BDF40534-86AB-4408-9234-40E0777315E7}"/>
            </ac:spMkLst>
          </pc:spChg>
          <pc:picChg chg="del">
            <ac:chgData name="Francesca MAINO - ESMO" userId="0e04cdf6-27b3-4e1e-8a38-161a3a714cd4" providerId="ADAL" clId="{50DBA71F-DD50-457D-A740-CF544ECC4F6A}" dt="2021-10-11T15:19:00.797" v="12" actId="478"/>
            <ac:picMkLst>
              <pc:docMk/>
              <pc:sldMasterMk cId="0" sldId="2147483648"/>
              <pc:sldLayoutMk cId="0" sldId="2147483649"/>
              <ac:picMk id="3" creationId="{9565ECDD-A571-7F40-A0ED-A41274F6AD15}"/>
            </ac:picMkLst>
          </pc:picChg>
          <pc:picChg chg="add mod ord">
            <ac:chgData name="Francesca MAINO - ESMO" userId="0e04cdf6-27b3-4e1e-8a38-161a3a714cd4" providerId="ADAL" clId="{50DBA71F-DD50-457D-A740-CF544ECC4F6A}" dt="2021-10-11T15:18:54.861" v="10" actId="171"/>
            <ac:picMkLst>
              <pc:docMk/>
              <pc:sldMasterMk cId="0" sldId="2147483648"/>
              <pc:sldLayoutMk cId="0" sldId="2147483649"/>
              <ac:picMk id="7" creationId="{D592BF07-3FC1-4EB4-AE2E-69A798927D15}"/>
            </ac:picMkLst>
          </pc:picChg>
          <pc:picChg chg="add mod">
            <ac:chgData name="Francesca MAINO - ESMO" userId="0e04cdf6-27b3-4e1e-8a38-161a3a714cd4" providerId="ADAL" clId="{50DBA71F-DD50-457D-A740-CF544ECC4F6A}" dt="2021-10-11T15:19:12.477" v="16" actId="14100"/>
            <ac:picMkLst>
              <pc:docMk/>
              <pc:sldMasterMk cId="0" sldId="2147483648"/>
              <pc:sldLayoutMk cId="0" sldId="2147483649"/>
              <ac:picMk id="8" creationId="{4EC8C176-BA7F-4561-B1F0-DBD81F54D567}"/>
            </ac:picMkLst>
          </pc:picChg>
          <pc:picChg chg="del">
            <ac:chgData name="Francesca MAINO - ESMO" userId="0e04cdf6-27b3-4e1e-8a38-161a3a714cd4" providerId="ADAL" clId="{50DBA71F-DD50-457D-A740-CF544ECC4F6A}" dt="2021-10-11T15:18:57.220" v="11" actId="478"/>
            <ac:picMkLst>
              <pc:docMk/>
              <pc:sldMasterMk cId="0" sldId="2147483648"/>
              <pc:sldLayoutMk cId="0" sldId="2147483649"/>
              <ac:picMk id="15" creationId="{00000000-0000-0000-0000-000000000000}"/>
            </ac:picMkLst>
          </pc:picChg>
        </pc:sldLayoutChg>
        <pc:sldLayoutChg chg="addSp delSp modSp mod">
          <pc:chgData name="Francesca MAINO - ESMO" userId="0e04cdf6-27b3-4e1e-8a38-161a3a714cd4" providerId="ADAL" clId="{50DBA71F-DD50-457D-A740-CF544ECC4F6A}" dt="2021-10-11T15:22:08.229" v="99" actId="1038"/>
          <pc:sldLayoutMkLst>
            <pc:docMk/>
            <pc:sldMasterMk cId="0" sldId="2147483648"/>
            <pc:sldLayoutMk cId="0" sldId="2147483650"/>
          </pc:sldLayoutMkLst>
          <pc:spChg chg="mod">
            <ac:chgData name="Francesca MAINO - ESMO" userId="0e04cdf6-27b3-4e1e-8a38-161a3a714cd4" providerId="ADAL" clId="{50DBA71F-DD50-457D-A740-CF544ECC4F6A}" dt="2021-10-11T15:22:08.229" v="99" actId="1038"/>
            <ac:spMkLst>
              <pc:docMk/>
              <pc:sldMasterMk cId="0" sldId="2147483648"/>
              <pc:sldLayoutMk cId="0" sldId="2147483650"/>
              <ac:spMk id="5" creationId="{D1D0B917-7AEC-4D84-A351-D9D66AC4FB77}"/>
            </ac:spMkLst>
          </pc:spChg>
          <pc:spChg chg="mod">
            <ac:chgData name="Francesca MAINO - ESMO" userId="0e04cdf6-27b3-4e1e-8a38-161a3a714cd4" providerId="ADAL" clId="{50DBA71F-DD50-457D-A740-CF544ECC4F6A}" dt="2021-10-11T15:21:51.958" v="87" actId="1035"/>
            <ac:spMkLst>
              <pc:docMk/>
              <pc:sldMasterMk cId="0" sldId="2147483648"/>
              <pc:sldLayoutMk cId="0" sldId="2147483650"/>
              <ac:spMk id="10" creationId="{32714771-AEB2-FE40-AD3E-E93DB8F4ADCD}"/>
            </ac:spMkLst>
          </pc:spChg>
          <pc:picChg chg="add mod">
            <ac:chgData name="Francesca MAINO - ESMO" userId="0e04cdf6-27b3-4e1e-8a38-161a3a714cd4" providerId="ADAL" clId="{50DBA71F-DD50-457D-A740-CF544ECC4F6A}" dt="2021-10-11T15:21:24.237" v="80" actId="1036"/>
            <ac:picMkLst>
              <pc:docMk/>
              <pc:sldMasterMk cId="0" sldId="2147483648"/>
              <pc:sldLayoutMk cId="0" sldId="2147483650"/>
              <ac:picMk id="8" creationId="{E5447CB9-6489-4CA7-B0F4-BE2F567B79F6}"/>
            </ac:picMkLst>
          </pc:picChg>
          <pc:picChg chg="del mod">
            <ac:chgData name="Francesca MAINO - ESMO" userId="0e04cdf6-27b3-4e1e-8a38-161a3a714cd4" providerId="ADAL" clId="{50DBA71F-DD50-457D-A740-CF544ECC4F6A}" dt="2021-10-11T15:20:31.076" v="42" actId="478"/>
            <ac:picMkLst>
              <pc:docMk/>
              <pc:sldMasterMk cId="0" sldId="2147483648"/>
              <pc:sldLayoutMk cId="0" sldId="2147483650"/>
              <ac:picMk id="20" creationId="{00000000-0000-0000-0000-000000000000}"/>
            </ac:picMkLst>
          </pc:picChg>
        </pc:sldLayoutChg>
        <pc:sldLayoutChg chg="del">
          <pc:chgData name="Francesca MAINO - ESMO" userId="0e04cdf6-27b3-4e1e-8a38-161a3a714cd4" providerId="ADAL" clId="{50DBA71F-DD50-457D-A740-CF544ECC4F6A}" dt="2021-10-11T15:32:33.846" v="258" actId="2696"/>
          <pc:sldLayoutMkLst>
            <pc:docMk/>
            <pc:sldMasterMk cId="0" sldId="2147483648"/>
            <pc:sldLayoutMk cId="4152892417" sldId="2147483658"/>
          </pc:sldLayoutMkLst>
        </pc:sldLayoutChg>
        <pc:sldLayoutChg chg="addSp delSp modSp mod">
          <pc:chgData name="Francesca MAINO - ESMO" userId="0e04cdf6-27b3-4e1e-8a38-161a3a714cd4" providerId="ADAL" clId="{50DBA71F-DD50-457D-A740-CF544ECC4F6A}" dt="2021-10-11T15:28:18.382" v="199" actId="1076"/>
          <pc:sldLayoutMkLst>
            <pc:docMk/>
            <pc:sldMasterMk cId="0" sldId="2147483648"/>
            <pc:sldLayoutMk cId="716970866" sldId="2147483659"/>
          </pc:sldLayoutMkLst>
          <pc:spChg chg="del">
            <ac:chgData name="Francesca MAINO - ESMO" userId="0e04cdf6-27b3-4e1e-8a38-161a3a714cd4" providerId="ADAL" clId="{50DBA71F-DD50-457D-A740-CF544ECC4F6A}" dt="2021-10-11T15:22:22.406" v="101" actId="478"/>
            <ac:spMkLst>
              <pc:docMk/>
              <pc:sldMasterMk cId="0" sldId="2147483648"/>
              <pc:sldLayoutMk cId="716970866" sldId="2147483659"/>
              <ac:spMk id="9" creationId="{7C7AEFEF-C293-4A06-AE79-881A8C9AA644}"/>
            </ac:spMkLst>
          </pc:spChg>
          <pc:spChg chg="del">
            <ac:chgData name="Francesca MAINO - ESMO" userId="0e04cdf6-27b3-4e1e-8a38-161a3a714cd4" providerId="ADAL" clId="{50DBA71F-DD50-457D-A740-CF544ECC4F6A}" dt="2021-10-11T15:22:22.406" v="101" actId="478"/>
            <ac:spMkLst>
              <pc:docMk/>
              <pc:sldMasterMk cId="0" sldId="2147483648"/>
              <pc:sldLayoutMk cId="716970866" sldId="2147483659"/>
              <ac:spMk id="10" creationId="{82BA4DEF-CD61-43CE-B8FA-41F2527AB268}"/>
            </ac:spMkLst>
          </pc:spChg>
          <pc:spChg chg="add mod">
            <ac:chgData name="Francesca MAINO - ESMO" userId="0e04cdf6-27b3-4e1e-8a38-161a3a714cd4" providerId="ADAL" clId="{50DBA71F-DD50-457D-A740-CF544ECC4F6A}" dt="2021-10-11T15:27:17.421" v="190" actId="207"/>
            <ac:spMkLst>
              <pc:docMk/>
              <pc:sldMasterMk cId="0" sldId="2147483648"/>
              <pc:sldLayoutMk cId="716970866" sldId="2147483659"/>
              <ac:spMk id="11" creationId="{2F6A879C-2195-439C-936C-BE9BECFFBEA3}"/>
            </ac:spMkLst>
          </pc:spChg>
          <pc:spChg chg="add mod">
            <ac:chgData name="Francesca MAINO - ESMO" userId="0e04cdf6-27b3-4e1e-8a38-161a3a714cd4" providerId="ADAL" clId="{50DBA71F-DD50-457D-A740-CF544ECC4F6A}" dt="2021-10-11T15:27:17.421" v="190" actId="207"/>
            <ac:spMkLst>
              <pc:docMk/>
              <pc:sldMasterMk cId="0" sldId="2147483648"/>
              <pc:sldLayoutMk cId="716970866" sldId="2147483659"/>
              <ac:spMk id="12" creationId="{5D30084F-A6DF-4489-A171-DA149156EED5}"/>
            </ac:spMkLst>
          </pc:spChg>
          <pc:spChg chg="mod">
            <ac:chgData name="Francesca MAINO - ESMO" userId="0e04cdf6-27b3-4e1e-8a38-161a3a714cd4" providerId="ADAL" clId="{50DBA71F-DD50-457D-A740-CF544ECC4F6A}" dt="2021-10-11T15:27:20.316" v="191" actId="207"/>
            <ac:spMkLst>
              <pc:docMk/>
              <pc:sldMasterMk cId="0" sldId="2147483648"/>
              <pc:sldLayoutMk cId="716970866" sldId="2147483659"/>
              <ac:spMk id="18" creationId="{00000000-0000-0000-0000-000000000000}"/>
            </ac:spMkLst>
          </pc:spChg>
          <pc:picChg chg="del">
            <ac:chgData name="Francesca MAINO - ESMO" userId="0e04cdf6-27b3-4e1e-8a38-161a3a714cd4" providerId="ADAL" clId="{50DBA71F-DD50-457D-A740-CF544ECC4F6A}" dt="2021-10-11T15:22:19.702" v="100" actId="478"/>
            <ac:picMkLst>
              <pc:docMk/>
              <pc:sldMasterMk cId="0" sldId="2147483648"/>
              <pc:sldLayoutMk cId="716970866" sldId="2147483659"/>
              <ac:picMk id="5" creationId="{CBC44380-F484-2347-8F3D-B9451266783A}"/>
            </ac:picMkLst>
          </pc:picChg>
          <pc:picChg chg="add mod">
            <ac:chgData name="Francesca MAINO - ESMO" userId="0e04cdf6-27b3-4e1e-8a38-161a3a714cd4" providerId="ADAL" clId="{50DBA71F-DD50-457D-A740-CF544ECC4F6A}" dt="2021-10-11T15:28:18.382" v="199" actId="1076"/>
            <ac:picMkLst>
              <pc:docMk/>
              <pc:sldMasterMk cId="0" sldId="2147483648"/>
              <pc:sldLayoutMk cId="716970866" sldId="2147483659"/>
              <ac:picMk id="13" creationId="{83D9D9AE-754B-46B4-AB8B-39C8514230D2}"/>
            </ac:picMkLst>
          </pc:picChg>
          <pc:picChg chg="del">
            <ac:chgData name="Francesca MAINO - ESMO" userId="0e04cdf6-27b3-4e1e-8a38-161a3a714cd4" providerId="ADAL" clId="{50DBA71F-DD50-457D-A740-CF544ECC4F6A}" dt="2021-10-11T15:22:22.406" v="101" actId="478"/>
            <ac:picMkLst>
              <pc:docMk/>
              <pc:sldMasterMk cId="0" sldId="2147483648"/>
              <pc:sldLayoutMk cId="716970866" sldId="2147483659"/>
              <ac:picMk id="20" creationId="{00000000-0000-0000-0000-000000000000}"/>
            </ac:picMkLst>
          </pc:picChg>
        </pc:sldLayoutChg>
        <pc:sldLayoutChg chg="del">
          <pc:chgData name="Francesca MAINO - ESMO" userId="0e04cdf6-27b3-4e1e-8a38-161a3a714cd4" providerId="ADAL" clId="{50DBA71F-DD50-457D-A740-CF544ECC4F6A}" dt="2021-10-11T15:33:51.688" v="300" actId="2696"/>
          <pc:sldLayoutMkLst>
            <pc:docMk/>
            <pc:sldMasterMk cId="0" sldId="2147483648"/>
            <pc:sldLayoutMk cId="3354575459" sldId="2147483660"/>
          </pc:sldLayoutMkLst>
        </pc:sldLayoutChg>
        <pc:sldLayoutChg chg="addSp delSp modSp mod">
          <pc:chgData name="Francesca MAINO - ESMO" userId="0e04cdf6-27b3-4e1e-8a38-161a3a714cd4" providerId="ADAL" clId="{50DBA71F-DD50-457D-A740-CF544ECC4F6A}" dt="2021-10-11T15:38:54.938" v="361"/>
          <pc:sldLayoutMkLst>
            <pc:docMk/>
            <pc:sldMasterMk cId="0" sldId="2147483648"/>
            <pc:sldLayoutMk cId="892632705" sldId="2147483662"/>
          </pc:sldLayoutMkLst>
          <pc:spChg chg="add mod">
            <ac:chgData name="Francesca MAINO - ESMO" userId="0e04cdf6-27b3-4e1e-8a38-161a3a714cd4" providerId="ADAL" clId="{50DBA71F-DD50-457D-A740-CF544ECC4F6A}" dt="2021-10-11T15:38:54.938" v="361"/>
            <ac:spMkLst>
              <pc:docMk/>
              <pc:sldMasterMk cId="0" sldId="2147483648"/>
              <pc:sldLayoutMk cId="892632705" sldId="2147483662"/>
              <ac:spMk id="10" creationId="{7869DB0C-1426-4533-87BC-B34E74ED5BED}"/>
            </ac:spMkLst>
          </pc:spChg>
          <pc:spChg chg="del">
            <ac:chgData name="Francesca MAINO - ESMO" userId="0e04cdf6-27b3-4e1e-8a38-161a3a714cd4" providerId="ADAL" clId="{50DBA71F-DD50-457D-A740-CF544ECC4F6A}" dt="2021-10-11T15:38:54.638" v="360" actId="478"/>
            <ac:spMkLst>
              <pc:docMk/>
              <pc:sldMasterMk cId="0" sldId="2147483648"/>
              <pc:sldLayoutMk cId="892632705" sldId="2147483662"/>
              <ac:spMk id="11" creationId="{8C5A1DD0-DB2D-4A84-AEB6-76F25CA1AA12}"/>
            </ac:spMkLst>
          </pc:spChg>
          <pc:spChg chg="add mod">
            <ac:chgData name="Francesca MAINO - ESMO" userId="0e04cdf6-27b3-4e1e-8a38-161a3a714cd4" providerId="ADAL" clId="{50DBA71F-DD50-457D-A740-CF544ECC4F6A}" dt="2021-10-11T15:38:54.938" v="361"/>
            <ac:spMkLst>
              <pc:docMk/>
              <pc:sldMasterMk cId="0" sldId="2147483648"/>
              <pc:sldLayoutMk cId="892632705" sldId="2147483662"/>
              <ac:spMk id="12" creationId="{ED5A9E17-A4CA-480B-A826-163C3FCA1B2C}"/>
            </ac:spMkLst>
          </pc:spChg>
          <pc:spChg chg="del">
            <ac:chgData name="Francesca MAINO - ESMO" userId="0e04cdf6-27b3-4e1e-8a38-161a3a714cd4" providerId="ADAL" clId="{50DBA71F-DD50-457D-A740-CF544ECC4F6A}" dt="2021-10-11T15:38:54.638" v="360" actId="478"/>
            <ac:spMkLst>
              <pc:docMk/>
              <pc:sldMasterMk cId="0" sldId="2147483648"/>
              <pc:sldLayoutMk cId="892632705" sldId="2147483662"/>
              <ac:spMk id="13" creationId="{18413DF0-3579-492A-901C-5C8C653D2565}"/>
            </ac:spMkLst>
          </pc:spChg>
          <pc:picChg chg="add mod">
            <ac:chgData name="Francesca MAINO - ESMO" userId="0e04cdf6-27b3-4e1e-8a38-161a3a714cd4" providerId="ADAL" clId="{50DBA71F-DD50-457D-A740-CF544ECC4F6A}" dt="2021-10-11T15:38:54.938" v="361"/>
            <ac:picMkLst>
              <pc:docMk/>
              <pc:sldMasterMk cId="0" sldId="2147483648"/>
              <pc:sldLayoutMk cId="892632705" sldId="2147483662"/>
              <ac:picMk id="14" creationId="{007A9730-E97C-4298-BC75-9D4EDD2DB506}"/>
            </ac:picMkLst>
          </pc:picChg>
          <pc:picChg chg="del">
            <ac:chgData name="Francesca MAINO - ESMO" userId="0e04cdf6-27b3-4e1e-8a38-161a3a714cd4" providerId="ADAL" clId="{50DBA71F-DD50-457D-A740-CF544ECC4F6A}" dt="2021-10-11T15:38:51.380" v="359" actId="478"/>
            <ac:picMkLst>
              <pc:docMk/>
              <pc:sldMasterMk cId="0" sldId="2147483648"/>
              <pc:sldLayoutMk cId="892632705" sldId="2147483662"/>
              <ac:picMk id="16" creationId="{71EC1FF6-76D5-1249-92F3-1CC3C4A502F9}"/>
            </ac:picMkLst>
          </pc:picChg>
          <pc:picChg chg="del">
            <ac:chgData name="Francesca MAINO - ESMO" userId="0e04cdf6-27b3-4e1e-8a38-161a3a714cd4" providerId="ADAL" clId="{50DBA71F-DD50-457D-A740-CF544ECC4F6A}" dt="2021-10-11T15:38:54.638" v="360" actId="478"/>
            <ac:picMkLst>
              <pc:docMk/>
              <pc:sldMasterMk cId="0" sldId="2147483648"/>
              <pc:sldLayoutMk cId="892632705" sldId="2147483662"/>
              <ac:picMk id="38" creationId="{00000000-0000-0000-0000-000000000000}"/>
            </ac:picMkLst>
          </pc:picChg>
        </pc:sldLayoutChg>
        <pc:sldLayoutChg chg="del">
          <pc:chgData name="Francesca MAINO - ESMO" userId="0e04cdf6-27b3-4e1e-8a38-161a3a714cd4" providerId="ADAL" clId="{50DBA71F-DD50-457D-A740-CF544ECC4F6A}" dt="2021-10-11T15:35:30.829" v="358" actId="2696"/>
          <pc:sldLayoutMkLst>
            <pc:docMk/>
            <pc:sldMasterMk cId="0" sldId="2147483648"/>
            <pc:sldLayoutMk cId="1427893216" sldId="2147483663"/>
          </pc:sldLayoutMkLst>
        </pc:sldLayoutChg>
        <pc:sldLayoutChg chg="addSp delSp modSp mod">
          <pc:chgData name="Francesca MAINO - ESMO" userId="0e04cdf6-27b3-4e1e-8a38-161a3a714cd4" providerId="ADAL" clId="{50DBA71F-DD50-457D-A740-CF544ECC4F6A}" dt="2021-10-11T15:40:53.876" v="382" actId="5793"/>
          <pc:sldLayoutMkLst>
            <pc:docMk/>
            <pc:sldMasterMk cId="0" sldId="2147483648"/>
            <pc:sldLayoutMk cId="887419423" sldId="2147483664"/>
          </pc:sldLayoutMkLst>
          <pc:spChg chg="mod">
            <ac:chgData name="Francesca MAINO - ESMO" userId="0e04cdf6-27b3-4e1e-8a38-161a3a714cd4" providerId="ADAL" clId="{50DBA71F-DD50-457D-A740-CF544ECC4F6A}" dt="2021-10-11T15:40:40.097" v="379" actId="14100"/>
            <ac:spMkLst>
              <pc:docMk/>
              <pc:sldMasterMk cId="0" sldId="2147483648"/>
              <pc:sldLayoutMk cId="887419423" sldId="2147483664"/>
              <ac:spMk id="13" creationId="{498DAD6E-FCAD-2643-993F-D0E0C28D61E7}"/>
            </ac:spMkLst>
          </pc:spChg>
          <pc:spChg chg="mod ord">
            <ac:chgData name="Francesca MAINO - ESMO" userId="0e04cdf6-27b3-4e1e-8a38-161a3a714cd4" providerId="ADAL" clId="{50DBA71F-DD50-457D-A740-CF544ECC4F6A}" dt="2021-10-11T15:40:53.876" v="382" actId="5793"/>
            <ac:spMkLst>
              <pc:docMk/>
              <pc:sldMasterMk cId="0" sldId="2147483648"/>
              <pc:sldLayoutMk cId="887419423" sldId="2147483664"/>
              <ac:spMk id="16" creationId="{090400D2-22C2-9A44-81F1-00427A76D767}"/>
            </ac:spMkLst>
          </pc:spChg>
          <pc:picChg chg="del">
            <ac:chgData name="Francesca MAINO - ESMO" userId="0e04cdf6-27b3-4e1e-8a38-161a3a714cd4" providerId="ADAL" clId="{50DBA71F-DD50-457D-A740-CF544ECC4F6A}" dt="2021-10-11T15:39:47.159" v="367" actId="478"/>
            <ac:picMkLst>
              <pc:docMk/>
              <pc:sldMasterMk cId="0" sldId="2147483648"/>
              <pc:sldLayoutMk cId="887419423" sldId="2147483664"/>
              <ac:picMk id="3" creationId="{9AA75492-C41D-584B-BF57-9B9F9CC70E37}"/>
            </ac:picMkLst>
          </pc:picChg>
          <pc:picChg chg="add mod modCrop">
            <ac:chgData name="Francesca MAINO - ESMO" userId="0e04cdf6-27b3-4e1e-8a38-161a3a714cd4" providerId="ADAL" clId="{50DBA71F-DD50-457D-A740-CF544ECC4F6A}" dt="2021-10-11T15:40:27.177" v="377" actId="1076"/>
            <ac:picMkLst>
              <pc:docMk/>
              <pc:sldMasterMk cId="0" sldId="2147483648"/>
              <pc:sldLayoutMk cId="887419423" sldId="2147483664"/>
              <ac:picMk id="6" creationId="{E6E43C16-DF8F-4DD8-A69C-F72ACF133B37}"/>
            </ac:picMkLst>
          </pc:picChg>
        </pc:sldLayoutChg>
        <pc:sldLayoutChg chg="addSp delSp modSp mod">
          <pc:chgData name="Francesca MAINO - ESMO" userId="0e04cdf6-27b3-4e1e-8a38-161a3a714cd4" providerId="ADAL" clId="{50DBA71F-DD50-457D-A740-CF544ECC4F6A}" dt="2021-10-11T15:32:01.724" v="253" actId="14100"/>
          <pc:sldLayoutMkLst>
            <pc:docMk/>
            <pc:sldMasterMk cId="0" sldId="2147483648"/>
            <pc:sldLayoutMk cId="216004049" sldId="2147483665"/>
          </pc:sldLayoutMkLst>
          <pc:spChg chg="del">
            <ac:chgData name="Francesca MAINO - ESMO" userId="0e04cdf6-27b3-4e1e-8a38-161a3a714cd4" providerId="ADAL" clId="{50DBA71F-DD50-457D-A740-CF544ECC4F6A}" dt="2021-10-11T15:31:25.932" v="241" actId="478"/>
            <ac:spMkLst>
              <pc:docMk/>
              <pc:sldMasterMk cId="0" sldId="2147483648"/>
              <pc:sldLayoutMk cId="216004049" sldId="2147483665"/>
              <ac:spMk id="9" creationId="{70895582-2FB2-4B26-9715-2CA1290A8E99}"/>
            </ac:spMkLst>
          </pc:spChg>
          <pc:spChg chg="add del mod">
            <ac:chgData name="Francesca MAINO - ESMO" userId="0e04cdf6-27b3-4e1e-8a38-161a3a714cd4" providerId="ADAL" clId="{50DBA71F-DD50-457D-A740-CF544ECC4F6A}" dt="2021-10-11T15:31:34.236" v="245"/>
            <ac:spMkLst>
              <pc:docMk/>
              <pc:sldMasterMk cId="0" sldId="2147483648"/>
              <pc:sldLayoutMk cId="216004049" sldId="2147483665"/>
              <ac:spMk id="11" creationId="{625CAB25-9518-48AD-B39B-B45138B5A642}"/>
            </ac:spMkLst>
          </pc:spChg>
          <pc:spChg chg="del">
            <ac:chgData name="Francesca MAINO - ESMO" userId="0e04cdf6-27b3-4e1e-8a38-161a3a714cd4" providerId="ADAL" clId="{50DBA71F-DD50-457D-A740-CF544ECC4F6A}" dt="2021-10-11T15:31:25.932" v="241" actId="478"/>
            <ac:spMkLst>
              <pc:docMk/>
              <pc:sldMasterMk cId="0" sldId="2147483648"/>
              <pc:sldLayoutMk cId="216004049" sldId="2147483665"/>
              <ac:spMk id="12" creationId="{78D5CD8A-5E15-44D4-ACD9-32289B68A702}"/>
            </ac:spMkLst>
          </pc:spChg>
          <pc:spChg chg="add del mod">
            <ac:chgData name="Francesca MAINO - ESMO" userId="0e04cdf6-27b3-4e1e-8a38-161a3a714cd4" providerId="ADAL" clId="{50DBA71F-DD50-457D-A740-CF544ECC4F6A}" dt="2021-10-11T15:31:34.236" v="245"/>
            <ac:spMkLst>
              <pc:docMk/>
              <pc:sldMasterMk cId="0" sldId="2147483648"/>
              <pc:sldLayoutMk cId="216004049" sldId="2147483665"/>
              <ac:spMk id="13" creationId="{62675C67-1262-41AE-BD4A-3DE11DF28334}"/>
            </ac:spMkLst>
          </pc:spChg>
          <pc:spChg chg="add mod">
            <ac:chgData name="Francesca MAINO - ESMO" userId="0e04cdf6-27b3-4e1e-8a38-161a3a714cd4" providerId="ADAL" clId="{50DBA71F-DD50-457D-A740-CF544ECC4F6A}" dt="2021-10-11T15:31:51.218" v="250" actId="14100"/>
            <ac:spMkLst>
              <pc:docMk/>
              <pc:sldMasterMk cId="0" sldId="2147483648"/>
              <pc:sldLayoutMk cId="216004049" sldId="2147483665"/>
              <ac:spMk id="15" creationId="{317FC647-D220-4564-93D4-06FA50D81B4A}"/>
            </ac:spMkLst>
          </pc:spChg>
          <pc:spChg chg="add mod">
            <ac:chgData name="Francesca MAINO - ESMO" userId="0e04cdf6-27b3-4e1e-8a38-161a3a714cd4" providerId="ADAL" clId="{50DBA71F-DD50-457D-A740-CF544ECC4F6A}" dt="2021-10-11T15:31:35.307" v="246"/>
            <ac:spMkLst>
              <pc:docMk/>
              <pc:sldMasterMk cId="0" sldId="2147483648"/>
              <pc:sldLayoutMk cId="216004049" sldId="2147483665"/>
              <ac:spMk id="16" creationId="{E6BAB2CC-B6EF-4131-8360-60A7D32DB3A7}"/>
            </ac:spMkLst>
          </pc:spChg>
          <pc:spChg chg="mod">
            <ac:chgData name="Francesca MAINO - ESMO" userId="0e04cdf6-27b3-4e1e-8a38-161a3a714cd4" providerId="ADAL" clId="{50DBA71F-DD50-457D-A740-CF544ECC4F6A}" dt="2021-10-11T15:31:16.722" v="240" actId="14100"/>
            <ac:spMkLst>
              <pc:docMk/>
              <pc:sldMasterMk cId="0" sldId="2147483648"/>
              <pc:sldLayoutMk cId="216004049" sldId="2147483665"/>
              <ac:spMk id="22" creationId="{00000000-0000-0000-0000-000000000000}"/>
            </ac:spMkLst>
          </pc:spChg>
          <pc:spChg chg="mod">
            <ac:chgData name="Francesca MAINO - ESMO" userId="0e04cdf6-27b3-4e1e-8a38-161a3a714cd4" providerId="ADAL" clId="{50DBA71F-DD50-457D-A740-CF544ECC4F6A}" dt="2021-10-11T15:31:16.722" v="240" actId="14100"/>
            <ac:spMkLst>
              <pc:docMk/>
              <pc:sldMasterMk cId="0" sldId="2147483648"/>
              <pc:sldLayoutMk cId="216004049" sldId="2147483665"/>
              <ac:spMk id="23" creationId="{00000000-0000-0000-0000-000000000000}"/>
            </ac:spMkLst>
          </pc:spChg>
          <pc:picChg chg="del">
            <ac:chgData name="Francesca MAINO - ESMO" userId="0e04cdf6-27b3-4e1e-8a38-161a3a714cd4" providerId="ADAL" clId="{50DBA71F-DD50-457D-A740-CF544ECC4F6A}" dt="2021-10-11T15:31:00.697" v="236" actId="478"/>
            <ac:picMkLst>
              <pc:docMk/>
              <pc:sldMasterMk cId="0" sldId="2147483648"/>
              <pc:sldLayoutMk cId="216004049" sldId="2147483665"/>
              <ac:picMk id="4" creationId="{A396AFB2-33E0-D042-A523-F18560DAA05B}"/>
            </ac:picMkLst>
          </pc:picChg>
          <pc:picChg chg="add mod">
            <ac:chgData name="Francesca MAINO - ESMO" userId="0e04cdf6-27b3-4e1e-8a38-161a3a714cd4" providerId="ADAL" clId="{50DBA71F-DD50-457D-A740-CF544ECC4F6A}" dt="2021-10-11T15:32:01.724" v="253" actId="14100"/>
            <ac:picMkLst>
              <pc:docMk/>
              <pc:sldMasterMk cId="0" sldId="2147483648"/>
              <pc:sldLayoutMk cId="216004049" sldId="2147483665"/>
              <ac:picMk id="10" creationId="{B1B062F3-CDCE-4ADE-86B9-447F52A74A93}"/>
            </ac:picMkLst>
          </pc:picChg>
          <pc:picChg chg="add del mod">
            <ac:chgData name="Francesca MAINO - ESMO" userId="0e04cdf6-27b3-4e1e-8a38-161a3a714cd4" providerId="ADAL" clId="{50DBA71F-DD50-457D-A740-CF544ECC4F6A}" dt="2021-10-11T15:31:34.236" v="245"/>
            <ac:picMkLst>
              <pc:docMk/>
              <pc:sldMasterMk cId="0" sldId="2147483648"/>
              <pc:sldLayoutMk cId="216004049" sldId="2147483665"/>
              <ac:picMk id="14" creationId="{171D2746-B44F-409D-830D-90A84D81DC3F}"/>
            </ac:picMkLst>
          </pc:picChg>
          <pc:picChg chg="add mod">
            <ac:chgData name="Francesca MAINO - ESMO" userId="0e04cdf6-27b3-4e1e-8a38-161a3a714cd4" providerId="ADAL" clId="{50DBA71F-DD50-457D-A740-CF544ECC4F6A}" dt="2021-10-11T15:31:35.307" v="246"/>
            <ac:picMkLst>
              <pc:docMk/>
              <pc:sldMasterMk cId="0" sldId="2147483648"/>
              <pc:sldLayoutMk cId="216004049" sldId="2147483665"/>
              <ac:picMk id="17" creationId="{BB5A2B47-ABA8-443D-A70E-D58077EF1BFB}"/>
            </ac:picMkLst>
          </pc:picChg>
          <pc:picChg chg="del">
            <ac:chgData name="Francesca MAINO - ESMO" userId="0e04cdf6-27b3-4e1e-8a38-161a3a714cd4" providerId="ADAL" clId="{50DBA71F-DD50-457D-A740-CF544ECC4F6A}" dt="2021-10-11T15:31:25.932" v="241" actId="478"/>
            <ac:picMkLst>
              <pc:docMk/>
              <pc:sldMasterMk cId="0" sldId="2147483648"/>
              <pc:sldLayoutMk cId="216004049" sldId="2147483665"/>
              <ac:picMk id="26" creationId="{00000000-0000-0000-0000-000000000000}"/>
            </ac:picMkLst>
          </pc:picChg>
        </pc:sldLayoutChg>
        <pc:sldLayoutChg chg="addSp delSp modSp mod">
          <pc:chgData name="Francesca MAINO - ESMO" userId="0e04cdf6-27b3-4e1e-8a38-161a3a714cd4" providerId="ADAL" clId="{50DBA71F-DD50-457D-A740-CF544ECC4F6A}" dt="2021-10-11T15:38:58.866" v="363"/>
          <pc:sldLayoutMkLst>
            <pc:docMk/>
            <pc:sldMasterMk cId="0" sldId="2147483648"/>
            <pc:sldLayoutMk cId="1784752026" sldId="2147483667"/>
          </pc:sldLayoutMkLst>
          <pc:spChg chg="add mod">
            <ac:chgData name="Francesca MAINO - ESMO" userId="0e04cdf6-27b3-4e1e-8a38-161a3a714cd4" providerId="ADAL" clId="{50DBA71F-DD50-457D-A740-CF544ECC4F6A}" dt="2021-10-11T15:38:58.866" v="363"/>
            <ac:spMkLst>
              <pc:docMk/>
              <pc:sldMasterMk cId="0" sldId="2147483648"/>
              <pc:sldLayoutMk cId="1784752026" sldId="2147483667"/>
              <ac:spMk id="5" creationId="{6DD915BC-A826-4B8D-BA61-3CF93EB18B7F}"/>
            </ac:spMkLst>
          </pc:spChg>
          <pc:spChg chg="add mod">
            <ac:chgData name="Francesca MAINO - ESMO" userId="0e04cdf6-27b3-4e1e-8a38-161a3a714cd4" providerId="ADAL" clId="{50DBA71F-DD50-457D-A740-CF544ECC4F6A}" dt="2021-10-11T15:38:58.866" v="363"/>
            <ac:spMkLst>
              <pc:docMk/>
              <pc:sldMasterMk cId="0" sldId="2147483648"/>
              <pc:sldLayoutMk cId="1784752026" sldId="2147483667"/>
              <ac:spMk id="6" creationId="{CA33D925-1B71-4CEF-86B3-4EAABC5F0099}"/>
            </ac:spMkLst>
          </pc:spChg>
          <pc:spChg chg="del">
            <ac:chgData name="Francesca MAINO - ESMO" userId="0e04cdf6-27b3-4e1e-8a38-161a3a714cd4" providerId="ADAL" clId="{50DBA71F-DD50-457D-A740-CF544ECC4F6A}" dt="2021-10-11T15:38:58.605" v="362" actId="478"/>
            <ac:spMkLst>
              <pc:docMk/>
              <pc:sldMasterMk cId="0" sldId="2147483648"/>
              <pc:sldLayoutMk cId="1784752026" sldId="2147483667"/>
              <ac:spMk id="7" creationId="{D2E60519-8531-47F8-9D54-E0ACABC29387}"/>
            </ac:spMkLst>
          </pc:spChg>
          <pc:spChg chg="del">
            <ac:chgData name="Francesca MAINO - ESMO" userId="0e04cdf6-27b3-4e1e-8a38-161a3a714cd4" providerId="ADAL" clId="{50DBA71F-DD50-457D-A740-CF544ECC4F6A}" dt="2021-10-11T15:38:58.605" v="362" actId="478"/>
            <ac:spMkLst>
              <pc:docMk/>
              <pc:sldMasterMk cId="0" sldId="2147483648"/>
              <pc:sldLayoutMk cId="1784752026" sldId="2147483667"/>
              <ac:spMk id="9" creationId="{DE73D73E-E165-4888-9773-68F120132D4B}"/>
            </ac:spMkLst>
          </pc:spChg>
          <pc:picChg chg="del">
            <ac:chgData name="Francesca MAINO - ESMO" userId="0e04cdf6-27b3-4e1e-8a38-161a3a714cd4" providerId="ADAL" clId="{50DBA71F-DD50-457D-A740-CF544ECC4F6A}" dt="2021-10-11T15:38:58.605" v="362" actId="478"/>
            <ac:picMkLst>
              <pc:docMk/>
              <pc:sldMasterMk cId="0" sldId="2147483648"/>
              <pc:sldLayoutMk cId="1784752026" sldId="2147483667"/>
              <ac:picMk id="8" creationId="{BEE74168-BC68-0042-B001-258CC76DD14D}"/>
            </ac:picMkLst>
          </pc:picChg>
          <pc:picChg chg="add mod">
            <ac:chgData name="Francesca MAINO - ESMO" userId="0e04cdf6-27b3-4e1e-8a38-161a3a714cd4" providerId="ADAL" clId="{50DBA71F-DD50-457D-A740-CF544ECC4F6A}" dt="2021-10-11T15:38:58.866" v="363"/>
            <ac:picMkLst>
              <pc:docMk/>
              <pc:sldMasterMk cId="0" sldId="2147483648"/>
              <pc:sldLayoutMk cId="1784752026" sldId="2147483667"/>
              <ac:picMk id="10" creationId="{4886A28A-1E29-4258-9FEB-29F0B81D5D42}"/>
            </ac:picMkLst>
          </pc:picChg>
        </pc:sldLayoutChg>
        <pc:sldLayoutChg chg="delSp mod">
          <pc:chgData name="Francesca MAINO - ESMO" userId="0e04cdf6-27b3-4e1e-8a38-161a3a714cd4" providerId="ADAL" clId="{50DBA71F-DD50-457D-A740-CF544ECC4F6A}" dt="2021-10-11T15:39:15.702" v="365" actId="478"/>
          <pc:sldLayoutMkLst>
            <pc:docMk/>
            <pc:sldMasterMk cId="0" sldId="2147483648"/>
            <pc:sldLayoutMk cId="805117329" sldId="2147483668"/>
          </pc:sldLayoutMkLst>
          <pc:spChg chg="del">
            <ac:chgData name="Francesca MAINO - ESMO" userId="0e04cdf6-27b3-4e1e-8a38-161a3a714cd4" providerId="ADAL" clId="{50DBA71F-DD50-457D-A740-CF544ECC4F6A}" dt="2021-10-11T15:39:15.702" v="365" actId="478"/>
            <ac:spMkLst>
              <pc:docMk/>
              <pc:sldMasterMk cId="0" sldId="2147483648"/>
              <pc:sldLayoutMk cId="805117329" sldId="2147483668"/>
              <ac:spMk id="7" creationId="{AF8FB178-AD46-4B7C-9803-4EFDAE216FC0}"/>
            </ac:spMkLst>
          </pc:spChg>
          <pc:spChg chg="del">
            <ac:chgData name="Francesca MAINO - ESMO" userId="0e04cdf6-27b3-4e1e-8a38-161a3a714cd4" providerId="ADAL" clId="{50DBA71F-DD50-457D-A740-CF544ECC4F6A}" dt="2021-10-11T15:39:15.702" v="365" actId="478"/>
            <ac:spMkLst>
              <pc:docMk/>
              <pc:sldMasterMk cId="0" sldId="2147483648"/>
              <pc:sldLayoutMk cId="805117329" sldId="2147483668"/>
              <ac:spMk id="8" creationId="{D6C0BDBD-8C85-4D45-B531-2034DCDACFD3}"/>
            </ac:spMkLst>
          </pc:spChg>
          <pc:picChg chg="del">
            <ac:chgData name="Francesca MAINO - ESMO" userId="0e04cdf6-27b3-4e1e-8a38-161a3a714cd4" providerId="ADAL" clId="{50DBA71F-DD50-457D-A740-CF544ECC4F6A}" dt="2021-10-11T15:39:15.702" v="365" actId="478"/>
            <ac:picMkLst>
              <pc:docMk/>
              <pc:sldMasterMk cId="0" sldId="2147483648"/>
              <pc:sldLayoutMk cId="805117329" sldId="2147483668"/>
              <ac:picMk id="6" creationId="{6D69E091-68D4-4B4C-9385-7D0281F2D1F2}"/>
            </ac:picMkLst>
          </pc:picChg>
          <pc:picChg chg="del">
            <ac:chgData name="Francesca MAINO - ESMO" userId="0e04cdf6-27b3-4e1e-8a38-161a3a714cd4" providerId="ADAL" clId="{50DBA71F-DD50-457D-A740-CF544ECC4F6A}" dt="2021-10-11T15:39:15.702" v="365" actId="478"/>
            <ac:picMkLst>
              <pc:docMk/>
              <pc:sldMasterMk cId="0" sldId="2147483648"/>
              <pc:sldLayoutMk cId="805117329" sldId="2147483668"/>
              <ac:picMk id="46" creationId="{00000000-0000-0000-0000-000000000000}"/>
            </ac:picMkLst>
          </pc:picChg>
        </pc:sldLayoutChg>
        <pc:sldLayoutChg chg="del">
          <pc:chgData name="Francesca MAINO - ESMO" userId="0e04cdf6-27b3-4e1e-8a38-161a3a714cd4" providerId="ADAL" clId="{50DBA71F-DD50-457D-A740-CF544ECC4F6A}" dt="2021-10-11T15:35:29.660" v="357" actId="2696"/>
          <pc:sldLayoutMkLst>
            <pc:docMk/>
            <pc:sldMasterMk cId="0" sldId="2147483648"/>
            <pc:sldLayoutMk cId="1037291882" sldId="2147483669"/>
          </pc:sldLayoutMkLst>
        </pc:sldLayoutChg>
        <pc:sldLayoutChg chg="del">
          <pc:chgData name="Francesca MAINO - ESMO" userId="0e04cdf6-27b3-4e1e-8a38-161a3a714cd4" providerId="ADAL" clId="{50DBA71F-DD50-457D-A740-CF544ECC4F6A}" dt="2021-10-11T15:35:18.867" v="356" actId="2696"/>
          <pc:sldLayoutMkLst>
            <pc:docMk/>
            <pc:sldMasterMk cId="0" sldId="2147483648"/>
            <pc:sldLayoutMk cId="4185153768" sldId="2147483670"/>
          </pc:sldLayoutMkLst>
        </pc:sldLayoutChg>
        <pc:sldLayoutChg chg="del">
          <pc:chgData name="Francesca MAINO - ESMO" userId="0e04cdf6-27b3-4e1e-8a38-161a3a714cd4" providerId="ADAL" clId="{50DBA71F-DD50-457D-A740-CF544ECC4F6A}" dt="2021-10-11T15:33:52.730" v="301" actId="2696"/>
          <pc:sldLayoutMkLst>
            <pc:docMk/>
            <pc:sldMasterMk cId="0" sldId="2147483648"/>
            <pc:sldLayoutMk cId="1680159779" sldId="2147483671"/>
          </pc:sldLayoutMkLst>
        </pc:sldLayoutChg>
        <pc:sldLayoutChg chg="delSp del mod">
          <pc:chgData name="Francesca MAINO - ESMO" userId="0e04cdf6-27b3-4e1e-8a38-161a3a714cd4" providerId="ADAL" clId="{50DBA71F-DD50-457D-A740-CF544ECC4F6A}" dt="2021-10-11T15:27:32.173" v="193" actId="2696"/>
          <pc:sldLayoutMkLst>
            <pc:docMk/>
            <pc:sldMasterMk cId="0" sldId="2147483648"/>
            <pc:sldLayoutMk cId="238062821" sldId="2147483672"/>
          </pc:sldLayoutMkLst>
          <pc:picChg chg="del">
            <ac:chgData name="Francesca MAINO - ESMO" userId="0e04cdf6-27b3-4e1e-8a38-161a3a714cd4" providerId="ADAL" clId="{50DBA71F-DD50-457D-A740-CF544ECC4F6A}" dt="2021-10-11T15:27:28.141" v="192" actId="478"/>
            <ac:picMkLst>
              <pc:docMk/>
              <pc:sldMasterMk cId="0" sldId="2147483648"/>
              <pc:sldLayoutMk cId="238062821" sldId="2147483672"/>
              <ac:picMk id="4" creationId="{58DC7B1A-0F3E-964D-AC01-9C7AC2A3EF73}"/>
            </ac:picMkLst>
          </pc:picChg>
        </pc:sldLayoutChg>
        <pc:sldLayoutChg chg="del">
          <pc:chgData name="Francesca MAINO - ESMO" userId="0e04cdf6-27b3-4e1e-8a38-161a3a714cd4" providerId="ADAL" clId="{50DBA71F-DD50-457D-A740-CF544ECC4F6A}" dt="2021-10-11T15:39:19.666" v="366" actId="2696"/>
          <pc:sldLayoutMkLst>
            <pc:docMk/>
            <pc:sldMasterMk cId="0" sldId="2147483648"/>
            <pc:sldLayoutMk cId="194330002" sldId="2147483673"/>
          </pc:sldLayoutMkLst>
        </pc:sldLayoutChg>
        <pc:sldLayoutChg chg="delSp modSp mod">
          <pc:chgData name="Francesca MAINO - ESMO" userId="0e04cdf6-27b3-4e1e-8a38-161a3a714cd4" providerId="ADAL" clId="{50DBA71F-DD50-457D-A740-CF544ECC4F6A}" dt="2021-10-11T15:26:06.966" v="186" actId="207"/>
          <pc:sldLayoutMkLst>
            <pc:docMk/>
            <pc:sldMasterMk cId="0" sldId="2147483648"/>
            <pc:sldLayoutMk cId="1026397914" sldId="2147483674"/>
          </pc:sldLayoutMkLst>
          <pc:spChg chg="del">
            <ac:chgData name="Francesca MAINO - ESMO" userId="0e04cdf6-27b3-4e1e-8a38-161a3a714cd4" providerId="ADAL" clId="{50DBA71F-DD50-457D-A740-CF544ECC4F6A}" dt="2021-10-11T15:22:36.237" v="104" actId="478"/>
            <ac:spMkLst>
              <pc:docMk/>
              <pc:sldMasterMk cId="0" sldId="2147483648"/>
              <pc:sldLayoutMk cId="1026397914" sldId="2147483674"/>
              <ac:spMk id="5" creationId="{D1D0B917-7AEC-4D84-A351-D9D66AC4FB77}"/>
            </ac:spMkLst>
          </pc:spChg>
          <pc:spChg chg="del">
            <ac:chgData name="Francesca MAINO - ESMO" userId="0e04cdf6-27b3-4e1e-8a38-161a3a714cd4" providerId="ADAL" clId="{50DBA71F-DD50-457D-A740-CF544ECC4F6A}" dt="2021-10-11T15:22:34.591" v="103" actId="478"/>
            <ac:spMkLst>
              <pc:docMk/>
              <pc:sldMasterMk cId="0" sldId="2147483648"/>
              <pc:sldLayoutMk cId="1026397914" sldId="2147483674"/>
              <ac:spMk id="10" creationId="{32714771-AEB2-FE40-AD3E-E93DB8F4ADCD}"/>
            </ac:spMkLst>
          </pc:spChg>
          <pc:spChg chg="mod">
            <ac:chgData name="Francesca MAINO - ESMO" userId="0e04cdf6-27b3-4e1e-8a38-161a3a714cd4" providerId="ADAL" clId="{50DBA71F-DD50-457D-A740-CF544ECC4F6A}" dt="2021-10-11T15:26:06.966" v="186" actId="207"/>
            <ac:spMkLst>
              <pc:docMk/>
              <pc:sldMasterMk cId="0" sldId="2147483648"/>
              <pc:sldLayoutMk cId="1026397914" sldId="2147483674"/>
              <ac:spMk id="13" creationId="{329DFE97-3C37-2843-919B-76136B9C9557}"/>
            </ac:spMkLst>
          </pc:spChg>
        </pc:sldLayoutChg>
        <pc:sldLayoutChg chg="modSp mod">
          <pc:chgData name="Francesca MAINO - ESMO" userId="0e04cdf6-27b3-4e1e-8a38-161a3a714cd4" providerId="ADAL" clId="{50DBA71F-DD50-457D-A740-CF544ECC4F6A}" dt="2021-10-11T15:26:11.065" v="187" actId="207"/>
          <pc:sldLayoutMkLst>
            <pc:docMk/>
            <pc:sldMasterMk cId="0" sldId="2147483648"/>
            <pc:sldLayoutMk cId="1216567794" sldId="2147483675"/>
          </pc:sldLayoutMkLst>
          <pc:spChg chg="mod">
            <ac:chgData name="Francesca MAINO - ESMO" userId="0e04cdf6-27b3-4e1e-8a38-161a3a714cd4" providerId="ADAL" clId="{50DBA71F-DD50-457D-A740-CF544ECC4F6A}" dt="2021-10-11T15:26:11.065" v="187" actId="207"/>
            <ac:spMkLst>
              <pc:docMk/>
              <pc:sldMasterMk cId="0" sldId="2147483648"/>
              <pc:sldLayoutMk cId="1216567794" sldId="2147483675"/>
              <ac:spMk id="13" creationId="{329DFE97-3C37-2843-919B-76136B9C9557}"/>
            </ac:spMkLst>
          </pc:spChg>
          <pc:spChg chg="mod">
            <ac:chgData name="Francesca MAINO - ESMO" userId="0e04cdf6-27b3-4e1e-8a38-161a3a714cd4" providerId="ADAL" clId="{50DBA71F-DD50-457D-A740-CF544ECC4F6A}" dt="2021-10-11T15:23:13.357" v="112" actId="14100"/>
            <ac:spMkLst>
              <pc:docMk/>
              <pc:sldMasterMk cId="0" sldId="2147483648"/>
              <pc:sldLayoutMk cId="1216567794" sldId="2147483675"/>
              <ac:spMk id="14" creationId="{57D9B4DA-E208-4D4F-A1E1-2BB4BA0AFEC8}"/>
            </ac:spMkLst>
          </pc:spChg>
          <pc:spChg chg="mod">
            <ac:chgData name="Francesca MAINO - ESMO" userId="0e04cdf6-27b3-4e1e-8a38-161a3a714cd4" providerId="ADAL" clId="{50DBA71F-DD50-457D-A740-CF544ECC4F6A}" dt="2021-10-11T15:23:07.606" v="110" actId="14100"/>
            <ac:spMkLst>
              <pc:docMk/>
              <pc:sldMasterMk cId="0" sldId="2147483648"/>
              <pc:sldLayoutMk cId="1216567794" sldId="2147483675"/>
              <ac:spMk id="19" creationId="{00000000-0000-0000-0000-000000000000}"/>
            </ac:spMkLst>
          </pc:spChg>
          <pc:picChg chg="mod">
            <ac:chgData name="Francesca MAINO - ESMO" userId="0e04cdf6-27b3-4e1e-8a38-161a3a714cd4" providerId="ADAL" clId="{50DBA71F-DD50-457D-A740-CF544ECC4F6A}" dt="2021-10-11T15:22:49.917" v="106" actId="1076"/>
            <ac:picMkLst>
              <pc:docMk/>
              <pc:sldMasterMk cId="0" sldId="2147483648"/>
              <pc:sldLayoutMk cId="1216567794" sldId="2147483675"/>
              <ac:picMk id="8" creationId="{E5447CB9-6489-4CA7-B0F4-BE2F567B79F6}"/>
            </ac:picMkLst>
          </pc:picChg>
        </pc:sldLayoutChg>
        <pc:sldLayoutChg chg="addSp modSp mod">
          <pc:chgData name="Francesca MAINO - ESMO" userId="0e04cdf6-27b3-4e1e-8a38-161a3a714cd4" providerId="ADAL" clId="{50DBA71F-DD50-457D-A740-CF544ECC4F6A}" dt="2021-10-11T15:26:13.634" v="188" actId="207"/>
          <pc:sldLayoutMkLst>
            <pc:docMk/>
            <pc:sldMasterMk cId="0" sldId="2147483648"/>
            <pc:sldLayoutMk cId="2588437918" sldId="2147483676"/>
          </pc:sldLayoutMkLst>
          <pc:spChg chg="mod">
            <ac:chgData name="Francesca MAINO - ESMO" userId="0e04cdf6-27b3-4e1e-8a38-161a3a714cd4" providerId="ADAL" clId="{50DBA71F-DD50-457D-A740-CF544ECC4F6A}" dt="2021-10-11T15:26:13.634" v="188" actId="207"/>
            <ac:spMkLst>
              <pc:docMk/>
              <pc:sldMasterMk cId="0" sldId="2147483648"/>
              <pc:sldLayoutMk cId="2588437918" sldId="2147483676"/>
              <ac:spMk id="13" creationId="{329DFE97-3C37-2843-919B-76136B9C9557}"/>
            </ac:spMkLst>
          </pc:spChg>
          <pc:spChg chg="mod">
            <ac:chgData name="Francesca MAINO - ESMO" userId="0e04cdf6-27b3-4e1e-8a38-161a3a714cd4" providerId="ADAL" clId="{50DBA71F-DD50-457D-A740-CF544ECC4F6A}" dt="2021-10-11T15:23:25.166" v="113" actId="14100"/>
            <ac:spMkLst>
              <pc:docMk/>
              <pc:sldMasterMk cId="0" sldId="2147483648"/>
              <pc:sldLayoutMk cId="2588437918" sldId="2147483676"/>
              <ac:spMk id="14" creationId="{57D9B4DA-E208-4D4F-A1E1-2BB4BA0AFEC8}"/>
            </ac:spMkLst>
          </pc:spChg>
          <pc:picChg chg="add mod modCrop">
            <ac:chgData name="Francesca MAINO - ESMO" userId="0e04cdf6-27b3-4e1e-8a38-161a3a714cd4" providerId="ADAL" clId="{50DBA71F-DD50-457D-A740-CF544ECC4F6A}" dt="2021-10-11T15:24:11.315" v="170" actId="1038"/>
            <ac:picMkLst>
              <pc:docMk/>
              <pc:sldMasterMk cId="0" sldId="2147483648"/>
              <pc:sldLayoutMk cId="2588437918" sldId="2147483676"/>
              <ac:picMk id="6" creationId="{47AD4415-7BF9-43D8-88CD-C89E679A421C}"/>
            </ac:picMkLst>
          </pc:picChg>
        </pc:sldLayoutChg>
        <pc:sldLayoutChg chg="addSp delSp modSp mod">
          <pc:chgData name="Francesca MAINO - ESMO" userId="0e04cdf6-27b3-4e1e-8a38-161a3a714cd4" providerId="ADAL" clId="{50DBA71F-DD50-457D-A740-CF544ECC4F6A}" dt="2021-10-11T15:26:17.690" v="189" actId="207"/>
          <pc:sldLayoutMkLst>
            <pc:docMk/>
            <pc:sldMasterMk cId="0" sldId="2147483648"/>
            <pc:sldLayoutMk cId="1042896569" sldId="2147483677"/>
          </pc:sldLayoutMkLst>
          <pc:spChg chg="mod">
            <ac:chgData name="Francesca MAINO - ESMO" userId="0e04cdf6-27b3-4e1e-8a38-161a3a714cd4" providerId="ADAL" clId="{50DBA71F-DD50-457D-A740-CF544ECC4F6A}" dt="2021-10-11T15:26:17.690" v="189" actId="207"/>
            <ac:spMkLst>
              <pc:docMk/>
              <pc:sldMasterMk cId="0" sldId="2147483648"/>
              <pc:sldLayoutMk cId="1042896569" sldId="2147483677"/>
              <ac:spMk id="13" creationId="{329DFE97-3C37-2843-919B-76136B9C9557}"/>
            </ac:spMkLst>
          </pc:spChg>
          <pc:spChg chg="mod">
            <ac:chgData name="Francesca MAINO - ESMO" userId="0e04cdf6-27b3-4e1e-8a38-161a3a714cd4" providerId="ADAL" clId="{50DBA71F-DD50-457D-A740-CF544ECC4F6A}" dt="2021-10-11T15:24:51.755" v="185" actId="14100"/>
            <ac:spMkLst>
              <pc:docMk/>
              <pc:sldMasterMk cId="0" sldId="2147483648"/>
              <pc:sldLayoutMk cId="1042896569" sldId="2147483677"/>
              <ac:spMk id="14" creationId="{57D9B4DA-E208-4D4F-A1E1-2BB4BA0AFEC8}"/>
            </ac:spMkLst>
          </pc:spChg>
          <pc:picChg chg="del">
            <ac:chgData name="Francesca MAINO - ESMO" userId="0e04cdf6-27b3-4e1e-8a38-161a3a714cd4" providerId="ADAL" clId="{50DBA71F-DD50-457D-A740-CF544ECC4F6A}" dt="2021-10-11T15:24:30.161" v="171" actId="478"/>
            <ac:picMkLst>
              <pc:docMk/>
              <pc:sldMasterMk cId="0" sldId="2147483648"/>
              <pc:sldLayoutMk cId="1042896569" sldId="2147483677"/>
              <ac:picMk id="6" creationId="{47AD4415-7BF9-43D8-88CD-C89E679A421C}"/>
            </ac:picMkLst>
          </pc:picChg>
          <pc:picChg chg="add mod">
            <ac:chgData name="Francesca MAINO - ESMO" userId="0e04cdf6-27b3-4e1e-8a38-161a3a714cd4" providerId="ADAL" clId="{50DBA71F-DD50-457D-A740-CF544ECC4F6A}" dt="2021-10-11T15:24:47.621" v="184" actId="1036"/>
            <ac:picMkLst>
              <pc:docMk/>
              <pc:sldMasterMk cId="0" sldId="2147483648"/>
              <pc:sldLayoutMk cId="1042896569" sldId="2147483677"/>
              <ac:picMk id="7" creationId="{480DF918-6609-47A5-9168-4BE75DCAF974}"/>
            </ac:picMkLst>
          </pc:picChg>
        </pc:sldLayoutChg>
        <pc:sldLayoutChg chg="addSp delSp modSp new mod setBg">
          <pc:chgData name="Francesca MAINO - ESMO" userId="0e04cdf6-27b3-4e1e-8a38-161a3a714cd4" providerId="ADAL" clId="{50DBA71F-DD50-457D-A740-CF544ECC4F6A}" dt="2021-10-11T15:30:39.254" v="234" actId="207"/>
          <pc:sldLayoutMkLst>
            <pc:docMk/>
            <pc:sldMasterMk cId="0" sldId="2147483648"/>
            <pc:sldLayoutMk cId="2048336325" sldId="2147483678"/>
          </pc:sldLayoutMkLst>
          <pc:spChg chg="del">
            <ac:chgData name="Francesca MAINO - ESMO" userId="0e04cdf6-27b3-4e1e-8a38-161a3a714cd4" providerId="ADAL" clId="{50DBA71F-DD50-457D-A740-CF544ECC4F6A}" dt="2021-10-11T15:27:56.464" v="195" actId="478"/>
            <ac:spMkLst>
              <pc:docMk/>
              <pc:sldMasterMk cId="0" sldId="2147483648"/>
              <pc:sldLayoutMk cId="2048336325" sldId="2147483678"/>
              <ac:spMk id="2" creationId="{AF43C8BC-5501-409B-BE08-48BFB2382366}"/>
            </ac:spMkLst>
          </pc:spChg>
          <pc:spChg chg="add del mod">
            <ac:chgData name="Francesca MAINO - ESMO" userId="0e04cdf6-27b3-4e1e-8a38-161a3a714cd4" providerId="ADAL" clId="{50DBA71F-DD50-457D-A740-CF544ECC4F6A}" dt="2021-10-11T15:30:07.664" v="229" actId="478"/>
            <ac:spMkLst>
              <pc:docMk/>
              <pc:sldMasterMk cId="0" sldId="2147483648"/>
              <pc:sldLayoutMk cId="2048336325" sldId="2147483678"/>
              <ac:spMk id="3" creationId="{3E16A75A-4CE0-4BAA-A1BB-E5313AD48759}"/>
            </ac:spMkLst>
          </pc:spChg>
          <pc:spChg chg="add mod">
            <ac:chgData name="Francesca MAINO - ESMO" userId="0e04cdf6-27b3-4e1e-8a38-161a3a714cd4" providerId="ADAL" clId="{50DBA71F-DD50-457D-A740-CF544ECC4F6A}" dt="2021-10-11T15:30:30.944" v="232" actId="14100"/>
            <ac:spMkLst>
              <pc:docMk/>
              <pc:sldMasterMk cId="0" sldId="2147483648"/>
              <pc:sldLayoutMk cId="2048336325" sldId="2147483678"/>
              <ac:spMk id="6" creationId="{9F0F4E0E-EF6C-478E-8886-BC7879BA76EF}"/>
            </ac:spMkLst>
          </pc:spChg>
          <pc:spChg chg="add mod">
            <ac:chgData name="Francesca MAINO - ESMO" userId="0e04cdf6-27b3-4e1e-8a38-161a3a714cd4" providerId="ADAL" clId="{50DBA71F-DD50-457D-A740-CF544ECC4F6A}" dt="2021-10-11T15:30:30.944" v="232" actId="14100"/>
            <ac:spMkLst>
              <pc:docMk/>
              <pc:sldMasterMk cId="0" sldId="2147483648"/>
              <pc:sldLayoutMk cId="2048336325" sldId="2147483678"/>
              <ac:spMk id="7" creationId="{9166CBA5-BBC6-448C-88CC-9930401EB781}"/>
            </ac:spMkLst>
          </pc:spChg>
          <pc:spChg chg="add mod">
            <ac:chgData name="Francesca MAINO - ESMO" userId="0e04cdf6-27b3-4e1e-8a38-161a3a714cd4" providerId="ADAL" clId="{50DBA71F-DD50-457D-A740-CF544ECC4F6A}" dt="2021-10-11T15:30:39.254" v="234" actId="207"/>
            <ac:spMkLst>
              <pc:docMk/>
              <pc:sldMasterMk cId="0" sldId="2147483648"/>
              <pc:sldLayoutMk cId="2048336325" sldId="2147483678"/>
              <ac:spMk id="8" creationId="{2BDF980C-3220-4478-961A-D9870602C2FB}"/>
            </ac:spMkLst>
          </pc:spChg>
          <pc:spChg chg="add mod">
            <ac:chgData name="Francesca MAINO - ESMO" userId="0e04cdf6-27b3-4e1e-8a38-161a3a714cd4" providerId="ADAL" clId="{50DBA71F-DD50-457D-A740-CF544ECC4F6A}" dt="2021-10-11T15:30:39.254" v="234" actId="207"/>
            <ac:spMkLst>
              <pc:docMk/>
              <pc:sldMasterMk cId="0" sldId="2147483648"/>
              <pc:sldLayoutMk cId="2048336325" sldId="2147483678"/>
              <ac:spMk id="9" creationId="{1D91ADB7-2EC7-4936-ABC9-9B29136A1AA5}"/>
            </ac:spMkLst>
          </pc:spChg>
          <pc:picChg chg="add del mod">
            <ac:chgData name="Francesca MAINO - ESMO" userId="0e04cdf6-27b3-4e1e-8a38-161a3a714cd4" providerId="ADAL" clId="{50DBA71F-DD50-457D-A740-CF544ECC4F6A}" dt="2021-10-11T15:29:16.198" v="222" actId="478"/>
            <ac:picMkLst>
              <pc:docMk/>
              <pc:sldMasterMk cId="0" sldId="2147483648"/>
              <pc:sldLayoutMk cId="2048336325" sldId="2147483678"/>
              <ac:picMk id="4" creationId="{45198B1C-CC0D-4074-A6AF-789589C23035}"/>
            </ac:picMkLst>
          </pc:picChg>
          <pc:picChg chg="add mod ord">
            <ac:chgData name="Francesca MAINO - ESMO" userId="0e04cdf6-27b3-4e1e-8a38-161a3a714cd4" providerId="ADAL" clId="{50DBA71F-DD50-457D-A740-CF544ECC4F6A}" dt="2021-10-11T15:29:13.500" v="221" actId="171"/>
            <ac:picMkLst>
              <pc:docMk/>
              <pc:sldMasterMk cId="0" sldId="2147483648"/>
              <pc:sldLayoutMk cId="2048336325" sldId="2147483678"/>
              <ac:picMk id="5" creationId="{A1A23986-38CE-4DD8-BF41-A3727D049628}"/>
            </ac:picMkLst>
          </pc:picChg>
        </pc:sldLayoutChg>
        <pc:sldLayoutChg chg="delSp mod">
          <pc:chgData name="Francesca MAINO - ESMO" userId="0e04cdf6-27b3-4e1e-8a38-161a3a714cd4" providerId="ADAL" clId="{50DBA71F-DD50-457D-A740-CF544ECC4F6A}" dt="2021-10-11T15:32:13.870" v="255" actId="478"/>
          <pc:sldLayoutMkLst>
            <pc:docMk/>
            <pc:sldMasterMk cId="0" sldId="2147483648"/>
            <pc:sldLayoutMk cId="99230398" sldId="2147483679"/>
          </pc:sldLayoutMkLst>
          <pc:spChg chg="del">
            <ac:chgData name="Francesca MAINO - ESMO" userId="0e04cdf6-27b3-4e1e-8a38-161a3a714cd4" providerId="ADAL" clId="{50DBA71F-DD50-457D-A740-CF544ECC4F6A}" dt="2021-10-11T15:32:13.870" v="255" actId="478"/>
            <ac:spMkLst>
              <pc:docMk/>
              <pc:sldMasterMk cId="0" sldId="2147483648"/>
              <pc:sldLayoutMk cId="99230398" sldId="2147483679"/>
              <ac:spMk id="8" creationId="{2BDF980C-3220-4478-961A-D9870602C2FB}"/>
            </ac:spMkLst>
          </pc:spChg>
          <pc:spChg chg="del">
            <ac:chgData name="Francesca MAINO - ESMO" userId="0e04cdf6-27b3-4e1e-8a38-161a3a714cd4" providerId="ADAL" clId="{50DBA71F-DD50-457D-A740-CF544ECC4F6A}" dt="2021-10-11T15:32:12.158" v="254" actId="478"/>
            <ac:spMkLst>
              <pc:docMk/>
              <pc:sldMasterMk cId="0" sldId="2147483648"/>
              <pc:sldLayoutMk cId="99230398" sldId="2147483679"/>
              <ac:spMk id="9" creationId="{1D91ADB7-2EC7-4936-ABC9-9B29136A1AA5}"/>
            </ac:spMkLst>
          </pc:spChg>
        </pc:sldLayoutChg>
        <pc:sldLayoutChg chg="delSp modSp mod">
          <pc:chgData name="Francesca MAINO - ESMO" userId="0e04cdf6-27b3-4e1e-8a38-161a3a714cd4" providerId="ADAL" clId="{50DBA71F-DD50-457D-A740-CF544ECC4F6A}" dt="2021-10-11T15:32:29.710" v="257" actId="1076"/>
          <pc:sldLayoutMkLst>
            <pc:docMk/>
            <pc:sldMasterMk cId="0" sldId="2147483648"/>
            <pc:sldLayoutMk cId="4281933466" sldId="2147483680"/>
          </pc:sldLayoutMkLst>
          <pc:spChg chg="del">
            <ac:chgData name="Francesca MAINO - ESMO" userId="0e04cdf6-27b3-4e1e-8a38-161a3a714cd4" providerId="ADAL" clId="{50DBA71F-DD50-457D-A740-CF544ECC4F6A}" dt="2021-10-11T15:32:25.574" v="256" actId="478"/>
            <ac:spMkLst>
              <pc:docMk/>
              <pc:sldMasterMk cId="0" sldId="2147483648"/>
              <pc:sldLayoutMk cId="4281933466" sldId="2147483680"/>
              <ac:spMk id="15" creationId="{317FC647-D220-4564-93D4-06FA50D81B4A}"/>
            </ac:spMkLst>
          </pc:spChg>
          <pc:spChg chg="del">
            <ac:chgData name="Francesca MAINO - ESMO" userId="0e04cdf6-27b3-4e1e-8a38-161a3a714cd4" providerId="ADAL" clId="{50DBA71F-DD50-457D-A740-CF544ECC4F6A}" dt="2021-10-11T15:32:25.574" v="256" actId="478"/>
            <ac:spMkLst>
              <pc:docMk/>
              <pc:sldMasterMk cId="0" sldId="2147483648"/>
              <pc:sldLayoutMk cId="4281933466" sldId="2147483680"/>
              <ac:spMk id="16" creationId="{E6BAB2CC-B6EF-4131-8360-60A7D32DB3A7}"/>
            </ac:spMkLst>
          </pc:spChg>
          <pc:picChg chg="mod">
            <ac:chgData name="Francesca MAINO - ESMO" userId="0e04cdf6-27b3-4e1e-8a38-161a3a714cd4" providerId="ADAL" clId="{50DBA71F-DD50-457D-A740-CF544ECC4F6A}" dt="2021-10-11T15:32:29.710" v="257" actId="1076"/>
            <ac:picMkLst>
              <pc:docMk/>
              <pc:sldMasterMk cId="0" sldId="2147483648"/>
              <pc:sldLayoutMk cId="4281933466" sldId="2147483680"/>
              <ac:picMk id="10" creationId="{B1B062F3-CDCE-4ADE-86B9-447F52A74A93}"/>
            </ac:picMkLst>
          </pc:picChg>
        </pc:sldLayoutChg>
        <pc:sldLayoutChg chg="addSp delSp modSp mod">
          <pc:chgData name="Francesca MAINO - ESMO" userId="0e04cdf6-27b3-4e1e-8a38-161a3a714cd4" providerId="ADAL" clId="{50DBA71F-DD50-457D-A740-CF544ECC4F6A}" dt="2021-10-11T15:33:02.693" v="260"/>
          <pc:sldLayoutMkLst>
            <pc:docMk/>
            <pc:sldMasterMk cId="0" sldId="2147483648"/>
            <pc:sldLayoutMk cId="1777327972" sldId="2147483681"/>
          </pc:sldLayoutMkLst>
          <pc:spChg chg="add mod">
            <ac:chgData name="Francesca MAINO - ESMO" userId="0e04cdf6-27b3-4e1e-8a38-161a3a714cd4" providerId="ADAL" clId="{50DBA71F-DD50-457D-A740-CF544ECC4F6A}" dt="2021-10-11T15:33:02.693" v="260"/>
            <ac:spMkLst>
              <pc:docMk/>
              <pc:sldMasterMk cId="0" sldId="2147483648"/>
              <pc:sldLayoutMk cId="1777327972" sldId="2147483681"/>
              <ac:spMk id="9" creationId="{08D80CD2-5FBE-4D34-BE12-BE25F6FC4F7A}"/>
            </ac:spMkLst>
          </pc:spChg>
          <pc:spChg chg="add mod">
            <ac:chgData name="Francesca MAINO - ESMO" userId="0e04cdf6-27b3-4e1e-8a38-161a3a714cd4" providerId="ADAL" clId="{50DBA71F-DD50-457D-A740-CF544ECC4F6A}" dt="2021-10-11T15:33:02.693" v="260"/>
            <ac:spMkLst>
              <pc:docMk/>
              <pc:sldMasterMk cId="0" sldId="2147483648"/>
              <pc:sldLayoutMk cId="1777327972" sldId="2147483681"/>
              <ac:spMk id="11" creationId="{575AF58F-37E0-426A-BD93-D5D4196AA9D2}"/>
            </ac:spMkLst>
          </pc:spChg>
          <pc:spChg chg="del">
            <ac:chgData name="Francesca MAINO - ESMO" userId="0e04cdf6-27b3-4e1e-8a38-161a3a714cd4" providerId="ADAL" clId="{50DBA71F-DD50-457D-A740-CF544ECC4F6A}" dt="2021-10-11T15:33:02.392" v="259" actId="478"/>
            <ac:spMkLst>
              <pc:docMk/>
              <pc:sldMasterMk cId="0" sldId="2147483648"/>
              <pc:sldLayoutMk cId="1777327972" sldId="2147483681"/>
              <ac:spMk id="14" creationId="{57D9B4DA-E208-4D4F-A1E1-2BB4BA0AFEC8}"/>
            </ac:spMkLst>
          </pc:spChg>
        </pc:sldLayoutChg>
        <pc:sldLayoutChg chg="addSp delSp modSp mod">
          <pc:chgData name="Francesca MAINO - ESMO" userId="0e04cdf6-27b3-4e1e-8a38-161a3a714cd4" providerId="ADAL" clId="{50DBA71F-DD50-457D-A740-CF544ECC4F6A}" dt="2021-10-11T15:33:06.458" v="262"/>
          <pc:sldLayoutMkLst>
            <pc:docMk/>
            <pc:sldMasterMk cId="0" sldId="2147483648"/>
            <pc:sldLayoutMk cId="2982252127" sldId="2147483682"/>
          </pc:sldLayoutMkLst>
          <pc:spChg chg="add mod">
            <ac:chgData name="Francesca MAINO - ESMO" userId="0e04cdf6-27b3-4e1e-8a38-161a3a714cd4" providerId="ADAL" clId="{50DBA71F-DD50-457D-A740-CF544ECC4F6A}" dt="2021-10-11T15:33:06.458" v="262"/>
            <ac:spMkLst>
              <pc:docMk/>
              <pc:sldMasterMk cId="0" sldId="2147483648"/>
              <pc:sldLayoutMk cId="2982252127" sldId="2147483682"/>
              <ac:spMk id="6" creationId="{9ECB1557-0CB2-4411-B503-73FF330AF97E}"/>
            </ac:spMkLst>
          </pc:spChg>
          <pc:spChg chg="add mod">
            <ac:chgData name="Francesca MAINO - ESMO" userId="0e04cdf6-27b3-4e1e-8a38-161a3a714cd4" providerId="ADAL" clId="{50DBA71F-DD50-457D-A740-CF544ECC4F6A}" dt="2021-10-11T15:33:06.458" v="262"/>
            <ac:spMkLst>
              <pc:docMk/>
              <pc:sldMasterMk cId="0" sldId="2147483648"/>
              <pc:sldLayoutMk cId="2982252127" sldId="2147483682"/>
              <ac:spMk id="7" creationId="{72EF2B3A-A502-4091-84B0-571E883436CD}"/>
            </ac:spMkLst>
          </pc:spChg>
          <pc:spChg chg="del">
            <ac:chgData name="Francesca MAINO - ESMO" userId="0e04cdf6-27b3-4e1e-8a38-161a3a714cd4" providerId="ADAL" clId="{50DBA71F-DD50-457D-A740-CF544ECC4F6A}" dt="2021-10-11T15:33:06.217" v="261" actId="478"/>
            <ac:spMkLst>
              <pc:docMk/>
              <pc:sldMasterMk cId="0" sldId="2147483648"/>
              <pc:sldLayoutMk cId="2982252127" sldId="2147483682"/>
              <ac:spMk id="14" creationId="{57D9B4DA-E208-4D4F-A1E1-2BB4BA0AFEC8}"/>
            </ac:spMkLst>
          </pc:spChg>
        </pc:sldLayoutChg>
        <pc:sldLayoutChg chg="addSp delSp modSp mod">
          <pc:chgData name="Francesca MAINO - ESMO" userId="0e04cdf6-27b3-4e1e-8a38-161a3a714cd4" providerId="ADAL" clId="{50DBA71F-DD50-457D-A740-CF544ECC4F6A}" dt="2021-10-11T15:33:13.761" v="265" actId="14100"/>
          <pc:sldLayoutMkLst>
            <pc:docMk/>
            <pc:sldMasterMk cId="0" sldId="2147483648"/>
            <pc:sldLayoutMk cId="3841066758" sldId="2147483683"/>
          </pc:sldLayoutMkLst>
          <pc:spChg chg="add mod">
            <ac:chgData name="Francesca MAINO - ESMO" userId="0e04cdf6-27b3-4e1e-8a38-161a3a714cd4" providerId="ADAL" clId="{50DBA71F-DD50-457D-A740-CF544ECC4F6A}" dt="2021-10-11T15:33:13.761" v="265" actId="14100"/>
            <ac:spMkLst>
              <pc:docMk/>
              <pc:sldMasterMk cId="0" sldId="2147483648"/>
              <pc:sldLayoutMk cId="3841066758" sldId="2147483683"/>
              <ac:spMk id="6" creationId="{324A222F-97D0-4948-97C1-422C4B8AF188}"/>
            </ac:spMkLst>
          </pc:spChg>
          <pc:spChg chg="add mod">
            <ac:chgData name="Francesca MAINO - ESMO" userId="0e04cdf6-27b3-4e1e-8a38-161a3a714cd4" providerId="ADAL" clId="{50DBA71F-DD50-457D-A740-CF544ECC4F6A}" dt="2021-10-11T15:33:13.761" v="265" actId="14100"/>
            <ac:spMkLst>
              <pc:docMk/>
              <pc:sldMasterMk cId="0" sldId="2147483648"/>
              <pc:sldLayoutMk cId="3841066758" sldId="2147483683"/>
              <ac:spMk id="7" creationId="{6FFCD557-A795-41B5-B356-13ABD004CA34}"/>
            </ac:spMkLst>
          </pc:spChg>
          <pc:spChg chg="del">
            <ac:chgData name="Francesca MAINO - ESMO" userId="0e04cdf6-27b3-4e1e-8a38-161a3a714cd4" providerId="ADAL" clId="{50DBA71F-DD50-457D-A740-CF544ECC4F6A}" dt="2021-10-11T15:33:10.848" v="263" actId="478"/>
            <ac:spMkLst>
              <pc:docMk/>
              <pc:sldMasterMk cId="0" sldId="2147483648"/>
              <pc:sldLayoutMk cId="3841066758" sldId="2147483683"/>
              <ac:spMk id="14" creationId="{57D9B4DA-E208-4D4F-A1E1-2BB4BA0AFEC8}"/>
            </ac:spMkLst>
          </pc:spChg>
        </pc:sldLayoutChg>
        <pc:sldLayoutChg chg="addSp delSp modSp mod">
          <pc:chgData name="Francesca MAINO - ESMO" userId="0e04cdf6-27b3-4e1e-8a38-161a3a714cd4" providerId="ADAL" clId="{50DBA71F-DD50-457D-A740-CF544ECC4F6A}" dt="2021-10-11T15:33:22.258" v="268" actId="14100"/>
          <pc:sldLayoutMkLst>
            <pc:docMk/>
            <pc:sldMasterMk cId="0" sldId="2147483648"/>
            <pc:sldLayoutMk cId="1964346492" sldId="2147483684"/>
          </pc:sldLayoutMkLst>
          <pc:spChg chg="add mod">
            <ac:chgData name="Francesca MAINO - ESMO" userId="0e04cdf6-27b3-4e1e-8a38-161a3a714cd4" providerId="ADAL" clId="{50DBA71F-DD50-457D-A740-CF544ECC4F6A}" dt="2021-10-11T15:33:22.258" v="268" actId="14100"/>
            <ac:spMkLst>
              <pc:docMk/>
              <pc:sldMasterMk cId="0" sldId="2147483648"/>
              <pc:sldLayoutMk cId="1964346492" sldId="2147483684"/>
              <ac:spMk id="7" creationId="{3C9139F9-5598-4BC0-8DA1-65158609891F}"/>
            </ac:spMkLst>
          </pc:spChg>
          <pc:spChg chg="add mod">
            <ac:chgData name="Francesca MAINO - ESMO" userId="0e04cdf6-27b3-4e1e-8a38-161a3a714cd4" providerId="ADAL" clId="{50DBA71F-DD50-457D-A740-CF544ECC4F6A}" dt="2021-10-11T15:33:22.258" v="268" actId="14100"/>
            <ac:spMkLst>
              <pc:docMk/>
              <pc:sldMasterMk cId="0" sldId="2147483648"/>
              <pc:sldLayoutMk cId="1964346492" sldId="2147483684"/>
              <ac:spMk id="9" creationId="{008C43EA-92B2-48F0-8DEB-3FF0F2EBBCF9}"/>
            </ac:spMkLst>
          </pc:spChg>
          <pc:spChg chg="del">
            <ac:chgData name="Francesca MAINO - ESMO" userId="0e04cdf6-27b3-4e1e-8a38-161a3a714cd4" providerId="ADAL" clId="{50DBA71F-DD50-457D-A740-CF544ECC4F6A}" dt="2021-10-11T15:33:17.168" v="266" actId="478"/>
            <ac:spMkLst>
              <pc:docMk/>
              <pc:sldMasterMk cId="0" sldId="2147483648"/>
              <pc:sldLayoutMk cId="1964346492" sldId="2147483684"/>
              <ac:spMk id="14" creationId="{57D9B4DA-E208-4D4F-A1E1-2BB4BA0AFEC8}"/>
            </ac:spMkLst>
          </pc:spChg>
        </pc:sldLayoutChg>
        <pc:sldLayoutChg chg="addSp delSp modSp mod">
          <pc:chgData name="Francesca MAINO - ESMO" userId="0e04cdf6-27b3-4e1e-8a38-161a3a714cd4" providerId="ADAL" clId="{50DBA71F-DD50-457D-A740-CF544ECC4F6A}" dt="2021-10-11T15:33:43.186" v="297" actId="1037"/>
          <pc:sldLayoutMkLst>
            <pc:docMk/>
            <pc:sldMasterMk cId="0" sldId="2147483648"/>
            <pc:sldLayoutMk cId="485383922" sldId="2147483685"/>
          </pc:sldLayoutMkLst>
          <pc:spChg chg="add mod">
            <ac:chgData name="Francesca MAINO - ESMO" userId="0e04cdf6-27b3-4e1e-8a38-161a3a714cd4" providerId="ADAL" clId="{50DBA71F-DD50-457D-A740-CF544ECC4F6A}" dt="2021-10-11T15:33:39.250" v="274" actId="14100"/>
            <ac:spMkLst>
              <pc:docMk/>
              <pc:sldMasterMk cId="0" sldId="2147483648"/>
              <pc:sldLayoutMk cId="485383922" sldId="2147483685"/>
              <ac:spMk id="9" creationId="{4291FF25-6DFC-4456-95A4-F322B65ED144}"/>
            </ac:spMkLst>
          </pc:spChg>
          <pc:spChg chg="add mod">
            <ac:chgData name="Francesca MAINO - ESMO" userId="0e04cdf6-27b3-4e1e-8a38-161a3a714cd4" providerId="ADAL" clId="{50DBA71F-DD50-457D-A740-CF544ECC4F6A}" dt="2021-10-11T15:33:43.186" v="297" actId="1037"/>
            <ac:spMkLst>
              <pc:docMk/>
              <pc:sldMasterMk cId="0" sldId="2147483648"/>
              <pc:sldLayoutMk cId="485383922" sldId="2147483685"/>
              <ac:spMk id="10" creationId="{19989411-4A24-47A5-8F23-057EB8C1D16E}"/>
            </ac:spMkLst>
          </pc:spChg>
          <pc:spChg chg="del">
            <ac:chgData name="Francesca MAINO - ESMO" userId="0e04cdf6-27b3-4e1e-8a38-161a3a714cd4" providerId="ADAL" clId="{50DBA71F-DD50-457D-A740-CF544ECC4F6A}" dt="2021-10-11T15:33:26.377" v="269" actId="478"/>
            <ac:spMkLst>
              <pc:docMk/>
              <pc:sldMasterMk cId="0" sldId="2147483648"/>
              <pc:sldLayoutMk cId="485383922" sldId="2147483685"/>
              <ac:spMk id="14" creationId="{57D9B4DA-E208-4D4F-A1E1-2BB4BA0AFEC8}"/>
            </ac:spMkLst>
          </pc:spChg>
        </pc:sldLayoutChg>
        <pc:sldLayoutChg chg="addSp delSp modSp del mod">
          <pc:chgData name="Francesca MAINO - ESMO" userId="0e04cdf6-27b3-4e1e-8a38-161a3a714cd4" providerId="ADAL" clId="{50DBA71F-DD50-457D-A740-CF544ECC4F6A}" dt="2021-10-11T15:35:10.365" v="353" actId="2696"/>
          <pc:sldLayoutMkLst>
            <pc:docMk/>
            <pc:sldMasterMk cId="0" sldId="2147483648"/>
            <pc:sldLayoutMk cId="3295110436" sldId="2147483686"/>
          </pc:sldLayoutMkLst>
          <pc:spChg chg="add mod">
            <ac:chgData name="Francesca MAINO - ESMO" userId="0e04cdf6-27b3-4e1e-8a38-161a3a714cd4" providerId="ADAL" clId="{50DBA71F-DD50-457D-A740-CF544ECC4F6A}" dt="2021-10-11T15:33:47.851" v="299"/>
            <ac:spMkLst>
              <pc:docMk/>
              <pc:sldMasterMk cId="0" sldId="2147483648"/>
              <pc:sldLayoutMk cId="3295110436" sldId="2147483686"/>
              <ac:spMk id="8" creationId="{2EB152DA-B67D-4FCE-8F98-45787FA9F7DD}"/>
            </ac:spMkLst>
          </pc:spChg>
          <pc:spChg chg="add mod">
            <ac:chgData name="Francesca MAINO - ESMO" userId="0e04cdf6-27b3-4e1e-8a38-161a3a714cd4" providerId="ADAL" clId="{50DBA71F-DD50-457D-A740-CF544ECC4F6A}" dt="2021-10-11T15:33:47.851" v="299"/>
            <ac:spMkLst>
              <pc:docMk/>
              <pc:sldMasterMk cId="0" sldId="2147483648"/>
              <pc:sldLayoutMk cId="3295110436" sldId="2147483686"/>
              <ac:spMk id="9" creationId="{53B9AE20-1662-46FC-AEAE-EDD902D1592D}"/>
            </ac:spMkLst>
          </pc:spChg>
          <pc:spChg chg="del">
            <ac:chgData name="Francesca MAINO - ESMO" userId="0e04cdf6-27b3-4e1e-8a38-161a3a714cd4" providerId="ADAL" clId="{50DBA71F-DD50-457D-A740-CF544ECC4F6A}" dt="2021-10-11T15:33:47.611" v="298" actId="478"/>
            <ac:spMkLst>
              <pc:docMk/>
              <pc:sldMasterMk cId="0" sldId="2147483648"/>
              <pc:sldLayoutMk cId="3295110436" sldId="2147483686"/>
              <ac:spMk id="17" creationId="{00000000-0000-0000-0000-000000000000}"/>
            </ac:spMkLst>
          </pc:spChg>
        </pc:sldLayoutChg>
        <pc:sldLayoutChg chg="del">
          <pc:chgData name="Francesca MAINO - ESMO" userId="0e04cdf6-27b3-4e1e-8a38-161a3a714cd4" providerId="ADAL" clId="{50DBA71F-DD50-457D-A740-CF544ECC4F6A}" dt="2021-10-11T15:35:11.060" v="354" actId="2696"/>
          <pc:sldLayoutMkLst>
            <pc:docMk/>
            <pc:sldMasterMk cId="0" sldId="2147483648"/>
            <pc:sldLayoutMk cId="750847679" sldId="2147483687"/>
          </pc:sldLayoutMkLst>
        </pc:sldLayoutChg>
        <pc:sldLayoutChg chg="del">
          <pc:chgData name="Francesca MAINO - ESMO" userId="0e04cdf6-27b3-4e1e-8a38-161a3a714cd4" providerId="ADAL" clId="{50DBA71F-DD50-457D-A740-CF544ECC4F6A}" dt="2021-10-11T15:35:11.747" v="355" actId="2696"/>
          <pc:sldLayoutMkLst>
            <pc:docMk/>
            <pc:sldMasterMk cId="0" sldId="2147483648"/>
            <pc:sldLayoutMk cId="1962559554" sldId="2147483688"/>
          </pc:sldLayoutMkLst>
        </pc:sldLayoutChg>
        <pc:sldLayoutChg chg="addSp delSp modSp mod">
          <pc:chgData name="Francesca MAINO - ESMO" userId="0e04cdf6-27b3-4e1e-8a38-161a3a714cd4" providerId="ADAL" clId="{50DBA71F-DD50-457D-A740-CF544ECC4F6A}" dt="2021-10-11T15:34:53.974" v="352" actId="14100"/>
          <pc:sldLayoutMkLst>
            <pc:docMk/>
            <pc:sldMasterMk cId="0" sldId="2147483648"/>
            <pc:sldLayoutMk cId="3383162833" sldId="2147483689"/>
          </pc:sldLayoutMkLst>
          <pc:spChg chg="del">
            <ac:chgData name="Francesca MAINO - ESMO" userId="0e04cdf6-27b3-4e1e-8a38-161a3a714cd4" providerId="ADAL" clId="{50DBA71F-DD50-457D-A740-CF544ECC4F6A}" dt="2021-10-11T15:34:49.804" v="350" actId="478"/>
            <ac:spMkLst>
              <pc:docMk/>
              <pc:sldMasterMk cId="0" sldId="2147483648"/>
              <pc:sldLayoutMk cId="3383162833" sldId="2147483689"/>
              <ac:spMk id="6" creationId="{324A222F-97D0-4948-97C1-422C4B8AF188}"/>
            </ac:spMkLst>
          </pc:spChg>
          <pc:spChg chg="del">
            <ac:chgData name="Francesca MAINO - ESMO" userId="0e04cdf6-27b3-4e1e-8a38-161a3a714cd4" providerId="ADAL" clId="{50DBA71F-DD50-457D-A740-CF544ECC4F6A}" dt="2021-10-11T15:34:49.804" v="350" actId="478"/>
            <ac:spMkLst>
              <pc:docMk/>
              <pc:sldMasterMk cId="0" sldId="2147483648"/>
              <pc:sldLayoutMk cId="3383162833" sldId="2147483689"/>
              <ac:spMk id="7" creationId="{6FFCD557-A795-41B5-B356-13ABD004CA34}"/>
            </ac:spMkLst>
          </pc:spChg>
          <pc:spChg chg="add mod">
            <ac:chgData name="Francesca MAINO - ESMO" userId="0e04cdf6-27b3-4e1e-8a38-161a3a714cd4" providerId="ADAL" clId="{50DBA71F-DD50-457D-A740-CF544ECC4F6A}" dt="2021-10-11T15:34:53.974" v="352" actId="14100"/>
            <ac:spMkLst>
              <pc:docMk/>
              <pc:sldMasterMk cId="0" sldId="2147483648"/>
              <pc:sldLayoutMk cId="3383162833" sldId="2147483689"/>
              <ac:spMk id="9" creationId="{9C56725E-BB83-4772-B501-1C31AA787191}"/>
            </ac:spMkLst>
          </pc:spChg>
          <pc:spChg chg="add mod">
            <ac:chgData name="Francesca MAINO - ESMO" userId="0e04cdf6-27b3-4e1e-8a38-161a3a714cd4" providerId="ADAL" clId="{50DBA71F-DD50-457D-A740-CF544ECC4F6A}" dt="2021-10-11T15:34:53.974" v="352" actId="14100"/>
            <ac:spMkLst>
              <pc:docMk/>
              <pc:sldMasterMk cId="0" sldId="2147483648"/>
              <pc:sldLayoutMk cId="3383162833" sldId="2147483689"/>
              <ac:spMk id="10" creationId="{E0D1D0DD-1C6B-4BD2-BFF8-A3E5AB66BF80}"/>
            </ac:spMkLst>
          </pc:spChg>
        </pc:sldLayoutChg>
        <pc:sldLayoutChg chg="addSp delSp modSp mod">
          <pc:chgData name="Francesca MAINO - ESMO" userId="0e04cdf6-27b3-4e1e-8a38-161a3a714cd4" providerId="ADAL" clId="{50DBA71F-DD50-457D-A740-CF544ECC4F6A}" dt="2021-10-11T15:34:46.394" v="349" actId="1035"/>
          <pc:sldLayoutMkLst>
            <pc:docMk/>
            <pc:sldMasterMk cId="0" sldId="2147483648"/>
            <pc:sldLayoutMk cId="4118112413" sldId="2147483690"/>
          </pc:sldLayoutMkLst>
          <pc:spChg chg="del">
            <ac:chgData name="Francesca MAINO - ESMO" userId="0e04cdf6-27b3-4e1e-8a38-161a3a714cd4" providerId="ADAL" clId="{50DBA71F-DD50-457D-A740-CF544ECC4F6A}" dt="2021-10-11T15:34:42.043" v="331" actId="478"/>
            <ac:spMkLst>
              <pc:docMk/>
              <pc:sldMasterMk cId="0" sldId="2147483648"/>
              <pc:sldLayoutMk cId="4118112413" sldId="2147483690"/>
              <ac:spMk id="7" creationId="{3C9139F9-5598-4BC0-8DA1-65158609891F}"/>
            </ac:spMkLst>
          </pc:spChg>
          <pc:spChg chg="del">
            <ac:chgData name="Francesca MAINO - ESMO" userId="0e04cdf6-27b3-4e1e-8a38-161a3a714cd4" providerId="ADAL" clId="{50DBA71F-DD50-457D-A740-CF544ECC4F6A}" dt="2021-10-11T15:34:42.043" v="331" actId="478"/>
            <ac:spMkLst>
              <pc:docMk/>
              <pc:sldMasterMk cId="0" sldId="2147483648"/>
              <pc:sldLayoutMk cId="4118112413" sldId="2147483690"/>
              <ac:spMk id="9" creationId="{008C43EA-92B2-48F0-8DEB-3FF0F2EBBCF9}"/>
            </ac:spMkLst>
          </pc:spChg>
          <pc:spChg chg="add mod">
            <ac:chgData name="Francesca MAINO - ESMO" userId="0e04cdf6-27b3-4e1e-8a38-161a3a714cd4" providerId="ADAL" clId="{50DBA71F-DD50-457D-A740-CF544ECC4F6A}" dt="2021-10-11T15:34:46.394" v="349" actId="1035"/>
            <ac:spMkLst>
              <pc:docMk/>
              <pc:sldMasterMk cId="0" sldId="2147483648"/>
              <pc:sldLayoutMk cId="4118112413" sldId="2147483690"/>
              <ac:spMk id="10" creationId="{446CD402-2E06-435A-818F-4614A55EA1C7}"/>
            </ac:spMkLst>
          </pc:spChg>
          <pc:spChg chg="add mod">
            <ac:chgData name="Francesca MAINO - ESMO" userId="0e04cdf6-27b3-4e1e-8a38-161a3a714cd4" providerId="ADAL" clId="{50DBA71F-DD50-457D-A740-CF544ECC4F6A}" dt="2021-10-11T15:34:46.394" v="349" actId="1035"/>
            <ac:spMkLst>
              <pc:docMk/>
              <pc:sldMasterMk cId="0" sldId="2147483648"/>
              <pc:sldLayoutMk cId="4118112413" sldId="2147483690"/>
              <ac:spMk id="11" creationId="{BD58501F-1215-43F8-A740-0D011F024C67}"/>
            </ac:spMkLst>
          </pc:spChg>
        </pc:sldLayoutChg>
        <pc:sldLayoutChg chg="addSp delSp modSp mod">
          <pc:chgData name="Francesca MAINO - ESMO" userId="0e04cdf6-27b3-4e1e-8a38-161a3a714cd4" providerId="ADAL" clId="{50DBA71F-DD50-457D-A740-CF544ECC4F6A}" dt="2021-10-11T15:34:36.012" v="330" actId="1035"/>
          <pc:sldLayoutMkLst>
            <pc:docMk/>
            <pc:sldMasterMk cId="0" sldId="2147483648"/>
            <pc:sldLayoutMk cId="838291923" sldId="2147483691"/>
          </pc:sldLayoutMkLst>
          <pc:spChg chg="del mod">
            <ac:chgData name="Francesca MAINO - ESMO" userId="0e04cdf6-27b3-4e1e-8a38-161a3a714cd4" providerId="ADAL" clId="{50DBA71F-DD50-457D-A740-CF544ECC4F6A}" dt="2021-10-11T15:34:19.059" v="306" actId="478"/>
            <ac:spMkLst>
              <pc:docMk/>
              <pc:sldMasterMk cId="0" sldId="2147483648"/>
              <pc:sldLayoutMk cId="838291923" sldId="2147483691"/>
              <ac:spMk id="9" creationId="{4291FF25-6DFC-4456-95A4-F322B65ED144}"/>
            </ac:spMkLst>
          </pc:spChg>
          <pc:spChg chg="del">
            <ac:chgData name="Francesca MAINO - ESMO" userId="0e04cdf6-27b3-4e1e-8a38-161a3a714cd4" providerId="ADAL" clId="{50DBA71F-DD50-457D-A740-CF544ECC4F6A}" dt="2021-10-11T15:34:19.059" v="306" actId="478"/>
            <ac:spMkLst>
              <pc:docMk/>
              <pc:sldMasterMk cId="0" sldId="2147483648"/>
              <pc:sldLayoutMk cId="838291923" sldId="2147483691"/>
              <ac:spMk id="10" creationId="{19989411-4A24-47A5-8F23-057EB8C1D16E}"/>
            </ac:spMkLst>
          </pc:spChg>
          <pc:spChg chg="add mod">
            <ac:chgData name="Francesca MAINO - ESMO" userId="0e04cdf6-27b3-4e1e-8a38-161a3a714cd4" providerId="ADAL" clId="{50DBA71F-DD50-457D-A740-CF544ECC4F6A}" dt="2021-10-11T15:34:36.012" v="330" actId="1035"/>
            <ac:spMkLst>
              <pc:docMk/>
              <pc:sldMasterMk cId="0" sldId="2147483648"/>
              <pc:sldLayoutMk cId="838291923" sldId="2147483691"/>
              <ac:spMk id="11" creationId="{E4E19464-9985-4B5B-8E6A-7F799A1C70A1}"/>
            </ac:spMkLst>
          </pc:spChg>
          <pc:spChg chg="add mod">
            <ac:chgData name="Francesca MAINO - ESMO" userId="0e04cdf6-27b3-4e1e-8a38-161a3a714cd4" providerId="ADAL" clId="{50DBA71F-DD50-457D-A740-CF544ECC4F6A}" dt="2021-10-11T15:34:31.119" v="311" actId="14100"/>
            <ac:spMkLst>
              <pc:docMk/>
              <pc:sldMasterMk cId="0" sldId="2147483648"/>
              <pc:sldLayoutMk cId="838291923" sldId="2147483691"/>
              <ac:spMk id="12" creationId="{CE8D1589-2AA4-40D8-A389-CC910971270E}"/>
            </ac:spMkLst>
          </pc:spChg>
        </pc:sldLayoutChg>
        <pc:sldLayoutChg chg="addSp delSp modSp mod">
          <pc:chgData name="Francesca MAINO - ESMO" userId="0e04cdf6-27b3-4e1e-8a38-161a3a714cd4" providerId="ADAL" clId="{50DBA71F-DD50-457D-A740-CF544ECC4F6A}" dt="2021-10-11T15:34:16.128" v="304" actId="14100"/>
          <pc:sldLayoutMkLst>
            <pc:docMk/>
            <pc:sldMasterMk cId="0" sldId="2147483648"/>
            <pc:sldLayoutMk cId="3583612814" sldId="2147483692"/>
          </pc:sldLayoutMkLst>
          <pc:spChg chg="del">
            <ac:chgData name="Francesca MAINO - ESMO" userId="0e04cdf6-27b3-4e1e-8a38-161a3a714cd4" providerId="ADAL" clId="{50DBA71F-DD50-457D-A740-CF544ECC4F6A}" dt="2021-10-11T15:34:12.395" v="302" actId="478"/>
            <ac:spMkLst>
              <pc:docMk/>
              <pc:sldMasterMk cId="0" sldId="2147483648"/>
              <pc:sldLayoutMk cId="3583612814" sldId="2147483692"/>
              <ac:spMk id="8" creationId="{2EB152DA-B67D-4FCE-8F98-45787FA9F7DD}"/>
            </ac:spMkLst>
          </pc:spChg>
          <pc:spChg chg="del">
            <ac:chgData name="Francesca MAINO - ESMO" userId="0e04cdf6-27b3-4e1e-8a38-161a3a714cd4" providerId="ADAL" clId="{50DBA71F-DD50-457D-A740-CF544ECC4F6A}" dt="2021-10-11T15:34:12.395" v="302" actId="478"/>
            <ac:spMkLst>
              <pc:docMk/>
              <pc:sldMasterMk cId="0" sldId="2147483648"/>
              <pc:sldLayoutMk cId="3583612814" sldId="2147483692"/>
              <ac:spMk id="9" creationId="{53B9AE20-1662-46FC-AEAE-EDD902D1592D}"/>
            </ac:spMkLst>
          </pc:spChg>
          <pc:spChg chg="add mod">
            <ac:chgData name="Francesca MAINO - ESMO" userId="0e04cdf6-27b3-4e1e-8a38-161a3a714cd4" providerId="ADAL" clId="{50DBA71F-DD50-457D-A740-CF544ECC4F6A}" dt="2021-10-11T15:34:16.128" v="304" actId="14100"/>
            <ac:spMkLst>
              <pc:docMk/>
              <pc:sldMasterMk cId="0" sldId="2147483648"/>
              <pc:sldLayoutMk cId="3583612814" sldId="2147483692"/>
              <ac:spMk id="10" creationId="{694C0940-84E9-4213-AD4D-B5EE1AD93BCF}"/>
            </ac:spMkLst>
          </pc:spChg>
          <pc:spChg chg="add mod">
            <ac:chgData name="Francesca MAINO - ESMO" userId="0e04cdf6-27b3-4e1e-8a38-161a3a714cd4" providerId="ADAL" clId="{50DBA71F-DD50-457D-A740-CF544ECC4F6A}" dt="2021-10-11T15:34:16.128" v="304" actId="14100"/>
            <ac:spMkLst>
              <pc:docMk/>
              <pc:sldMasterMk cId="0" sldId="2147483648"/>
              <pc:sldLayoutMk cId="3583612814" sldId="2147483692"/>
              <ac:spMk id="14" creationId="{2CFFABB6-362B-4694-B1A2-1D177D3B6076}"/>
            </ac:spMkLst>
          </pc:spChg>
        </pc:sldLayoutChg>
        <pc:sldLayoutChg chg="delSp mod">
          <pc:chgData name="Francesca MAINO - ESMO" userId="0e04cdf6-27b3-4e1e-8a38-161a3a714cd4" providerId="ADAL" clId="{50DBA71F-DD50-457D-A740-CF544ECC4F6A}" dt="2021-10-11T15:39:06.582" v="364" actId="478"/>
          <pc:sldLayoutMkLst>
            <pc:docMk/>
            <pc:sldMasterMk cId="0" sldId="2147483648"/>
            <pc:sldLayoutMk cId="3486338125" sldId="2147483693"/>
          </pc:sldLayoutMkLst>
          <pc:spChg chg="del">
            <ac:chgData name="Francesca MAINO - ESMO" userId="0e04cdf6-27b3-4e1e-8a38-161a3a714cd4" providerId="ADAL" clId="{50DBA71F-DD50-457D-A740-CF544ECC4F6A}" dt="2021-10-11T15:39:06.582" v="364" actId="478"/>
            <ac:spMkLst>
              <pc:docMk/>
              <pc:sldMasterMk cId="0" sldId="2147483648"/>
              <pc:sldLayoutMk cId="3486338125" sldId="2147483693"/>
              <ac:spMk id="5" creationId="{6DD915BC-A826-4B8D-BA61-3CF93EB18B7F}"/>
            </ac:spMkLst>
          </pc:spChg>
          <pc:spChg chg="del">
            <ac:chgData name="Francesca MAINO - ESMO" userId="0e04cdf6-27b3-4e1e-8a38-161a3a714cd4" providerId="ADAL" clId="{50DBA71F-DD50-457D-A740-CF544ECC4F6A}" dt="2021-10-11T15:39:06.582" v="364" actId="478"/>
            <ac:spMkLst>
              <pc:docMk/>
              <pc:sldMasterMk cId="0" sldId="2147483648"/>
              <pc:sldLayoutMk cId="3486338125" sldId="2147483693"/>
              <ac:spMk id="6" creationId="{CA33D925-1B71-4CEF-86B3-4EAABC5F0099}"/>
            </ac:spMkLst>
          </pc:spChg>
        </pc:sldLayoutChg>
      </pc:sldMasterChg>
    </pc:docChg>
  </pc:docChgLst>
  <pc:docChgLst>
    <pc:chgData name="Alexandre SCHIFFER" userId="8f28390f-5a5f-4efd-a760-7656bfa7277a" providerId="ADAL" clId="{BC36B0B7-3A6A-D442-8633-750E0971F91A}"/>
    <pc:docChg chg="undo redo custSel addSld delSld modSld modMainMaster">
      <pc:chgData name="Alexandre SCHIFFER" userId="8f28390f-5a5f-4efd-a760-7656bfa7277a" providerId="ADAL" clId="{BC36B0B7-3A6A-D442-8633-750E0971F91A}" dt="2021-07-19T18:09:51.201" v="802" actId="2696"/>
      <pc:docMkLst>
        <pc:docMk/>
      </pc:docMkLst>
      <pc:sldChg chg="delSp modSp mod">
        <pc:chgData name="Alexandre SCHIFFER" userId="8f28390f-5a5f-4efd-a760-7656bfa7277a" providerId="ADAL" clId="{BC36B0B7-3A6A-D442-8633-750E0971F91A}" dt="2021-07-19T18:06:12.406" v="755" actId="478"/>
        <pc:sldMkLst>
          <pc:docMk/>
          <pc:sldMk cId="0" sldId="257"/>
        </pc:sldMkLst>
        <pc:spChg chg="del mod">
          <ac:chgData name="Alexandre SCHIFFER" userId="8f28390f-5a5f-4efd-a760-7656bfa7277a" providerId="ADAL" clId="{BC36B0B7-3A6A-D442-8633-750E0971F91A}" dt="2021-07-19T18:06:12.406" v="755" actId="478"/>
          <ac:spMkLst>
            <pc:docMk/>
            <pc:sldMk cId="0" sldId="257"/>
            <ac:spMk id="4" creationId="{D1D57EE8-ECEB-4C1B-B1A9-C53403B11F15}"/>
          </ac:spMkLst>
        </pc:spChg>
        <pc:spChg chg="mod">
          <ac:chgData name="Alexandre SCHIFFER" userId="8f28390f-5a5f-4efd-a760-7656bfa7277a" providerId="ADAL" clId="{BC36B0B7-3A6A-D442-8633-750E0971F91A}" dt="2021-07-19T15:12:57.325" v="333" actId="113"/>
          <ac:spMkLst>
            <pc:docMk/>
            <pc:sldMk cId="0" sldId="257"/>
            <ac:spMk id="69" creationId="{00000000-0000-0000-0000-000000000000}"/>
          </ac:spMkLst>
        </pc:spChg>
        <pc:spChg chg="mod">
          <ac:chgData name="Alexandre SCHIFFER" userId="8f28390f-5a5f-4efd-a760-7656bfa7277a" providerId="ADAL" clId="{BC36B0B7-3A6A-D442-8633-750E0971F91A}" dt="2021-07-19T15:12:43.628" v="330" actId="2711"/>
          <ac:spMkLst>
            <pc:docMk/>
            <pc:sldMk cId="0" sldId="257"/>
            <ac:spMk id="70" creationId="{00000000-0000-0000-0000-000000000000}"/>
          </ac:spMkLst>
        </pc:spChg>
      </pc:sldChg>
      <pc:sldChg chg="delSp modSp add del mod">
        <pc:chgData name="Alexandre SCHIFFER" userId="8f28390f-5a5f-4efd-a760-7656bfa7277a" providerId="ADAL" clId="{BC36B0B7-3A6A-D442-8633-750E0971F91A}" dt="2021-07-19T18:08:15.302" v="795" actId="478"/>
        <pc:sldMkLst>
          <pc:docMk/>
          <pc:sldMk cId="0" sldId="258"/>
        </pc:sldMkLst>
        <pc:spChg chg="del">
          <ac:chgData name="Alexandre SCHIFFER" userId="8f28390f-5a5f-4efd-a760-7656bfa7277a" providerId="ADAL" clId="{BC36B0B7-3A6A-D442-8633-750E0971F91A}" dt="2021-07-19T18:08:15.302" v="795" actId="478"/>
          <ac:spMkLst>
            <pc:docMk/>
            <pc:sldMk cId="0" sldId="258"/>
            <ac:spMk id="4" creationId="{9F1D6325-DCAC-42C4-9AA2-BBECDF8C0B49}"/>
          </ac:spMkLst>
        </pc:spChg>
        <pc:spChg chg="mod">
          <ac:chgData name="Alexandre SCHIFFER" userId="8f28390f-5a5f-4efd-a760-7656bfa7277a" providerId="ADAL" clId="{BC36B0B7-3A6A-D442-8633-750E0971F91A}" dt="2021-07-19T15:13:18.451" v="335" actId="255"/>
          <ac:spMkLst>
            <pc:docMk/>
            <pc:sldMk cId="0" sldId="258"/>
            <ac:spMk id="75" creationId="{00000000-0000-0000-0000-000000000000}"/>
          </ac:spMkLst>
        </pc:spChg>
      </pc:sldChg>
      <pc:sldChg chg="delSp modSp add del mod">
        <pc:chgData name="Alexandre SCHIFFER" userId="8f28390f-5a5f-4efd-a760-7656bfa7277a" providerId="ADAL" clId="{BC36B0B7-3A6A-D442-8633-750E0971F91A}" dt="2021-07-19T18:08:21.737" v="796" actId="478"/>
        <pc:sldMkLst>
          <pc:docMk/>
          <pc:sldMk cId="0" sldId="259"/>
        </pc:sldMkLst>
        <pc:spChg chg="del">
          <ac:chgData name="Alexandre SCHIFFER" userId="8f28390f-5a5f-4efd-a760-7656bfa7277a" providerId="ADAL" clId="{BC36B0B7-3A6A-D442-8633-750E0971F91A}" dt="2021-07-19T18:08:21.737" v="796" actId="478"/>
          <ac:spMkLst>
            <pc:docMk/>
            <pc:sldMk cId="0" sldId="259"/>
            <ac:spMk id="5" creationId="{C798638F-38B1-473E-831E-6B94BE875596}"/>
          </ac:spMkLst>
        </pc:spChg>
        <pc:spChg chg="mod">
          <ac:chgData name="Alexandre SCHIFFER" userId="8f28390f-5a5f-4efd-a760-7656bfa7277a" providerId="ADAL" clId="{BC36B0B7-3A6A-D442-8633-750E0971F91A}" dt="2021-07-19T15:13:25.974" v="336" actId="2711"/>
          <ac:spMkLst>
            <pc:docMk/>
            <pc:sldMk cId="0" sldId="259"/>
            <ac:spMk id="80" creationId="{00000000-0000-0000-0000-000000000000}"/>
          </ac:spMkLst>
        </pc:spChg>
      </pc:sldChg>
      <pc:sldChg chg="del">
        <pc:chgData name="Alexandre SCHIFFER" userId="8f28390f-5a5f-4efd-a760-7656bfa7277a" providerId="ADAL" clId="{BC36B0B7-3A6A-D442-8633-750E0971F91A}" dt="2021-07-19T15:07:41.962" v="279" actId="2696"/>
        <pc:sldMkLst>
          <pc:docMk/>
          <pc:sldMk cId="2936543241" sldId="260"/>
        </pc:sldMkLst>
      </pc:sldChg>
      <pc:sldChg chg="new">
        <pc:chgData name="Alexandre SCHIFFER" userId="8f28390f-5a5f-4efd-a760-7656bfa7277a" providerId="ADAL" clId="{BC36B0B7-3A6A-D442-8633-750E0971F91A}" dt="2021-07-19T18:07:05.097" v="778" actId="680"/>
        <pc:sldMkLst>
          <pc:docMk/>
          <pc:sldMk cId="3378016790" sldId="261"/>
        </pc:sldMkLst>
      </pc:sldChg>
      <pc:sldChg chg="new del">
        <pc:chgData name="Alexandre SCHIFFER" userId="8f28390f-5a5f-4efd-a760-7656bfa7277a" providerId="ADAL" clId="{BC36B0B7-3A6A-D442-8633-750E0971F91A}" dt="2021-07-19T18:07:01.739" v="777" actId="680"/>
        <pc:sldMkLst>
          <pc:docMk/>
          <pc:sldMk cId="3930454503" sldId="261"/>
        </pc:sldMkLst>
      </pc:sldChg>
      <pc:sldChg chg="new del">
        <pc:chgData name="Alexandre SCHIFFER" userId="8f28390f-5a5f-4efd-a760-7656bfa7277a" providerId="ADAL" clId="{BC36B0B7-3A6A-D442-8633-750E0971F91A}" dt="2021-07-19T18:07:14.293" v="780" actId="680"/>
        <pc:sldMkLst>
          <pc:docMk/>
          <pc:sldMk cId="2341103882" sldId="262"/>
        </pc:sldMkLst>
      </pc:sldChg>
      <pc:sldChg chg="new">
        <pc:chgData name="Alexandre SCHIFFER" userId="8f28390f-5a5f-4efd-a760-7656bfa7277a" providerId="ADAL" clId="{BC36B0B7-3A6A-D442-8633-750E0971F91A}" dt="2021-07-19T18:07:39.554" v="782" actId="680"/>
        <pc:sldMkLst>
          <pc:docMk/>
          <pc:sldMk cId="2570883658" sldId="262"/>
        </pc:sldMkLst>
      </pc:sldChg>
      <pc:sldChg chg="del">
        <pc:chgData name="Alexandre SCHIFFER" userId="8f28390f-5a5f-4efd-a760-7656bfa7277a" providerId="ADAL" clId="{BC36B0B7-3A6A-D442-8633-750E0971F91A}" dt="2021-07-19T15:07:43.715" v="284" actId="2696"/>
        <pc:sldMkLst>
          <pc:docMk/>
          <pc:sldMk cId="3078053434" sldId="263"/>
        </pc:sldMkLst>
      </pc:sldChg>
      <pc:sldChg chg="new">
        <pc:chgData name="Alexandre SCHIFFER" userId="8f28390f-5a5f-4efd-a760-7656bfa7277a" providerId="ADAL" clId="{BC36B0B7-3A6A-D442-8633-750E0971F91A}" dt="2021-07-19T18:07:44.033" v="784" actId="680"/>
        <pc:sldMkLst>
          <pc:docMk/>
          <pc:sldMk cId="878797370" sldId="264"/>
        </pc:sldMkLst>
      </pc:sldChg>
      <pc:sldChg chg="del">
        <pc:chgData name="Alexandre SCHIFFER" userId="8f28390f-5a5f-4efd-a760-7656bfa7277a" providerId="ADAL" clId="{BC36B0B7-3A6A-D442-8633-750E0971F91A}" dt="2021-07-19T15:07:44.569" v="286" actId="2696"/>
        <pc:sldMkLst>
          <pc:docMk/>
          <pc:sldMk cId="1681292351" sldId="265"/>
        </pc:sldMkLst>
      </pc:sldChg>
      <pc:sldChg chg="new">
        <pc:chgData name="Alexandre SCHIFFER" userId="8f28390f-5a5f-4efd-a760-7656bfa7277a" providerId="ADAL" clId="{BC36B0B7-3A6A-D442-8633-750E0971F91A}" dt="2021-07-19T18:07:46.880" v="786" actId="680"/>
        <pc:sldMkLst>
          <pc:docMk/>
          <pc:sldMk cId="1061635559" sldId="266"/>
        </pc:sldMkLst>
      </pc:sldChg>
      <pc:sldChg chg="new">
        <pc:chgData name="Alexandre SCHIFFER" userId="8f28390f-5a5f-4efd-a760-7656bfa7277a" providerId="ADAL" clId="{BC36B0B7-3A6A-D442-8633-750E0971F91A}" dt="2021-07-19T18:07:50.821" v="787" actId="680"/>
        <pc:sldMkLst>
          <pc:docMk/>
          <pc:sldMk cId="499945922" sldId="267"/>
        </pc:sldMkLst>
      </pc:sldChg>
      <pc:sldChg chg="addSp delSp del mod">
        <pc:chgData name="Alexandre SCHIFFER" userId="8f28390f-5a5f-4efd-a760-7656bfa7277a" providerId="ADAL" clId="{BC36B0B7-3A6A-D442-8633-750E0971F91A}" dt="2021-07-19T15:07:42.496" v="280" actId="2696"/>
        <pc:sldMkLst>
          <pc:docMk/>
          <pc:sldMk cId="4211620556" sldId="267"/>
        </pc:sldMkLst>
        <pc:spChg chg="add del">
          <ac:chgData name="Alexandre SCHIFFER" userId="8f28390f-5a5f-4efd-a760-7656bfa7277a" providerId="ADAL" clId="{BC36B0B7-3A6A-D442-8633-750E0971F91A}" dt="2021-07-19T15:06:51.950" v="272" actId="478"/>
          <ac:spMkLst>
            <pc:docMk/>
            <pc:sldMk cId="4211620556" sldId="267"/>
            <ac:spMk id="2" creationId="{3408FAE3-1749-43A8-BD13-82010E2BDFAC}"/>
          </ac:spMkLst>
        </pc:spChg>
        <pc:spChg chg="add del">
          <ac:chgData name="Alexandre SCHIFFER" userId="8f28390f-5a5f-4efd-a760-7656bfa7277a" providerId="ADAL" clId="{BC36B0B7-3A6A-D442-8633-750E0971F91A}" dt="2021-07-19T15:06:52.704" v="273" actId="478"/>
          <ac:spMkLst>
            <pc:docMk/>
            <pc:sldMk cId="4211620556" sldId="267"/>
            <ac:spMk id="3" creationId="{85D35F0D-3D21-4C44-8C33-BE5010CEC459}"/>
          </ac:spMkLst>
        </pc:spChg>
      </pc:sldChg>
      <pc:sldChg chg="new">
        <pc:chgData name="Alexandre SCHIFFER" userId="8f28390f-5a5f-4efd-a760-7656bfa7277a" providerId="ADAL" clId="{BC36B0B7-3A6A-D442-8633-750E0971F91A}" dt="2021-07-19T18:07:52.462" v="788" actId="680"/>
        <pc:sldMkLst>
          <pc:docMk/>
          <pc:sldMk cId="1688102329" sldId="268"/>
        </pc:sldMkLst>
      </pc:sldChg>
      <pc:sldChg chg="del">
        <pc:chgData name="Alexandre SCHIFFER" userId="8f28390f-5a5f-4efd-a760-7656bfa7277a" providerId="ADAL" clId="{BC36B0B7-3A6A-D442-8633-750E0971F91A}" dt="2021-07-19T15:07:42.836" v="282" actId="2696"/>
        <pc:sldMkLst>
          <pc:docMk/>
          <pc:sldMk cId="3802976087" sldId="268"/>
        </pc:sldMkLst>
      </pc:sldChg>
      <pc:sldChg chg="modSp new del mod">
        <pc:chgData name="Alexandre SCHIFFER" userId="8f28390f-5a5f-4efd-a760-7656bfa7277a" providerId="ADAL" clId="{BC36B0B7-3A6A-D442-8633-750E0971F91A}" dt="2021-07-19T18:06:29.373" v="757" actId="2696"/>
        <pc:sldMkLst>
          <pc:docMk/>
          <pc:sldMk cId="2686260804" sldId="269"/>
        </pc:sldMkLst>
        <pc:spChg chg="mod">
          <ac:chgData name="Alexandre SCHIFFER" userId="8f28390f-5a5f-4efd-a760-7656bfa7277a" providerId="ADAL" clId="{BC36B0B7-3A6A-D442-8633-750E0971F91A}" dt="2021-07-19T18:06:19.668" v="756" actId="1076"/>
          <ac:spMkLst>
            <pc:docMk/>
            <pc:sldMk cId="2686260804" sldId="269"/>
            <ac:spMk id="6" creationId="{4C9C2439-9A79-4172-8A68-830A855BC61F}"/>
          </ac:spMkLst>
        </pc:spChg>
      </pc:sldChg>
      <pc:sldChg chg="modSp new del mod">
        <pc:chgData name="Alexandre SCHIFFER" userId="8f28390f-5a5f-4efd-a760-7656bfa7277a" providerId="ADAL" clId="{BC36B0B7-3A6A-D442-8633-750E0971F91A}" dt="2021-07-19T15:07:07.847" v="277" actId="680"/>
        <pc:sldMkLst>
          <pc:docMk/>
          <pc:sldMk cId="3007682272" sldId="269"/>
        </pc:sldMkLst>
        <pc:spChg chg="mod">
          <ac:chgData name="Alexandre SCHIFFER" userId="8f28390f-5a5f-4efd-a760-7656bfa7277a" providerId="ADAL" clId="{BC36B0B7-3A6A-D442-8633-750E0971F91A}" dt="2021-07-19T15:07:07.322" v="276" actId="1076"/>
          <ac:spMkLst>
            <pc:docMk/>
            <pc:sldMk cId="3007682272" sldId="269"/>
            <ac:spMk id="2" creationId="{6DD76828-CD8D-6546-BC77-D8D5AF77A3D8}"/>
          </ac:spMkLst>
        </pc:spChg>
      </pc:sldChg>
      <pc:sldChg chg="delSp new del mod">
        <pc:chgData name="Alexandre SCHIFFER" userId="8f28390f-5a5f-4efd-a760-7656bfa7277a" providerId="ADAL" clId="{BC36B0B7-3A6A-D442-8633-750E0971F91A}" dt="2021-07-19T18:09:51.201" v="802" actId="2696"/>
        <pc:sldMkLst>
          <pc:docMk/>
          <pc:sldMk cId="4073398744" sldId="269"/>
        </pc:sldMkLst>
        <pc:spChg chg="del">
          <ac:chgData name="Alexandre SCHIFFER" userId="8f28390f-5a5f-4efd-a760-7656bfa7277a" providerId="ADAL" clId="{BC36B0B7-3A6A-D442-8633-750E0971F91A}" dt="2021-07-19T18:08:33.954" v="797" actId="478"/>
          <ac:spMkLst>
            <pc:docMk/>
            <pc:sldMk cId="4073398744" sldId="269"/>
            <ac:spMk id="5" creationId="{31602268-A1E6-CB4C-A431-A3D7FF14E6E9}"/>
          </ac:spMkLst>
        </pc:spChg>
      </pc:sldChg>
      <pc:sldChg chg="new">
        <pc:chgData name="Alexandre SCHIFFER" userId="8f28390f-5a5f-4efd-a760-7656bfa7277a" providerId="ADAL" clId="{BC36B0B7-3A6A-D442-8633-750E0971F91A}" dt="2021-07-19T18:07:55.985" v="790" actId="680"/>
        <pc:sldMkLst>
          <pc:docMk/>
          <pc:sldMk cId="103453382" sldId="270"/>
        </pc:sldMkLst>
      </pc:sldChg>
      <pc:sldChg chg="new del">
        <pc:chgData name="Alexandre SCHIFFER" userId="8f28390f-5a5f-4efd-a760-7656bfa7277a" providerId="ADAL" clId="{BC36B0B7-3A6A-D442-8633-750E0971F91A}" dt="2021-07-19T18:06:30.228" v="758" actId="2696"/>
        <pc:sldMkLst>
          <pc:docMk/>
          <pc:sldMk cId="2692237423" sldId="270"/>
        </pc:sldMkLst>
      </pc:sldChg>
      <pc:sldChg chg="new del">
        <pc:chgData name="Alexandre SCHIFFER" userId="8f28390f-5a5f-4efd-a760-7656bfa7277a" providerId="ADAL" clId="{BC36B0B7-3A6A-D442-8633-750E0971F91A}" dt="2021-07-19T18:06:30.633" v="759" actId="2696"/>
        <pc:sldMkLst>
          <pc:docMk/>
          <pc:sldMk cId="2357680128" sldId="271"/>
        </pc:sldMkLst>
      </pc:sldChg>
      <pc:sldChg chg="new">
        <pc:chgData name="Alexandre SCHIFFER" userId="8f28390f-5a5f-4efd-a760-7656bfa7277a" providerId="ADAL" clId="{BC36B0B7-3A6A-D442-8633-750E0971F91A}" dt="2021-07-19T18:07:57.662" v="791" actId="680"/>
        <pc:sldMkLst>
          <pc:docMk/>
          <pc:sldMk cId="3586861424" sldId="271"/>
        </pc:sldMkLst>
      </pc:sldChg>
      <pc:sldChg chg="new">
        <pc:chgData name="Alexandre SCHIFFER" userId="8f28390f-5a5f-4efd-a760-7656bfa7277a" providerId="ADAL" clId="{BC36B0B7-3A6A-D442-8633-750E0971F91A}" dt="2021-07-19T18:07:59.828" v="792" actId="680"/>
        <pc:sldMkLst>
          <pc:docMk/>
          <pc:sldMk cId="891199776" sldId="272"/>
        </pc:sldMkLst>
      </pc:sldChg>
      <pc:sldChg chg="new del">
        <pc:chgData name="Alexandre SCHIFFER" userId="8f28390f-5a5f-4efd-a760-7656bfa7277a" providerId="ADAL" clId="{BC36B0B7-3A6A-D442-8633-750E0971F91A}" dt="2021-07-19T18:06:30.791" v="760" actId="2696"/>
        <pc:sldMkLst>
          <pc:docMk/>
          <pc:sldMk cId="3869616901" sldId="272"/>
        </pc:sldMkLst>
      </pc:sldChg>
      <pc:sldChg chg="new del">
        <pc:chgData name="Alexandre SCHIFFER" userId="8f28390f-5a5f-4efd-a760-7656bfa7277a" providerId="ADAL" clId="{BC36B0B7-3A6A-D442-8633-750E0971F91A}" dt="2021-07-19T15:07:59.985" v="292" actId="680"/>
        <pc:sldMkLst>
          <pc:docMk/>
          <pc:sldMk cId="411715987" sldId="273"/>
        </pc:sldMkLst>
      </pc:sldChg>
      <pc:sldChg chg="new">
        <pc:chgData name="Alexandre SCHIFFER" userId="8f28390f-5a5f-4efd-a760-7656bfa7277a" providerId="ADAL" clId="{BC36B0B7-3A6A-D442-8633-750E0971F91A}" dt="2021-07-19T18:08:02.306" v="793" actId="680"/>
        <pc:sldMkLst>
          <pc:docMk/>
          <pc:sldMk cId="1036897143" sldId="273"/>
        </pc:sldMkLst>
      </pc:sldChg>
      <pc:sldChg chg="new del">
        <pc:chgData name="Alexandre SCHIFFER" userId="8f28390f-5a5f-4efd-a760-7656bfa7277a" providerId="ADAL" clId="{BC36B0B7-3A6A-D442-8633-750E0971F91A}" dt="2021-07-19T18:06:31.020" v="761" actId="2696"/>
        <pc:sldMkLst>
          <pc:docMk/>
          <pc:sldMk cId="2774795033" sldId="273"/>
        </pc:sldMkLst>
      </pc:sldChg>
      <pc:sldChg chg="new del">
        <pc:chgData name="Alexandre SCHIFFER" userId="8f28390f-5a5f-4efd-a760-7656bfa7277a" providerId="ADAL" clId="{BC36B0B7-3A6A-D442-8633-750E0971F91A}" dt="2021-07-19T18:06:31.196" v="762" actId="2696"/>
        <pc:sldMkLst>
          <pc:docMk/>
          <pc:sldMk cId="1153222623" sldId="274"/>
        </pc:sldMkLst>
      </pc:sldChg>
      <pc:sldChg chg="new">
        <pc:chgData name="Alexandre SCHIFFER" userId="8f28390f-5a5f-4efd-a760-7656bfa7277a" providerId="ADAL" clId="{BC36B0B7-3A6A-D442-8633-750E0971F91A}" dt="2021-07-19T18:08:04.646" v="794" actId="680"/>
        <pc:sldMkLst>
          <pc:docMk/>
          <pc:sldMk cId="3262538651" sldId="274"/>
        </pc:sldMkLst>
      </pc:sldChg>
      <pc:sldChg chg="new del">
        <pc:chgData name="Alexandre SCHIFFER" userId="8f28390f-5a5f-4efd-a760-7656bfa7277a" providerId="ADAL" clId="{BC36B0B7-3A6A-D442-8633-750E0971F91A}" dt="2021-07-19T18:06:31.225" v="763" actId="2696"/>
        <pc:sldMkLst>
          <pc:docMk/>
          <pc:sldMk cId="1521212626" sldId="275"/>
        </pc:sldMkLst>
      </pc:sldChg>
      <pc:sldChg chg="new">
        <pc:chgData name="Alexandre SCHIFFER" userId="8f28390f-5a5f-4efd-a760-7656bfa7277a" providerId="ADAL" clId="{BC36B0B7-3A6A-D442-8633-750E0971F91A}" dt="2021-07-19T18:09:48.744" v="801" actId="680"/>
        <pc:sldMkLst>
          <pc:docMk/>
          <pc:sldMk cId="2809240956" sldId="275"/>
        </pc:sldMkLst>
      </pc:sldChg>
      <pc:sldChg chg="new del">
        <pc:chgData name="Alexandre SCHIFFER" userId="8f28390f-5a5f-4efd-a760-7656bfa7277a" providerId="ADAL" clId="{BC36B0B7-3A6A-D442-8633-750E0971F91A}" dt="2021-07-19T18:06:31.413" v="764" actId="2696"/>
        <pc:sldMkLst>
          <pc:docMk/>
          <pc:sldMk cId="3354501312" sldId="276"/>
        </pc:sldMkLst>
      </pc:sldChg>
      <pc:sldChg chg="new del">
        <pc:chgData name="Alexandre SCHIFFER" userId="8f28390f-5a5f-4efd-a760-7656bfa7277a" providerId="ADAL" clId="{BC36B0B7-3A6A-D442-8633-750E0971F91A}" dt="2021-07-19T18:06:31.603" v="765" actId="2696"/>
        <pc:sldMkLst>
          <pc:docMk/>
          <pc:sldMk cId="2355289273" sldId="277"/>
        </pc:sldMkLst>
      </pc:sldChg>
      <pc:sldChg chg="new del">
        <pc:chgData name="Alexandre SCHIFFER" userId="8f28390f-5a5f-4efd-a760-7656bfa7277a" providerId="ADAL" clId="{BC36B0B7-3A6A-D442-8633-750E0971F91A}" dt="2021-07-19T18:06:31.792" v="766" actId="2696"/>
        <pc:sldMkLst>
          <pc:docMk/>
          <pc:sldMk cId="3966743565" sldId="278"/>
        </pc:sldMkLst>
      </pc:sldChg>
      <pc:sldChg chg="new del">
        <pc:chgData name="Alexandre SCHIFFER" userId="8f28390f-5a5f-4efd-a760-7656bfa7277a" providerId="ADAL" clId="{BC36B0B7-3A6A-D442-8633-750E0971F91A}" dt="2021-07-19T18:06:32.051" v="767" actId="2696"/>
        <pc:sldMkLst>
          <pc:docMk/>
          <pc:sldMk cId="3061420833" sldId="279"/>
        </pc:sldMkLst>
      </pc:sldChg>
      <pc:sldChg chg="new del">
        <pc:chgData name="Alexandre SCHIFFER" userId="8f28390f-5a5f-4efd-a760-7656bfa7277a" providerId="ADAL" clId="{BC36B0B7-3A6A-D442-8633-750E0971F91A}" dt="2021-07-19T18:06:32.167" v="768" actId="2696"/>
        <pc:sldMkLst>
          <pc:docMk/>
          <pc:sldMk cId="3276773618" sldId="280"/>
        </pc:sldMkLst>
      </pc:sldChg>
      <pc:sldChg chg="new del">
        <pc:chgData name="Alexandre SCHIFFER" userId="8f28390f-5a5f-4efd-a760-7656bfa7277a" providerId="ADAL" clId="{BC36B0B7-3A6A-D442-8633-750E0971F91A}" dt="2021-07-19T15:08:26.945" v="301" actId="680"/>
        <pc:sldMkLst>
          <pc:docMk/>
          <pc:sldMk cId="3640903001" sldId="280"/>
        </pc:sldMkLst>
      </pc:sldChg>
      <pc:sldChg chg="new del">
        <pc:chgData name="Alexandre SCHIFFER" userId="8f28390f-5a5f-4efd-a760-7656bfa7277a" providerId="ADAL" clId="{BC36B0B7-3A6A-D442-8633-750E0971F91A}" dt="2021-07-19T18:06:32.320" v="769" actId="2696"/>
        <pc:sldMkLst>
          <pc:docMk/>
          <pc:sldMk cId="586314402" sldId="281"/>
        </pc:sldMkLst>
      </pc:sldChg>
      <pc:sldChg chg="new del">
        <pc:chgData name="Alexandre SCHIFFER" userId="8f28390f-5a5f-4efd-a760-7656bfa7277a" providerId="ADAL" clId="{BC36B0B7-3A6A-D442-8633-750E0971F91A}" dt="2021-07-19T18:06:32.481" v="770" actId="2696"/>
        <pc:sldMkLst>
          <pc:docMk/>
          <pc:sldMk cId="524544446" sldId="282"/>
        </pc:sldMkLst>
      </pc:sldChg>
      <pc:sldChg chg="addSp delSp modSp new del mod">
        <pc:chgData name="Alexandre SCHIFFER" userId="8f28390f-5a5f-4efd-a760-7656bfa7277a" providerId="ADAL" clId="{BC36B0B7-3A6A-D442-8633-750E0971F91A}" dt="2021-07-19T15:11:34.650" v="324" actId="2696"/>
        <pc:sldMkLst>
          <pc:docMk/>
          <pc:sldMk cId="3974450405" sldId="282"/>
        </pc:sldMkLst>
        <pc:spChg chg="add del mod">
          <ac:chgData name="Alexandre SCHIFFER" userId="8f28390f-5a5f-4efd-a760-7656bfa7277a" providerId="ADAL" clId="{BC36B0B7-3A6A-D442-8633-750E0971F91A}" dt="2021-07-19T15:11:33.053" v="323"/>
          <ac:spMkLst>
            <pc:docMk/>
            <pc:sldMk cId="3974450405" sldId="282"/>
            <ac:spMk id="3" creationId="{254C087F-7D93-AB4D-B5E9-8DFDB1EEF60C}"/>
          </ac:spMkLst>
        </pc:spChg>
      </pc:sldChg>
      <pc:sldMasterChg chg="delSldLayout modSldLayout">
        <pc:chgData name="Alexandre SCHIFFER" userId="8f28390f-5a5f-4efd-a760-7656bfa7277a" providerId="ADAL" clId="{BC36B0B7-3A6A-D442-8633-750E0971F91A}" dt="2021-07-19T18:08:48.059" v="800"/>
        <pc:sldMasterMkLst>
          <pc:docMk/>
          <pc:sldMasterMk cId="0" sldId="2147483648"/>
        </pc:sldMasterMkLst>
        <pc:sldLayoutChg chg="addSp delSp modSp mod">
          <pc:chgData name="Alexandre SCHIFFER" userId="8f28390f-5a5f-4efd-a760-7656bfa7277a" providerId="ADAL" clId="{BC36B0B7-3A6A-D442-8633-750E0971F91A}" dt="2021-07-19T14:41:01.790" v="133" actId="553"/>
          <pc:sldLayoutMkLst>
            <pc:docMk/>
            <pc:sldMasterMk cId="0" sldId="2147483648"/>
            <pc:sldLayoutMk cId="0" sldId="2147483649"/>
          </pc:sldLayoutMkLst>
          <pc:picChg chg="add mod">
            <ac:chgData name="Alexandre SCHIFFER" userId="8f28390f-5a5f-4efd-a760-7656bfa7277a" providerId="ADAL" clId="{BC36B0B7-3A6A-D442-8633-750E0971F91A}" dt="2021-07-19T14:41:01.790" v="133" actId="553"/>
            <ac:picMkLst>
              <pc:docMk/>
              <pc:sldMasterMk cId="0" sldId="2147483648"/>
              <pc:sldLayoutMk cId="0" sldId="2147483649"/>
              <ac:picMk id="3" creationId="{9565ECDD-A571-7F40-A0ED-A41274F6AD15}"/>
            </ac:picMkLst>
          </pc:picChg>
          <pc:picChg chg="del">
            <ac:chgData name="Alexandre SCHIFFER" userId="8f28390f-5a5f-4efd-a760-7656bfa7277a" providerId="ADAL" clId="{BC36B0B7-3A6A-D442-8633-750E0971F91A}" dt="2021-07-19T14:40:54.316" v="132" actId="478"/>
            <ac:picMkLst>
              <pc:docMk/>
              <pc:sldMasterMk cId="0" sldId="2147483648"/>
              <pc:sldLayoutMk cId="0" sldId="2147483649"/>
              <ac:picMk id="13" creationId="{00000000-0000-0000-0000-000000000000}"/>
            </ac:picMkLst>
          </pc:picChg>
        </pc:sldLayoutChg>
        <pc:sldLayoutChg chg="addSp delSp modSp mod">
          <pc:chgData name="Alexandre SCHIFFER" userId="8f28390f-5a5f-4efd-a760-7656bfa7277a" providerId="ADAL" clId="{BC36B0B7-3A6A-D442-8633-750E0971F91A}" dt="2021-07-19T18:03:55.104" v="721" actId="1076"/>
          <pc:sldLayoutMkLst>
            <pc:docMk/>
            <pc:sldMasterMk cId="0" sldId="2147483648"/>
            <pc:sldLayoutMk cId="0" sldId="2147483650"/>
          </pc:sldLayoutMkLst>
          <pc:spChg chg="add del mod">
            <ac:chgData name="Alexandre SCHIFFER" userId="8f28390f-5a5f-4efd-a760-7656bfa7277a" providerId="ADAL" clId="{BC36B0B7-3A6A-D442-8633-750E0971F91A}" dt="2021-07-19T18:02:57.036" v="702" actId="478"/>
            <ac:spMkLst>
              <pc:docMk/>
              <pc:sldMasterMk cId="0" sldId="2147483648"/>
              <pc:sldLayoutMk cId="0" sldId="2147483650"/>
              <ac:spMk id="2" creationId="{15591CC0-4AB3-E94F-8D7C-AA170AA3B61C}"/>
            </ac:spMkLst>
          </pc:spChg>
          <pc:spChg chg="add del">
            <ac:chgData name="Alexandre SCHIFFER" userId="8f28390f-5a5f-4efd-a760-7656bfa7277a" providerId="ADAL" clId="{BC36B0B7-3A6A-D442-8633-750E0971F91A}" dt="2021-07-19T13:56:20.460" v="16" actId="478"/>
            <ac:spMkLst>
              <pc:docMk/>
              <pc:sldMasterMk cId="0" sldId="2147483648"/>
              <pc:sldLayoutMk cId="0" sldId="2147483650"/>
              <ac:spMk id="2" creationId="{FEF5042F-97CC-6948-8C8D-B0A119A6298C}"/>
            </ac:spMkLst>
          </pc:spChg>
          <pc:spChg chg="add del mod">
            <ac:chgData name="Alexandre SCHIFFER" userId="8f28390f-5a5f-4efd-a760-7656bfa7277a" providerId="ADAL" clId="{BC36B0B7-3A6A-D442-8633-750E0971F91A}" dt="2021-07-19T18:02:58.058" v="703" actId="478"/>
            <ac:spMkLst>
              <pc:docMk/>
              <pc:sldMasterMk cId="0" sldId="2147483648"/>
              <pc:sldLayoutMk cId="0" sldId="2147483650"/>
              <ac:spMk id="3" creationId="{072C6EAB-AFD9-B24A-AEF8-FE136E548195}"/>
            </ac:spMkLst>
          </pc:spChg>
          <pc:spChg chg="add del mod">
            <ac:chgData name="Alexandre SCHIFFER" userId="8f28390f-5a5f-4efd-a760-7656bfa7277a" providerId="ADAL" clId="{BC36B0B7-3A6A-D442-8633-750E0971F91A}" dt="2021-07-19T14:07:46.556" v="25" actId="478"/>
            <ac:spMkLst>
              <pc:docMk/>
              <pc:sldMasterMk cId="0" sldId="2147483648"/>
              <pc:sldLayoutMk cId="0" sldId="2147483650"/>
              <ac:spMk id="3" creationId="{7614B7E1-080D-2D49-A304-D852F0254028}"/>
            </ac:spMkLst>
          </pc:spChg>
          <pc:spChg chg="add del mod">
            <ac:chgData name="Alexandre SCHIFFER" userId="8f28390f-5a5f-4efd-a760-7656bfa7277a" providerId="ADAL" clId="{BC36B0B7-3A6A-D442-8633-750E0971F91A}" dt="2021-07-19T18:01:22.099" v="672"/>
            <ac:spMkLst>
              <pc:docMk/>
              <pc:sldMasterMk cId="0" sldId="2147483648"/>
              <pc:sldLayoutMk cId="0" sldId="2147483650"/>
              <ac:spMk id="4" creationId="{5EC67098-4532-0449-BEA9-F57DA4B54268}"/>
            </ac:spMkLst>
          </pc:spChg>
          <pc:spChg chg="add del mod">
            <ac:chgData name="Alexandre SCHIFFER" userId="8f28390f-5a5f-4efd-a760-7656bfa7277a" providerId="ADAL" clId="{BC36B0B7-3A6A-D442-8633-750E0971F91A}" dt="2021-07-19T14:30:43.063" v="102" actId="478"/>
            <ac:spMkLst>
              <pc:docMk/>
              <pc:sldMasterMk cId="0" sldId="2147483648"/>
              <pc:sldLayoutMk cId="0" sldId="2147483650"/>
              <ac:spMk id="4" creationId="{63BC707D-F2D0-8D47-A571-659FE55B3C01}"/>
            </ac:spMkLst>
          </pc:spChg>
          <pc:spChg chg="mod">
            <ac:chgData name="Alexandre SCHIFFER" userId="8f28390f-5a5f-4efd-a760-7656bfa7277a" providerId="ADAL" clId="{BC36B0B7-3A6A-D442-8633-750E0971F91A}" dt="2021-07-19T18:03:55.104" v="721" actId="1076"/>
            <ac:spMkLst>
              <pc:docMk/>
              <pc:sldMasterMk cId="0" sldId="2147483648"/>
              <pc:sldLayoutMk cId="0" sldId="2147483650"/>
              <ac:spMk id="5" creationId="{D1D0B917-7AEC-4D84-A351-D9D66AC4FB77}"/>
            </ac:spMkLst>
          </pc:spChg>
          <pc:spChg chg="add del mod">
            <ac:chgData name="Alexandre SCHIFFER" userId="8f28390f-5a5f-4efd-a760-7656bfa7277a" providerId="ADAL" clId="{BC36B0B7-3A6A-D442-8633-750E0971F91A}" dt="2021-07-19T14:20:02.787" v="46" actId="478"/>
            <ac:spMkLst>
              <pc:docMk/>
              <pc:sldMasterMk cId="0" sldId="2147483648"/>
              <pc:sldLayoutMk cId="0" sldId="2147483650"/>
              <ac:spMk id="6" creationId="{CAF3C83C-6A05-294E-8552-4CD650FEC5C3}"/>
            </ac:spMkLst>
          </pc:spChg>
          <pc:spChg chg="del mod">
            <ac:chgData name="Alexandre SCHIFFER" userId="8f28390f-5a5f-4efd-a760-7656bfa7277a" providerId="ADAL" clId="{BC36B0B7-3A6A-D442-8633-750E0971F91A}" dt="2021-07-19T14:20:43.558" v="56" actId="478"/>
            <ac:spMkLst>
              <pc:docMk/>
              <pc:sldMasterMk cId="0" sldId="2147483648"/>
              <pc:sldLayoutMk cId="0" sldId="2147483650"/>
              <ac:spMk id="7" creationId="{590BE6AA-55A2-489C-A1ED-6C967A39ACAF}"/>
            </ac:spMkLst>
          </pc:spChg>
          <pc:spChg chg="del mod">
            <ac:chgData name="Alexandre SCHIFFER" userId="8f28390f-5a5f-4efd-a760-7656bfa7277a" providerId="ADAL" clId="{BC36B0B7-3A6A-D442-8633-750E0971F91A}" dt="2021-07-19T18:02:29.226" v="687" actId="478"/>
            <ac:spMkLst>
              <pc:docMk/>
              <pc:sldMasterMk cId="0" sldId="2147483648"/>
              <pc:sldLayoutMk cId="0" sldId="2147483650"/>
              <ac:spMk id="8" creationId="{BC9A5AA3-D2F8-4706-9664-4B70F8FC968C}"/>
            </ac:spMkLst>
          </pc:spChg>
          <pc:spChg chg="add mod">
            <ac:chgData name="Alexandre SCHIFFER" userId="8f28390f-5a5f-4efd-a760-7656bfa7277a" providerId="ADAL" clId="{BC36B0B7-3A6A-D442-8633-750E0971F91A}" dt="2021-07-19T18:03:37.403" v="714" actId="14100"/>
            <ac:spMkLst>
              <pc:docMk/>
              <pc:sldMasterMk cId="0" sldId="2147483648"/>
              <pc:sldLayoutMk cId="0" sldId="2147483650"/>
              <ac:spMk id="10" creationId="{32714771-AEB2-FE40-AD3E-E93DB8F4ADCD}"/>
            </ac:spMkLst>
          </pc:spChg>
          <pc:spChg chg="add del mod">
            <ac:chgData name="Alexandre SCHIFFER" userId="8f28390f-5a5f-4efd-a760-7656bfa7277a" providerId="ADAL" clId="{BC36B0B7-3A6A-D442-8633-750E0971F91A}" dt="2021-07-19T18:00:03.741" v="663" actId="478"/>
            <ac:spMkLst>
              <pc:docMk/>
              <pc:sldMasterMk cId="0" sldId="2147483648"/>
              <pc:sldLayoutMk cId="0" sldId="2147483650"/>
              <ac:spMk id="11" creationId="{7B746570-0E5E-5E43-869D-29C6570C4071}"/>
            </ac:spMkLst>
          </pc:spChg>
          <pc:spChg chg="add mod">
            <ac:chgData name="Alexandre SCHIFFER" userId="8f28390f-5a5f-4efd-a760-7656bfa7277a" providerId="ADAL" clId="{BC36B0B7-3A6A-D442-8633-750E0971F91A}" dt="2021-07-19T14:29:56.487" v="101" actId="20577"/>
            <ac:spMkLst>
              <pc:docMk/>
              <pc:sldMasterMk cId="0" sldId="2147483648"/>
              <pc:sldLayoutMk cId="0" sldId="2147483650"/>
              <ac:spMk id="12" creationId="{0F3E012F-D371-EC4E-91A3-AADBC06E89E0}"/>
            </ac:spMkLst>
          </pc:spChg>
          <pc:spChg chg="add mod">
            <ac:chgData name="Alexandre SCHIFFER" userId="8f28390f-5a5f-4efd-a760-7656bfa7277a" providerId="ADAL" clId="{BC36B0B7-3A6A-D442-8633-750E0971F91A}" dt="2021-07-19T14:46:54.102" v="145"/>
            <ac:spMkLst>
              <pc:docMk/>
              <pc:sldMasterMk cId="0" sldId="2147483648"/>
              <pc:sldLayoutMk cId="0" sldId="2147483650"/>
              <ac:spMk id="13" creationId="{329DFE97-3C37-2843-919B-76136B9C9557}"/>
            </ac:spMkLst>
          </pc:spChg>
          <pc:spChg chg="add mod">
            <ac:chgData name="Alexandre SCHIFFER" userId="8f28390f-5a5f-4efd-a760-7656bfa7277a" providerId="ADAL" clId="{BC36B0B7-3A6A-D442-8633-750E0971F91A}" dt="2021-07-19T14:47:02.157" v="147"/>
            <ac:spMkLst>
              <pc:docMk/>
              <pc:sldMasterMk cId="0" sldId="2147483648"/>
              <pc:sldLayoutMk cId="0" sldId="2147483650"/>
              <ac:spMk id="14" creationId="{57D9B4DA-E208-4D4F-A1E1-2BB4BA0AFEC8}"/>
            </ac:spMkLst>
          </pc:spChg>
          <pc:spChg chg="add del mod">
            <ac:chgData name="Alexandre SCHIFFER" userId="8f28390f-5a5f-4efd-a760-7656bfa7277a" providerId="ADAL" clId="{BC36B0B7-3A6A-D442-8633-750E0971F91A}" dt="2021-07-19T18:01:23.886" v="673" actId="478"/>
            <ac:spMkLst>
              <pc:docMk/>
              <pc:sldMasterMk cId="0" sldId="2147483648"/>
              <pc:sldLayoutMk cId="0" sldId="2147483650"/>
              <ac:spMk id="15" creationId="{B63E8E28-522E-E04E-980D-32B7CEA2DB4A}"/>
            </ac:spMkLst>
          </pc:spChg>
          <pc:spChg chg="del mod">
            <ac:chgData name="Alexandre SCHIFFER" userId="8f28390f-5a5f-4efd-a760-7656bfa7277a" providerId="ADAL" clId="{BC36B0B7-3A6A-D442-8633-750E0971F91A}" dt="2021-07-19T14:47:01.143" v="146" actId="478"/>
            <ac:spMkLst>
              <pc:docMk/>
              <pc:sldMasterMk cId="0" sldId="2147483648"/>
              <pc:sldLayoutMk cId="0" sldId="2147483650"/>
              <ac:spMk id="17" creationId="{00000000-0000-0000-0000-000000000000}"/>
            </ac:spMkLst>
          </pc:spChg>
          <pc:spChg chg="del mod">
            <ac:chgData name="Alexandre SCHIFFER" userId="8f28390f-5a5f-4efd-a760-7656bfa7277a" providerId="ADAL" clId="{BC36B0B7-3A6A-D442-8633-750E0971F91A}" dt="2021-07-19T14:46:53.181" v="144" actId="478"/>
            <ac:spMkLst>
              <pc:docMk/>
              <pc:sldMasterMk cId="0" sldId="2147483648"/>
              <pc:sldLayoutMk cId="0" sldId="2147483650"/>
              <ac:spMk id="18" creationId="{00000000-0000-0000-0000-000000000000}"/>
            </ac:spMkLst>
          </pc:spChg>
          <pc:spChg chg="mod">
            <ac:chgData name="Alexandre SCHIFFER" userId="8f28390f-5a5f-4efd-a760-7656bfa7277a" providerId="ADAL" clId="{BC36B0B7-3A6A-D442-8633-750E0971F91A}" dt="2021-07-19T17:59:40.260" v="617" actId="1076"/>
            <ac:spMkLst>
              <pc:docMk/>
              <pc:sldMasterMk cId="0" sldId="2147483648"/>
              <pc:sldLayoutMk cId="0" sldId="2147483650"/>
              <ac:spMk id="19" creationId="{00000000-0000-0000-0000-000000000000}"/>
            </ac:spMkLst>
          </pc:spChg>
        </pc:sldLayoutChg>
        <pc:sldLayoutChg chg="addSp delSp modSp del mod">
          <pc:chgData name="Alexandre SCHIFFER" userId="8f28390f-5a5f-4efd-a760-7656bfa7277a" providerId="ADAL" clId="{BC36B0B7-3A6A-D442-8633-750E0971F91A}" dt="2021-07-19T15:07:41.962" v="279" actId="2696"/>
          <pc:sldLayoutMkLst>
            <pc:docMk/>
            <pc:sldMasterMk cId="0" sldId="2147483648"/>
            <pc:sldLayoutMk cId="0" sldId="2147483651"/>
          </pc:sldLayoutMkLst>
          <pc:spChg chg="add del mod">
            <ac:chgData name="Alexandre SCHIFFER" userId="8f28390f-5a5f-4efd-a760-7656bfa7277a" providerId="ADAL" clId="{BC36B0B7-3A6A-D442-8633-750E0971F91A}" dt="2021-07-19T14:47:27.164" v="150" actId="478"/>
            <ac:spMkLst>
              <pc:docMk/>
              <pc:sldMasterMk cId="0" sldId="2147483648"/>
              <pc:sldLayoutMk cId="0" sldId="2147483651"/>
              <ac:spMk id="7" creationId="{96F226F8-55B3-7E47-A6BD-F1BDB4B1048E}"/>
            </ac:spMkLst>
          </pc:spChg>
          <pc:spChg chg="add del mod">
            <ac:chgData name="Alexandre SCHIFFER" userId="8f28390f-5a5f-4efd-a760-7656bfa7277a" providerId="ADAL" clId="{BC36B0B7-3A6A-D442-8633-750E0971F91A}" dt="2021-07-19T14:47:26.164" v="149" actId="478"/>
            <ac:spMkLst>
              <pc:docMk/>
              <pc:sldMasterMk cId="0" sldId="2147483648"/>
              <pc:sldLayoutMk cId="0" sldId="2147483651"/>
              <ac:spMk id="8" creationId="{755DEE7C-2819-6E40-8F6A-21DA4EF3B0E0}"/>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9" creationId="{EEE55E7E-48CB-E942-8BB7-7989E5E53A7D}"/>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10" creationId="{BF6E8081-1FBB-1F4F-AD03-9EEA73290521}"/>
            </ac:spMkLst>
          </pc:spChg>
          <pc:picChg chg="add mod">
            <ac:chgData name="Alexandre SCHIFFER" userId="8f28390f-5a5f-4efd-a760-7656bfa7277a" providerId="ADAL" clId="{BC36B0B7-3A6A-D442-8633-750E0971F91A}" dt="2021-07-19T14:52:03.664" v="176" actId="1076"/>
            <ac:picMkLst>
              <pc:docMk/>
              <pc:sldMasterMk cId="0" sldId="2147483648"/>
              <pc:sldLayoutMk cId="0" sldId="2147483651"/>
              <ac:picMk id="3" creationId="{8A94A65A-5365-BA48-81BD-E8FF2739F1CD}"/>
            </ac:picMkLst>
          </pc:picChg>
          <pc:picChg chg="del mod">
            <ac:chgData name="Alexandre SCHIFFER" userId="8f28390f-5a5f-4efd-a760-7656bfa7277a" providerId="ADAL" clId="{BC36B0B7-3A6A-D442-8633-750E0971F91A}" dt="2021-07-19T14:51:55.586" v="174" actId="478"/>
            <ac:picMkLst>
              <pc:docMk/>
              <pc:sldMasterMk cId="0" sldId="2147483648"/>
              <pc:sldLayoutMk cId="0" sldId="2147483651"/>
              <ac:picMk id="25" creationId="{00000000-0000-0000-0000-000000000000}"/>
            </ac:picMkLst>
          </pc:picChg>
        </pc:sldLayoutChg>
        <pc:sldLayoutChg chg="addSp delSp modSp del mod">
          <pc:chgData name="Alexandre SCHIFFER" userId="8f28390f-5a5f-4efd-a760-7656bfa7277a" providerId="ADAL" clId="{BC36B0B7-3A6A-D442-8633-750E0971F91A}" dt="2021-07-19T15:07:43.221" v="283" actId="2696"/>
          <pc:sldLayoutMkLst>
            <pc:docMk/>
            <pc:sldMasterMk cId="0" sldId="2147483648"/>
            <pc:sldLayoutMk cId="0" sldId="2147483652"/>
          </pc:sldLayoutMkLst>
          <pc:spChg chg="del mod">
            <ac:chgData name="Alexandre SCHIFFER" userId="8f28390f-5a5f-4efd-a760-7656bfa7277a" providerId="ADAL" clId="{BC36B0B7-3A6A-D442-8633-750E0971F91A}" dt="2021-07-19T14:47:54.694" v="161" actId="478"/>
            <ac:spMkLst>
              <pc:docMk/>
              <pc:sldMasterMk cId="0" sldId="2147483648"/>
              <pc:sldLayoutMk cId="0" sldId="2147483652"/>
              <ac:spMk id="12" creationId="{ED2A8D0A-E773-4B8C-B501-61F0985A4AE6}"/>
            </ac:spMkLst>
          </pc:spChg>
          <pc:spChg chg="del mod">
            <ac:chgData name="Alexandre SCHIFFER" userId="8f28390f-5a5f-4efd-a760-7656bfa7277a" providerId="ADAL" clId="{BC36B0B7-3A6A-D442-8633-750E0971F91A}" dt="2021-07-19T14:47:55.888" v="162" actId="478"/>
            <ac:spMkLst>
              <pc:docMk/>
              <pc:sldMasterMk cId="0" sldId="2147483648"/>
              <pc:sldLayoutMk cId="0" sldId="2147483652"/>
              <ac:spMk id="13" creationId="{809D677B-1D48-49F3-934E-D1C78ED4EE17}"/>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4" creationId="{AC8BDA4E-3B22-DE49-B888-D8E2EC62F26F}"/>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5" creationId="{D08D9B28-AD20-8A4D-ABC4-BC01B5B6E020}"/>
            </ac:spMkLst>
          </pc:spChg>
          <pc:grpChg chg="del">
            <ac:chgData name="Alexandre SCHIFFER" userId="8f28390f-5a5f-4efd-a760-7656bfa7277a" providerId="ADAL" clId="{BC36B0B7-3A6A-D442-8633-750E0971F91A}" dt="2021-07-19T14:48:06.822" v="164" actId="478"/>
            <ac:grpSpMkLst>
              <pc:docMk/>
              <pc:sldMasterMk cId="0" sldId="2147483648"/>
              <pc:sldLayoutMk cId="0" sldId="2147483652"/>
              <ac:grpSpMk id="7" creationId="{8AF34ADF-08F0-4F1A-9018-863C0741CFAC}"/>
            </ac:grpSpMkLst>
          </pc:grpChg>
          <pc:picChg chg="add mod">
            <ac:chgData name="Alexandre SCHIFFER" userId="8f28390f-5a5f-4efd-a760-7656bfa7277a" providerId="ADAL" clId="{BC36B0B7-3A6A-D442-8633-750E0971F91A}" dt="2021-07-19T14:48:10.427" v="166" actId="167"/>
            <ac:picMkLst>
              <pc:docMk/>
              <pc:sldMasterMk cId="0" sldId="2147483648"/>
              <pc:sldLayoutMk cId="0" sldId="2147483652"/>
              <ac:picMk id="16" creationId="{35C9C2DF-F23C-8446-9515-964BAE4B490B}"/>
            </ac:picMkLst>
          </pc:picChg>
        </pc:sldLayoutChg>
        <pc:sldLayoutChg chg="addSp delSp modSp del mod">
          <pc:chgData name="Alexandre SCHIFFER" userId="8f28390f-5a5f-4efd-a760-7656bfa7277a" providerId="ADAL" clId="{BC36B0B7-3A6A-D442-8633-750E0971F91A}" dt="2021-07-19T15:07:43.715" v="284" actId="2696"/>
          <pc:sldLayoutMkLst>
            <pc:docMk/>
            <pc:sldMasterMk cId="0" sldId="2147483648"/>
            <pc:sldLayoutMk cId="0" sldId="2147483653"/>
          </pc:sldLayoutMkLst>
          <pc:spChg chg="del">
            <ac:chgData name="Alexandre SCHIFFER" userId="8f28390f-5a5f-4efd-a760-7656bfa7277a" providerId="ADAL" clId="{BC36B0B7-3A6A-D442-8633-750E0971F91A}" dt="2021-07-19T14:58:22.304" v="224" actId="478"/>
            <ac:spMkLst>
              <pc:docMk/>
              <pc:sldMasterMk cId="0" sldId="2147483648"/>
              <pc:sldLayoutMk cId="0" sldId="2147483653"/>
              <ac:spMk id="9" creationId="{7EAF0462-CB96-41B4-9A9B-1B3073074E46}"/>
            </ac:spMkLst>
          </pc:spChg>
          <pc:spChg chg="del">
            <ac:chgData name="Alexandre SCHIFFER" userId="8f28390f-5a5f-4efd-a760-7656bfa7277a" providerId="ADAL" clId="{BC36B0B7-3A6A-D442-8633-750E0971F91A}" dt="2021-07-19T14:58:22.304" v="224" actId="478"/>
            <ac:spMkLst>
              <pc:docMk/>
              <pc:sldMasterMk cId="0" sldId="2147483648"/>
              <pc:sldLayoutMk cId="0" sldId="2147483653"/>
              <ac:spMk id="10" creationId="{7F33D532-F51C-4AC4-9C4D-D6BC2774E55F}"/>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1" creationId="{8D919F5B-791D-8B4C-A212-E5ECE9596093}"/>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2" creationId="{3DCC04DC-663E-4D4A-B3E4-DC22EC4156DA}"/>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3" creationId="{C3DC8412-7B8F-AE4E-AF0F-94C407462809}"/>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4" creationId="{2424F8D2-B788-1D49-867F-01DE1CF1DD01}"/>
            </ac:spMkLst>
          </pc:spChg>
        </pc:sldLayoutChg>
        <pc:sldLayoutChg chg="addSp delSp modSp del mod">
          <pc:chgData name="Alexandre SCHIFFER" userId="8f28390f-5a5f-4efd-a760-7656bfa7277a" providerId="ADAL" clId="{BC36B0B7-3A6A-D442-8633-750E0971F91A}" dt="2021-07-19T15:07:44.139" v="285" actId="2696"/>
          <pc:sldLayoutMkLst>
            <pc:docMk/>
            <pc:sldMasterMk cId="0" sldId="2147483648"/>
            <pc:sldLayoutMk cId="0" sldId="2147483654"/>
          </pc:sldLayoutMkLst>
          <pc:spChg chg="del">
            <ac:chgData name="Alexandre SCHIFFER" userId="8f28390f-5a5f-4efd-a760-7656bfa7277a" providerId="ADAL" clId="{BC36B0B7-3A6A-D442-8633-750E0971F91A}" dt="2021-07-19T14:59:24.158" v="236" actId="478"/>
            <ac:spMkLst>
              <pc:docMk/>
              <pc:sldMasterMk cId="0" sldId="2147483648"/>
              <pc:sldLayoutMk cId="0" sldId="2147483654"/>
              <ac:spMk id="8" creationId="{0E2D496D-B30E-4698-8EF1-D6F58E033226}"/>
            </ac:spMkLst>
          </pc:spChg>
          <pc:spChg chg="del">
            <ac:chgData name="Alexandre SCHIFFER" userId="8f28390f-5a5f-4efd-a760-7656bfa7277a" providerId="ADAL" clId="{BC36B0B7-3A6A-D442-8633-750E0971F91A}" dt="2021-07-19T14:59:24.158" v="236" actId="478"/>
            <ac:spMkLst>
              <pc:docMk/>
              <pc:sldMasterMk cId="0" sldId="2147483648"/>
              <pc:sldLayoutMk cId="0" sldId="2147483654"/>
              <ac:spMk id="9" creationId="{58E66DE6-D938-4530-9159-82929F6608E2}"/>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0" creationId="{17817493-7531-F847-850E-BE21F8F8C329}"/>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1" creationId="{BD4BE3D6-F952-DC41-BAC4-F191F0F29615}"/>
            </ac:spMkLst>
          </pc:spChg>
        </pc:sldLayoutChg>
        <pc:sldLayoutChg chg="addSp delSp modSp del mod">
          <pc:chgData name="Alexandre SCHIFFER" userId="8f28390f-5a5f-4efd-a760-7656bfa7277a" providerId="ADAL" clId="{BC36B0B7-3A6A-D442-8633-750E0971F91A}" dt="2021-07-19T15:07:44.569" v="286" actId="2696"/>
          <pc:sldLayoutMkLst>
            <pc:docMk/>
            <pc:sldMasterMk cId="0" sldId="2147483648"/>
            <pc:sldLayoutMk cId="0" sldId="2147483655"/>
          </pc:sldLayoutMkLst>
          <pc:spChg chg="add mod">
            <ac:chgData name="Alexandre SCHIFFER" userId="8f28390f-5a5f-4efd-a760-7656bfa7277a" providerId="ADAL" clId="{BC36B0B7-3A6A-D442-8633-750E0971F91A}" dt="2021-07-19T15:01:06.761" v="256"/>
            <ac:spMkLst>
              <pc:docMk/>
              <pc:sldMasterMk cId="0" sldId="2147483648"/>
              <pc:sldLayoutMk cId="0" sldId="2147483655"/>
              <ac:spMk id="4" creationId="{0E7688CD-F3F2-1D4D-8D81-AA236AB5567A}"/>
            </ac:spMkLst>
          </pc:spChg>
          <pc:spChg chg="add mod">
            <ac:chgData name="Alexandre SCHIFFER" userId="8f28390f-5a5f-4efd-a760-7656bfa7277a" providerId="ADAL" clId="{BC36B0B7-3A6A-D442-8633-750E0971F91A}" dt="2021-07-19T15:01:06.761" v="256"/>
            <ac:spMkLst>
              <pc:docMk/>
              <pc:sldMasterMk cId="0" sldId="2147483648"/>
              <pc:sldLayoutMk cId="0" sldId="2147483655"/>
              <ac:spMk id="5" creationId="{644E7F5D-1606-1245-AB32-8B68556F375C}"/>
            </ac:spMkLst>
          </pc:spChg>
          <pc:picChg chg="add mod">
            <ac:chgData name="Alexandre SCHIFFER" userId="8f28390f-5a5f-4efd-a760-7656bfa7277a" providerId="ADAL" clId="{BC36B0B7-3A6A-D442-8633-750E0971F91A}" dt="2021-07-19T15:01:31.711" v="259"/>
            <ac:picMkLst>
              <pc:docMk/>
              <pc:sldMasterMk cId="0" sldId="2147483648"/>
              <pc:sldLayoutMk cId="0" sldId="2147483655"/>
              <ac:picMk id="6" creationId="{AD6B2DC8-8C76-EC41-9B31-91C01A2BDCEE}"/>
            </ac:picMkLst>
          </pc:picChg>
          <pc:picChg chg="del mod">
            <ac:chgData name="Alexandre SCHIFFER" userId="8f28390f-5a5f-4efd-a760-7656bfa7277a" providerId="ADAL" clId="{BC36B0B7-3A6A-D442-8633-750E0971F91A}" dt="2021-07-19T15:01:32.839" v="260" actId="478"/>
            <ac:picMkLst>
              <pc:docMk/>
              <pc:sldMasterMk cId="0" sldId="2147483648"/>
              <pc:sldLayoutMk cId="0" sldId="2147483655"/>
              <ac:picMk id="45" creationId="{00000000-0000-0000-0000-000000000000}"/>
            </ac:picMkLst>
          </pc:picChg>
        </pc:sldLayoutChg>
        <pc:sldLayoutChg chg="addSp delSp modSp del mod">
          <pc:chgData name="Alexandre SCHIFFER" userId="8f28390f-5a5f-4efd-a760-7656bfa7277a" providerId="ADAL" clId="{BC36B0B7-3A6A-D442-8633-750E0971F91A}" dt="2021-07-19T15:07:45.175" v="287" actId="2696"/>
          <pc:sldLayoutMkLst>
            <pc:docMk/>
            <pc:sldMasterMk cId="0" sldId="2147483648"/>
            <pc:sldLayoutMk cId="0" sldId="2147483656"/>
          </pc:sldLayoutMkLst>
          <pc:picChg chg="add mod">
            <ac:chgData name="Alexandre SCHIFFER" userId="8f28390f-5a5f-4efd-a760-7656bfa7277a" providerId="ADAL" clId="{BC36B0B7-3A6A-D442-8633-750E0971F91A}" dt="2021-07-19T15:05:35.086" v="266" actId="553"/>
            <ac:picMkLst>
              <pc:docMk/>
              <pc:sldMasterMk cId="0" sldId="2147483648"/>
              <pc:sldLayoutMk cId="0" sldId="2147483656"/>
              <ac:picMk id="3" creationId="{6BC5C7D6-A814-E34C-9A70-2AEDD74EB76F}"/>
            </ac:picMkLst>
          </pc:picChg>
          <pc:picChg chg="add del mod">
            <ac:chgData name="Alexandre SCHIFFER" userId="8f28390f-5a5f-4efd-a760-7656bfa7277a" providerId="ADAL" clId="{BC36B0B7-3A6A-D442-8633-750E0971F91A}" dt="2021-07-19T15:05:19.281" v="264" actId="478"/>
            <ac:picMkLst>
              <pc:docMk/>
              <pc:sldMasterMk cId="0" sldId="2147483648"/>
              <pc:sldLayoutMk cId="0" sldId="2147483656"/>
              <ac:picMk id="6" creationId="{74E20EE8-E6A3-B849-AB1C-B0C63F0FCCCA}"/>
            </ac:picMkLst>
          </pc:picChg>
          <pc:picChg chg="del">
            <ac:chgData name="Alexandre SCHIFFER" userId="8f28390f-5a5f-4efd-a760-7656bfa7277a" providerId="ADAL" clId="{BC36B0B7-3A6A-D442-8633-750E0971F91A}" dt="2021-07-19T15:01:47.511" v="262" actId="478"/>
            <ac:picMkLst>
              <pc:docMk/>
              <pc:sldMasterMk cId="0" sldId="2147483648"/>
              <pc:sldLayoutMk cId="0" sldId="2147483656"/>
              <ac:picMk id="50" creationId="{00000000-0000-0000-0000-000000000000}"/>
            </ac:picMkLst>
          </pc:picChg>
        </pc:sldLayoutChg>
        <pc:sldLayoutChg chg="addSp delSp modSp mod">
          <pc:chgData name="Alexandre SCHIFFER" userId="8f28390f-5a5f-4efd-a760-7656bfa7277a" providerId="ADAL" clId="{BC36B0B7-3A6A-D442-8633-750E0971F91A}" dt="2021-07-19T18:04:55.310" v="734"/>
          <pc:sldLayoutMkLst>
            <pc:docMk/>
            <pc:sldMasterMk cId="0" sldId="2147483648"/>
            <pc:sldLayoutMk cId="4152892417" sldId="2147483658"/>
          </pc:sldLayoutMkLst>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9" creationId="{495D0BCF-5581-4AA6-89C7-9E311AD3F6AB}"/>
            </ac:spMkLst>
          </pc:spChg>
          <pc:spChg chg="del">
            <ac:chgData name="Alexandre SCHIFFER" userId="8f28390f-5a5f-4efd-a760-7656bfa7277a" providerId="ADAL" clId="{BC36B0B7-3A6A-D442-8633-750E0971F91A}" dt="2021-07-19T14:47:44.253" v="156" actId="478"/>
            <ac:spMkLst>
              <pc:docMk/>
              <pc:sldMasterMk cId="0" sldId="2147483648"/>
              <pc:sldLayoutMk cId="4152892417" sldId="2147483658"/>
              <ac:spMk id="10" creationId="{23BE97B2-5BC7-4675-8A31-EB8A13CA28EC}"/>
            </ac:spMkLst>
          </pc:spChg>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10" creationId="{AF7FE9CD-A0B4-4596-9C8A-E265F4031F06}"/>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1" creationId="{008FD65F-256A-994F-A2F2-AB11286EA169}"/>
            </ac:spMkLst>
          </pc:spChg>
          <pc:spChg chg="del">
            <ac:chgData name="Alexandre SCHIFFER" userId="8f28390f-5a5f-4efd-a760-7656bfa7277a" providerId="ADAL" clId="{BC36B0B7-3A6A-D442-8633-750E0971F91A}" dt="2021-07-19T14:47:45.332" v="157" actId="478"/>
            <ac:spMkLst>
              <pc:docMk/>
              <pc:sldMasterMk cId="0" sldId="2147483648"/>
              <pc:sldLayoutMk cId="4152892417" sldId="2147483658"/>
              <ac:spMk id="11" creationId="{AC643FA2-9C43-47D4-9F4E-DBD05981AC5B}"/>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2" creationId="{4A3F8BC2-2B33-1249-8653-6D40FEFC1F7E}"/>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2" creationId="{D902FB96-FDCD-1844-A5CC-13A36ABD7ADB}"/>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3" creationId="{BD22139E-D90D-3A40-ACA9-8D31AA2D9F09}"/>
            </ac:spMkLst>
          </pc:spChg>
          <pc:spChg chg="mod">
            <ac:chgData name="Alexandre SCHIFFER" userId="8f28390f-5a5f-4efd-a760-7656bfa7277a" providerId="ADAL" clId="{BC36B0B7-3A6A-D442-8633-750E0971F91A}" dt="2021-07-19T14:52:19.405" v="177" actId="14100"/>
            <ac:spMkLst>
              <pc:docMk/>
              <pc:sldMasterMk cId="0" sldId="2147483648"/>
              <pc:sldLayoutMk cId="4152892417" sldId="2147483658"/>
              <ac:spMk id="23" creationId="{00000000-0000-0000-0000-000000000000}"/>
            </ac:spMkLst>
          </pc:spChg>
          <pc:grpChg chg="del">
            <ac:chgData name="Alexandre SCHIFFER" userId="8f28390f-5a5f-4efd-a760-7656bfa7277a" providerId="ADAL" clId="{BC36B0B7-3A6A-D442-8633-750E0971F91A}" dt="2021-07-19T14:52:52.693" v="178" actId="478"/>
            <ac:grpSpMkLst>
              <pc:docMk/>
              <pc:sldMasterMk cId="0" sldId="2147483648"/>
              <pc:sldLayoutMk cId="4152892417" sldId="2147483658"/>
              <ac:grpSpMk id="4" creationId="{89EADEF1-C673-40D1-B84D-022A97A6C63A}"/>
            </ac:grpSpMkLst>
          </pc:grpChg>
          <pc:picChg chg="add mod">
            <ac:chgData name="Alexandre SCHIFFER" userId="8f28390f-5a5f-4efd-a760-7656bfa7277a" providerId="ADAL" clId="{BC36B0B7-3A6A-D442-8633-750E0971F91A}" dt="2021-07-19T14:52:59.049" v="180" actId="1076"/>
            <ac:picMkLst>
              <pc:docMk/>
              <pc:sldMasterMk cId="0" sldId="2147483648"/>
              <pc:sldLayoutMk cId="4152892417" sldId="2147483658"/>
              <ac:picMk id="5" creationId="{6717FDE1-CA9A-FE43-8205-4662A1E821D7}"/>
            </ac:picMkLst>
          </pc:picChg>
        </pc:sldLayoutChg>
        <pc:sldLayoutChg chg="addSp delSp modSp mod">
          <pc:chgData name="Alexandre SCHIFFER" userId="8f28390f-5a5f-4efd-a760-7656bfa7277a" providerId="ADAL" clId="{BC36B0B7-3A6A-D442-8633-750E0971F91A}" dt="2021-07-19T18:04:10.424" v="723"/>
          <pc:sldLayoutMkLst>
            <pc:docMk/>
            <pc:sldMasterMk cId="0" sldId="2147483648"/>
            <pc:sldLayoutMk cId="716970866" sldId="2147483659"/>
          </pc:sldLayoutMkLst>
          <pc:spChg chg="del">
            <ac:chgData name="Alexandre SCHIFFER" userId="8f28390f-5a5f-4efd-a760-7656bfa7277a" providerId="ADAL" clId="{BC36B0B7-3A6A-D442-8633-750E0971F91A}" dt="2021-07-19T18:04:09.532" v="722" actId="478"/>
            <ac:spMkLst>
              <pc:docMk/>
              <pc:sldMasterMk cId="0" sldId="2147483648"/>
              <pc:sldLayoutMk cId="716970866" sldId="2147483659"/>
              <ac:spMk id="9" creationId="{01E28162-501E-4568-A680-4814C96178C2}"/>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0" creationId="{3D0CDBFE-FAE1-42A3-BBCB-79E308DAA590}"/>
            </ac:spMkLst>
          </pc:spChg>
          <pc:spChg chg="del mod">
            <ac:chgData name="Alexandre SCHIFFER" userId="8f28390f-5a5f-4efd-a760-7656bfa7277a" providerId="ADAL" clId="{BC36B0B7-3A6A-D442-8633-750E0971F91A}" dt="2021-07-19T18:04:09.532" v="722" actId="478"/>
            <ac:spMkLst>
              <pc:docMk/>
              <pc:sldMasterMk cId="0" sldId="2147483648"/>
              <pc:sldLayoutMk cId="716970866" sldId="2147483659"/>
              <ac:spMk id="10" creationId="{50C57F7C-AFA0-4293-AFDC-66407DD2C47E}"/>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1" creationId="{84A9D5C1-E996-1E48-B492-9113CB6BB976}"/>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1" creationId="{D2D5117A-9E9C-4C78-9CFD-82009AE1BD33}"/>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2" creationId="{1DA6A50A-DAEA-C14C-91E0-5CD2396711F0}"/>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2" creationId="{6A69B72A-441E-FB43-ABAB-295DFA4DBF67}"/>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3" creationId="{D88978D4-4D0F-A948-BF35-77AFC420C0E2}"/>
            </ac:spMkLst>
          </pc:spChg>
          <pc:grpChg chg="del">
            <ac:chgData name="Alexandre SCHIFFER" userId="8f28390f-5a5f-4efd-a760-7656bfa7277a" providerId="ADAL" clId="{BC36B0B7-3A6A-D442-8633-750E0971F91A}" dt="2021-07-19T14:42:16.059" v="135" actId="478"/>
            <ac:grpSpMkLst>
              <pc:docMk/>
              <pc:sldMasterMk cId="0" sldId="2147483648"/>
              <pc:sldLayoutMk cId="716970866" sldId="2147483659"/>
              <ac:grpSpMk id="4" creationId="{1A568E73-8989-4A2A-82F1-31F9AA7130EB}"/>
            </ac:grpSpMkLst>
          </pc:grpChg>
          <pc:picChg chg="add mod">
            <ac:chgData name="Alexandre SCHIFFER" userId="8f28390f-5a5f-4efd-a760-7656bfa7277a" providerId="ADAL" clId="{BC36B0B7-3A6A-D442-8633-750E0971F91A}" dt="2021-07-19T14:42:32.802" v="137"/>
            <ac:picMkLst>
              <pc:docMk/>
              <pc:sldMasterMk cId="0" sldId="2147483648"/>
              <pc:sldLayoutMk cId="716970866" sldId="2147483659"/>
              <ac:picMk id="5" creationId="{CBC44380-F484-2347-8F3D-B9451266783A}"/>
            </ac:picMkLst>
          </pc:picChg>
        </pc:sldLayoutChg>
        <pc:sldLayoutChg chg="addSp delSp modSp mod">
          <pc:chgData name="Alexandre SCHIFFER" userId="8f28390f-5a5f-4efd-a760-7656bfa7277a" providerId="ADAL" clId="{BC36B0B7-3A6A-D442-8633-750E0971F91A}" dt="2021-07-19T18:05:01.361" v="737"/>
          <pc:sldLayoutMkLst>
            <pc:docMk/>
            <pc:sldMasterMk cId="0" sldId="2147483648"/>
            <pc:sldLayoutMk cId="3354575459" sldId="2147483660"/>
          </pc:sldLayoutMkLst>
          <pc:spChg chg="add del">
            <ac:chgData name="Alexandre SCHIFFER" userId="8f28390f-5a5f-4efd-a760-7656bfa7277a" providerId="ADAL" clId="{BC36B0B7-3A6A-D442-8633-750E0971F91A}" dt="2021-07-19T14:48:44.713" v="172" actId="478"/>
            <ac:spMkLst>
              <pc:docMk/>
              <pc:sldMasterMk cId="0" sldId="2147483648"/>
              <pc:sldLayoutMk cId="3354575459" sldId="2147483660"/>
              <ac:spMk id="9" creationId="{4C2220F9-A28B-40E5-A63F-535E1FC5757A}"/>
            </ac:spMkLst>
          </pc:spChg>
          <pc:spChg chg="del">
            <ac:chgData name="Alexandre SCHIFFER" userId="8f28390f-5a5f-4efd-a760-7656bfa7277a" providerId="ADAL" clId="{BC36B0B7-3A6A-D442-8633-750E0971F91A}" dt="2021-07-19T18:04:58.785" v="735" actId="478"/>
            <ac:spMkLst>
              <pc:docMk/>
              <pc:sldMasterMk cId="0" sldId="2147483648"/>
              <pc:sldLayoutMk cId="3354575459" sldId="2147483660"/>
              <ac:spMk id="9" creationId="{77053BCE-9AFB-4813-8733-BC80EEC00542}"/>
            </ac:spMkLst>
          </pc:spChg>
          <pc:spChg chg="del">
            <ac:chgData name="Alexandre SCHIFFER" userId="8f28390f-5a5f-4efd-a760-7656bfa7277a" providerId="ADAL" clId="{BC36B0B7-3A6A-D442-8633-750E0971F91A}" dt="2021-07-19T14:48:37.603" v="167" actId="478"/>
            <ac:spMkLst>
              <pc:docMk/>
              <pc:sldMasterMk cId="0" sldId="2147483648"/>
              <pc:sldLayoutMk cId="3354575459" sldId="2147483660"/>
              <ac:spMk id="10" creationId="{EF4C5807-F017-4D3B-8865-489E8B12B3E7}"/>
            </ac:spMkLst>
          </pc:spChg>
          <pc:spChg chg="del">
            <ac:chgData name="Alexandre SCHIFFER" userId="8f28390f-5a5f-4efd-a760-7656bfa7277a" providerId="ADAL" clId="{BC36B0B7-3A6A-D442-8633-750E0971F91A}" dt="2021-07-19T18:05:00.137" v="736" actId="478"/>
            <ac:spMkLst>
              <pc:docMk/>
              <pc:sldMasterMk cId="0" sldId="2147483648"/>
              <pc:sldLayoutMk cId="3354575459" sldId="2147483660"/>
              <ac:spMk id="10" creationId="{F332CD5B-5BE5-4F04-AD44-9832BD008A49}"/>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1" creationId="{7D9D4F1E-355F-6249-9112-AA1C8AF4447B}"/>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2" creationId="{25C161BA-A39D-BD41-A684-DA5BA56CA60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2" creationId="{E114262A-2B79-9846-95D2-A55099BBF54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3" creationId="{B2508D0C-4343-B34E-8BD9-FEAF316D69C8}"/>
            </ac:spMkLst>
          </pc:spChg>
          <pc:picChg chg="add del mod">
            <ac:chgData name="Alexandre SCHIFFER" userId="8f28390f-5a5f-4efd-a760-7656bfa7277a" providerId="ADAL" clId="{BC36B0B7-3A6A-D442-8633-750E0971F91A}" dt="2021-07-19T14:48:42.689" v="170"/>
            <ac:picMkLst>
              <pc:docMk/>
              <pc:sldMasterMk cId="0" sldId="2147483648"/>
              <pc:sldLayoutMk cId="3354575459" sldId="2147483660"/>
              <ac:picMk id="11" creationId="{EE9F4F86-615E-B045-B577-124B9CF17DE1}"/>
            </ac:picMkLst>
          </pc:picChg>
        </pc:sldLayoutChg>
        <pc:sldLayoutChg chg="addSp delSp modSp mod">
          <pc:chgData name="Alexandre SCHIFFER" userId="8f28390f-5a5f-4efd-a760-7656bfa7277a" providerId="ADAL" clId="{BC36B0B7-3A6A-D442-8633-750E0971F91A}" dt="2021-07-19T18:05:18.622" v="743"/>
          <pc:sldLayoutMkLst>
            <pc:docMk/>
            <pc:sldMasterMk cId="0" sldId="2147483648"/>
            <pc:sldLayoutMk cId="892632705" sldId="2147483662"/>
          </pc:sldLayoutMkLst>
          <pc:spChg chg="add mod">
            <ac:chgData name="Alexandre SCHIFFER" userId="8f28390f-5a5f-4efd-a760-7656bfa7277a" providerId="ADAL" clId="{BC36B0B7-3A6A-D442-8633-750E0971F91A}" dt="2021-07-19T18:05:18.622" v="743"/>
            <ac:spMkLst>
              <pc:docMk/>
              <pc:sldMasterMk cId="0" sldId="2147483648"/>
              <pc:sldLayoutMk cId="892632705" sldId="2147483662"/>
              <ac:spMk id="10" creationId="{9E2B75C0-D72D-3D48-BFC8-FCD2A9442EA0}"/>
            </ac:spMkLst>
          </pc:spChg>
          <pc:spChg chg="del">
            <ac:chgData name="Alexandre SCHIFFER" userId="8f28390f-5a5f-4efd-a760-7656bfa7277a" providerId="ADAL" clId="{BC36B0B7-3A6A-D442-8633-750E0971F91A}" dt="2021-07-19T18:05:17.775" v="742" actId="478"/>
            <ac:spMkLst>
              <pc:docMk/>
              <pc:sldMasterMk cId="0" sldId="2147483648"/>
              <pc:sldLayoutMk cId="892632705" sldId="2147483662"/>
              <ac:spMk id="11" creationId="{D811F1A8-B7DC-449C-ADF8-D57B838BFE33}"/>
            </ac:spMkLst>
          </pc:spChg>
          <pc:spChg chg="add mod">
            <ac:chgData name="Alexandre SCHIFFER" userId="8f28390f-5a5f-4efd-a760-7656bfa7277a" providerId="ADAL" clId="{BC36B0B7-3A6A-D442-8633-750E0971F91A}" dt="2021-07-19T18:05:18.622" v="743"/>
            <ac:spMkLst>
              <pc:docMk/>
              <pc:sldMasterMk cId="0" sldId="2147483648"/>
              <pc:sldLayoutMk cId="892632705" sldId="2147483662"/>
              <ac:spMk id="12" creationId="{6D8475EB-2277-FE43-A84E-8AACA91163C2}"/>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2" creationId="{CDA8E892-73B0-4A44-ACEE-4A9E30B440AC}"/>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3" creationId="{C4BC28AD-FD82-47F9-9E9E-DCD8B9B9C2EB}"/>
            </ac:spMkLst>
          </pc:spChg>
          <pc:spChg chg="add mod">
            <ac:chgData name="Alexandre SCHIFFER" userId="8f28390f-5a5f-4efd-a760-7656bfa7277a" providerId="ADAL" clId="{BC36B0B7-3A6A-D442-8633-750E0971F91A}" dt="2021-07-19T14:58:47.021" v="229"/>
            <ac:spMkLst>
              <pc:docMk/>
              <pc:sldMasterMk cId="0" sldId="2147483648"/>
              <pc:sldLayoutMk cId="892632705" sldId="2147483662"/>
              <ac:spMk id="14" creationId="{07B9877C-E36B-864F-A76D-6352045E08CF}"/>
            </ac:spMkLst>
          </pc:spChg>
          <pc:spChg chg="add del mod">
            <ac:chgData name="Alexandre SCHIFFER" userId="8f28390f-5a5f-4efd-a760-7656bfa7277a" providerId="ADAL" clId="{BC36B0B7-3A6A-D442-8633-750E0971F91A}" dt="2021-07-19T18:05:17.775" v="742" actId="478"/>
            <ac:spMkLst>
              <pc:docMk/>
              <pc:sldMasterMk cId="0" sldId="2147483648"/>
              <pc:sldLayoutMk cId="892632705" sldId="2147483662"/>
              <ac:spMk id="15" creationId="{5A23A0C6-4924-F247-8790-9DF8CF4FFF7F}"/>
            </ac:spMkLst>
          </pc:spChg>
          <pc:grpChg chg="del">
            <ac:chgData name="Alexandre SCHIFFER" userId="8f28390f-5a5f-4efd-a760-7656bfa7277a" providerId="ADAL" clId="{BC36B0B7-3A6A-D442-8633-750E0971F91A}" dt="2021-07-19T14:58:58.574" v="230" actId="478"/>
            <ac:grpSpMkLst>
              <pc:docMk/>
              <pc:sldMasterMk cId="0" sldId="2147483648"/>
              <pc:sldLayoutMk cId="892632705" sldId="2147483662"/>
              <ac:grpSpMk id="7" creationId="{6E93AE60-7C4E-4BEC-8EED-01ACB0EB36E4}"/>
            </ac:grpSpMkLst>
          </pc:grpChg>
          <pc:picChg chg="add mod">
            <ac:chgData name="Alexandre SCHIFFER" userId="8f28390f-5a5f-4efd-a760-7656bfa7277a" providerId="ADAL" clId="{BC36B0B7-3A6A-D442-8633-750E0971F91A}" dt="2021-07-19T14:59:02.729" v="232" actId="167"/>
            <ac:picMkLst>
              <pc:docMk/>
              <pc:sldMasterMk cId="0" sldId="2147483648"/>
              <pc:sldLayoutMk cId="892632705" sldId="2147483662"/>
              <ac:picMk id="16" creationId="{71EC1FF6-76D5-1249-92F3-1CC3C4A502F9}"/>
            </ac:picMkLst>
          </pc:picChg>
        </pc:sldLayoutChg>
        <pc:sldLayoutChg chg="addSp delSp modSp mod">
          <pc:chgData name="Alexandre SCHIFFER" userId="8f28390f-5a5f-4efd-a760-7656bfa7277a" providerId="ADAL" clId="{BC36B0B7-3A6A-D442-8633-750E0971F91A}" dt="2021-07-19T18:05:24.920" v="745"/>
          <pc:sldLayoutMkLst>
            <pc:docMk/>
            <pc:sldMasterMk cId="0" sldId="2147483648"/>
            <pc:sldLayoutMk cId="1427893216" sldId="2147483663"/>
          </pc:sldLayoutMkLst>
          <pc:spChg chg="add mod">
            <ac:chgData name="Alexandre SCHIFFER" userId="8f28390f-5a5f-4efd-a760-7656bfa7277a" providerId="ADAL" clId="{BC36B0B7-3A6A-D442-8633-750E0971F91A}" dt="2021-07-19T18:05:24.920" v="745"/>
            <ac:spMkLst>
              <pc:docMk/>
              <pc:sldMasterMk cId="0" sldId="2147483648"/>
              <pc:sldLayoutMk cId="1427893216" sldId="2147483663"/>
              <ac:spMk id="9" creationId="{215A4616-D56F-CD46-8853-10189E54DCB5}"/>
            </ac:spMkLst>
          </pc:spChg>
          <pc:spChg chg="del">
            <ac:chgData name="Alexandre SCHIFFER" userId="8f28390f-5a5f-4efd-a760-7656bfa7277a" providerId="ADAL" clId="{BC36B0B7-3A6A-D442-8633-750E0971F91A}" dt="2021-07-19T18:05:23.895" v="744" actId="478"/>
            <ac:spMkLst>
              <pc:docMk/>
              <pc:sldMasterMk cId="0" sldId="2147483648"/>
              <pc:sldLayoutMk cId="1427893216" sldId="2147483663"/>
              <ac:spMk id="10" creationId="{E9DFEEF3-E9B6-4D2F-8632-0189F4EA9ACC}"/>
            </ac:spMkLst>
          </pc:spChg>
          <pc:spChg chg="add mod">
            <ac:chgData name="Alexandre SCHIFFER" userId="8f28390f-5a5f-4efd-a760-7656bfa7277a" providerId="ADAL" clId="{BC36B0B7-3A6A-D442-8633-750E0971F91A}" dt="2021-07-19T18:05:24.920" v="745"/>
            <ac:spMkLst>
              <pc:docMk/>
              <pc:sldMasterMk cId="0" sldId="2147483648"/>
              <pc:sldLayoutMk cId="1427893216" sldId="2147483663"/>
              <ac:spMk id="11" creationId="{7EC18E26-067D-1449-867C-844364D3B00C}"/>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1" creationId="{B5B40E2E-FDD0-4951-96C5-E10841438A64}"/>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2" creationId="{1FE59633-D1F5-4FDB-B02A-EE53C1E624A7}"/>
            </ac:spMkLst>
          </pc:spChg>
          <pc:spChg chg="add mod">
            <ac:chgData name="Alexandre SCHIFFER" userId="8f28390f-5a5f-4efd-a760-7656bfa7277a" providerId="ADAL" clId="{BC36B0B7-3A6A-D442-8633-750E0971F91A}" dt="2021-07-19T14:59:51.066" v="239"/>
            <ac:spMkLst>
              <pc:docMk/>
              <pc:sldMasterMk cId="0" sldId="2147483648"/>
              <pc:sldLayoutMk cId="1427893216" sldId="2147483663"/>
              <ac:spMk id="13" creationId="{F1E9D7BF-2626-4545-A108-EAD807A17039}"/>
            </ac:spMkLst>
          </pc:spChg>
          <pc:spChg chg="add del mod">
            <ac:chgData name="Alexandre SCHIFFER" userId="8f28390f-5a5f-4efd-a760-7656bfa7277a" providerId="ADAL" clId="{BC36B0B7-3A6A-D442-8633-750E0971F91A}" dt="2021-07-19T18:05:23.895" v="744" actId="478"/>
            <ac:spMkLst>
              <pc:docMk/>
              <pc:sldMasterMk cId="0" sldId="2147483648"/>
              <pc:sldLayoutMk cId="1427893216" sldId="2147483663"/>
              <ac:spMk id="14" creationId="{31218ABF-287F-B942-940E-BE451F26F6AC}"/>
            </ac:spMkLst>
          </pc:spChg>
          <pc:grpChg chg="del">
            <ac:chgData name="Alexandre SCHIFFER" userId="8f28390f-5a5f-4efd-a760-7656bfa7277a" providerId="ADAL" clId="{BC36B0B7-3A6A-D442-8633-750E0971F91A}" dt="2021-07-19T14:59:52.464" v="240" actId="478"/>
            <ac:grpSpMkLst>
              <pc:docMk/>
              <pc:sldMasterMk cId="0" sldId="2147483648"/>
              <pc:sldLayoutMk cId="1427893216" sldId="2147483663"/>
              <ac:grpSpMk id="6" creationId="{97870838-9D5D-4FFF-B51A-EDE3692B1274}"/>
            </ac:grpSpMkLst>
          </pc:grpChg>
          <pc:picChg chg="add mod">
            <ac:chgData name="Alexandre SCHIFFER" userId="8f28390f-5a5f-4efd-a760-7656bfa7277a" providerId="ADAL" clId="{BC36B0B7-3A6A-D442-8633-750E0971F91A}" dt="2021-07-19T15:00:01.996" v="242" actId="167"/>
            <ac:picMkLst>
              <pc:docMk/>
              <pc:sldMasterMk cId="0" sldId="2147483648"/>
              <pc:sldLayoutMk cId="1427893216" sldId="2147483663"/>
              <ac:picMk id="15" creationId="{D23B7697-3B0C-6D45-80A9-766D98CD3839}"/>
            </ac:picMkLst>
          </pc:picChg>
        </pc:sldLayoutChg>
        <pc:sldLayoutChg chg="addSp delSp modSp mod">
          <pc:chgData name="Alexandre SCHIFFER" userId="8f28390f-5a5f-4efd-a760-7656bfa7277a" providerId="ADAL" clId="{BC36B0B7-3A6A-D442-8633-750E0971F91A}" dt="2021-07-19T18:04:48.431" v="731" actId="14100"/>
          <pc:sldLayoutMkLst>
            <pc:docMk/>
            <pc:sldMasterMk cId="0" sldId="2147483648"/>
            <pc:sldLayoutMk cId="216004049" sldId="2147483665"/>
          </pc:sldLayoutMkLst>
          <pc:spChg chg="add del mod">
            <ac:chgData name="Alexandre SCHIFFER" userId="8f28390f-5a5f-4efd-a760-7656bfa7277a" providerId="ADAL" clId="{BC36B0B7-3A6A-D442-8633-750E0971F91A}" dt="2021-07-19T14:54:08.583" v="208" actId="478"/>
            <ac:spMkLst>
              <pc:docMk/>
              <pc:sldMasterMk cId="0" sldId="2147483648"/>
              <pc:sldLayoutMk cId="216004049" sldId="2147483665"/>
              <ac:spMk id="2" creationId="{0837B9AB-B689-784A-8EA7-EB10C5F00E82}"/>
            </ac:spMkLst>
          </pc:spChg>
          <pc:spChg chg="del mod">
            <ac:chgData name="Alexandre SCHIFFER" userId="8f28390f-5a5f-4efd-a760-7656bfa7277a" providerId="ADAL" clId="{BC36B0B7-3A6A-D442-8633-750E0971F91A}" dt="2021-07-19T14:47:32.778" v="153" actId="478"/>
            <ac:spMkLst>
              <pc:docMk/>
              <pc:sldMasterMk cId="0" sldId="2147483648"/>
              <pc:sldLayoutMk cId="216004049" sldId="2147483665"/>
              <ac:spMk id="8" creationId="{D8D4688A-39F2-432B-A5E5-B037C717396E}"/>
            </ac:spMkLst>
          </pc:spChg>
          <pc:spChg chg="del">
            <ac:chgData name="Alexandre SCHIFFER" userId="8f28390f-5a5f-4efd-a760-7656bfa7277a" providerId="ADAL" clId="{BC36B0B7-3A6A-D442-8633-750E0971F91A}" dt="2021-07-19T14:47:30.235" v="151" actId="478"/>
            <ac:spMkLst>
              <pc:docMk/>
              <pc:sldMasterMk cId="0" sldId="2147483648"/>
              <pc:sldLayoutMk cId="216004049" sldId="2147483665"/>
              <ac:spMk id="9" creationId="{451883A7-B553-4EBE-B475-97C56167E3F6}"/>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9" creationId="{AEAF2348-8253-4FFD-80A3-B66358CF7CB9}"/>
            </ac:spMkLst>
          </pc:spChg>
          <pc:spChg chg="add mod">
            <ac:chgData name="Alexandre SCHIFFER" userId="8f28390f-5a5f-4efd-a760-7656bfa7277a" providerId="ADAL" clId="{BC36B0B7-3A6A-D442-8633-750E0971F91A}" dt="2021-07-19T18:04:48.431" v="731" actId="14100"/>
            <ac:spMkLst>
              <pc:docMk/>
              <pc:sldMasterMk cId="0" sldId="2147483648"/>
              <pc:sldLayoutMk cId="216004049" sldId="2147483665"/>
              <ac:spMk id="10" creationId="{4EAE5640-664A-7B45-B25F-99977EE0B888}"/>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0" creationId="{DE14B75D-4EA4-D545-AA6D-1A965597D404}"/>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1" creationId="{7142C04D-78A2-9D4E-960C-4748E5386629}"/>
            </ac:spMkLst>
          </pc:spChg>
          <pc:spChg chg="add mod">
            <ac:chgData name="Alexandre SCHIFFER" userId="8f28390f-5a5f-4efd-a760-7656bfa7277a" providerId="ADAL" clId="{BC36B0B7-3A6A-D442-8633-750E0971F91A}" dt="2021-07-19T18:04:22.705" v="729"/>
            <ac:spMkLst>
              <pc:docMk/>
              <pc:sldMasterMk cId="0" sldId="2147483648"/>
              <pc:sldLayoutMk cId="216004049" sldId="2147483665"/>
              <ac:spMk id="11" creationId="{BD5B5D5C-8F18-5C4C-B841-4CB27E3B7EC8}"/>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12" creationId="{5D04AECC-A8B1-4D49-8EDB-D5F32C2F381C}"/>
            </ac:spMkLst>
          </pc:spChg>
          <pc:picChg chg="add mod">
            <ac:chgData name="Alexandre SCHIFFER" userId="8f28390f-5a5f-4efd-a760-7656bfa7277a" providerId="ADAL" clId="{BC36B0B7-3A6A-D442-8633-750E0971F91A}" dt="2021-07-19T14:57:30.017" v="214" actId="167"/>
            <ac:picMkLst>
              <pc:docMk/>
              <pc:sldMasterMk cId="0" sldId="2147483648"/>
              <pc:sldLayoutMk cId="216004049" sldId="2147483665"/>
              <ac:picMk id="4" creationId="{A396AFB2-33E0-D042-A523-F18560DAA05B}"/>
            </ac:picMkLst>
          </pc:picChg>
          <pc:picChg chg="del">
            <ac:chgData name="Alexandre SCHIFFER" userId="8f28390f-5a5f-4efd-a760-7656bfa7277a" providerId="ADAL" clId="{BC36B0B7-3A6A-D442-8633-750E0971F91A}" dt="2021-07-19T14:53:22.596" v="181" actId="478"/>
            <ac:picMkLst>
              <pc:docMk/>
              <pc:sldMasterMk cId="0" sldId="2147483648"/>
              <pc:sldLayoutMk cId="216004049" sldId="2147483665"/>
              <ac:picMk id="7" creationId="{8D7E45EB-2B99-434E-90CC-CE7FF5AAB1EC}"/>
            </ac:picMkLst>
          </pc:picChg>
          <pc:picChg chg="add del mod">
            <ac:chgData name="Alexandre SCHIFFER" userId="8f28390f-5a5f-4efd-a760-7656bfa7277a" providerId="ADAL" clId="{BC36B0B7-3A6A-D442-8633-750E0971F91A}" dt="2021-07-19T14:53:25.252" v="183" actId="478"/>
            <ac:picMkLst>
              <pc:docMk/>
              <pc:sldMasterMk cId="0" sldId="2147483648"/>
              <pc:sldLayoutMk cId="216004049" sldId="2147483665"/>
              <ac:picMk id="12" creationId="{F924E02B-0BFB-3745-AEDD-DDF1E816AF96}"/>
            </ac:picMkLst>
          </pc:picChg>
        </pc:sldLayoutChg>
        <pc:sldLayoutChg chg="addSp delSp modSp mod">
          <pc:chgData name="Alexandre SCHIFFER" userId="8f28390f-5a5f-4efd-a760-7656bfa7277a" providerId="ADAL" clId="{BC36B0B7-3A6A-D442-8633-750E0971F91A}" dt="2021-07-19T18:05:31.647" v="747"/>
          <pc:sldLayoutMkLst>
            <pc:docMk/>
            <pc:sldMasterMk cId="0" sldId="2147483648"/>
            <pc:sldLayoutMk cId="1784752026" sldId="2147483667"/>
          </pc:sldLayoutMkLst>
          <pc:spChg chg="del">
            <ac:chgData name="Alexandre SCHIFFER" userId="8f28390f-5a5f-4efd-a760-7656bfa7277a" providerId="ADAL" clId="{BC36B0B7-3A6A-D442-8633-750E0971F91A}" dt="2021-07-19T15:00:06.639" v="244" actId="478"/>
            <ac:spMkLst>
              <pc:docMk/>
              <pc:sldMasterMk cId="0" sldId="2147483648"/>
              <pc:sldLayoutMk cId="1784752026" sldId="2147483667"/>
              <ac:spMk id="4" creationId="{B93CCC91-1DF0-4030-907E-486A54126FAE}"/>
            </ac:spMkLst>
          </pc:spChg>
          <pc:spChg chg="del mod">
            <ac:chgData name="Alexandre SCHIFFER" userId="8f28390f-5a5f-4efd-a760-7656bfa7277a" providerId="ADAL" clId="{BC36B0B7-3A6A-D442-8633-750E0971F91A}" dt="2021-07-19T15:00:06.639" v="244" actId="478"/>
            <ac:spMkLst>
              <pc:docMk/>
              <pc:sldMasterMk cId="0" sldId="2147483648"/>
              <pc:sldLayoutMk cId="1784752026" sldId="2147483667"/>
              <ac:spMk id="5" creationId="{A4228E0E-76B2-464E-AB79-98573FBD7176}"/>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5" creationId="{A6225EB8-5BEC-F841-8219-FB6E53C97333}"/>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6" creationId="{6656E1EF-DA02-704C-AC93-8EB13EFED9E9}"/>
            </ac:spMkLst>
          </pc:spChg>
          <pc:spChg chg="add mod">
            <ac:chgData name="Alexandre SCHIFFER" userId="8f28390f-5a5f-4efd-a760-7656bfa7277a" providerId="ADAL" clId="{BC36B0B7-3A6A-D442-8633-750E0971F91A}" dt="2021-07-19T15:00:14.620" v="245"/>
            <ac:spMkLst>
              <pc:docMk/>
              <pc:sldMasterMk cId="0" sldId="2147483648"/>
              <pc:sldLayoutMk cId="1784752026" sldId="2147483667"/>
              <ac:spMk id="6" creationId="{E2F74890-833D-6B48-839B-B71121B5178F}"/>
            </ac:spMkLst>
          </pc:spChg>
          <pc:spChg chg="add del mod">
            <ac:chgData name="Alexandre SCHIFFER" userId="8f28390f-5a5f-4efd-a760-7656bfa7277a" providerId="ADAL" clId="{BC36B0B7-3A6A-D442-8633-750E0971F91A}" dt="2021-07-19T18:05:30.690" v="746" actId="478"/>
            <ac:spMkLst>
              <pc:docMk/>
              <pc:sldMasterMk cId="0" sldId="2147483648"/>
              <pc:sldLayoutMk cId="1784752026" sldId="2147483667"/>
              <ac:spMk id="7" creationId="{B635C4B8-14D9-DF44-9BA4-D68AF9D7E94B}"/>
            </ac:spMkLst>
          </pc:spChg>
          <pc:spChg chg="del">
            <ac:chgData name="Alexandre SCHIFFER" userId="8f28390f-5a5f-4efd-a760-7656bfa7277a" providerId="ADAL" clId="{BC36B0B7-3A6A-D442-8633-750E0971F91A}" dt="2021-07-19T18:05:30.690" v="746" actId="478"/>
            <ac:spMkLst>
              <pc:docMk/>
              <pc:sldMasterMk cId="0" sldId="2147483648"/>
              <pc:sldLayoutMk cId="1784752026" sldId="2147483667"/>
              <ac:spMk id="9" creationId="{A07EDEEA-2019-40EC-8932-F55CA1ADB9B3}"/>
            </ac:spMkLst>
          </pc:spChg>
          <pc:picChg chg="add mod">
            <ac:chgData name="Alexandre SCHIFFER" userId="8f28390f-5a5f-4efd-a760-7656bfa7277a" providerId="ADAL" clId="{BC36B0B7-3A6A-D442-8633-750E0971F91A}" dt="2021-07-19T15:00:23.552" v="248" actId="1076"/>
            <ac:picMkLst>
              <pc:docMk/>
              <pc:sldMasterMk cId="0" sldId="2147483648"/>
              <pc:sldLayoutMk cId="1784752026" sldId="2147483667"/>
              <ac:picMk id="8" creationId="{BEE74168-BC68-0042-B001-258CC76DD14D}"/>
            </ac:picMkLst>
          </pc:picChg>
        </pc:sldLayoutChg>
        <pc:sldLayoutChg chg="addSp delSp modSp mod">
          <pc:chgData name="Alexandre SCHIFFER" userId="8f28390f-5a5f-4efd-a760-7656bfa7277a" providerId="ADAL" clId="{BC36B0B7-3A6A-D442-8633-750E0971F91A}" dt="2021-07-19T18:05:48.011" v="751"/>
          <pc:sldLayoutMkLst>
            <pc:docMk/>
            <pc:sldMasterMk cId="0" sldId="2147483648"/>
            <pc:sldLayoutMk cId="805117329" sldId="2147483668"/>
          </pc:sldLayoutMkLst>
          <pc:spChg chg="add del mod">
            <ac:chgData name="Alexandre SCHIFFER" userId="8f28390f-5a5f-4efd-a760-7656bfa7277a" providerId="ADAL" clId="{BC36B0B7-3A6A-D442-8633-750E0971F91A}" dt="2021-07-19T18:05:47.115" v="750" actId="478"/>
            <ac:spMkLst>
              <pc:docMk/>
              <pc:sldMasterMk cId="0" sldId="2147483648"/>
              <pc:sldLayoutMk cId="805117329" sldId="2147483668"/>
              <ac:spMk id="7" creationId="{330AB2E9-1178-7448-8445-FBDA4512ABA4}"/>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7" creationId="{A63CA538-E405-4B77-9ED1-4DB8C48A473C}"/>
            </ac:spMkLst>
          </pc:spChg>
          <pc:spChg chg="del">
            <ac:chgData name="Alexandre SCHIFFER" userId="8f28390f-5a5f-4efd-a760-7656bfa7277a" providerId="ADAL" clId="{BC36B0B7-3A6A-D442-8633-750E0971F91A}" dt="2021-07-19T18:05:35.888" v="748" actId="478"/>
            <ac:spMkLst>
              <pc:docMk/>
              <pc:sldMasterMk cId="0" sldId="2147483648"/>
              <pc:sldLayoutMk cId="805117329" sldId="2147483668"/>
              <ac:spMk id="8" creationId="{0AFF7476-F81C-4890-8506-80A5B3E8F7F8}"/>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8" creationId="{A982DE7D-1B0D-4CF1-814F-AE279018E3FC}"/>
            </ac:spMkLst>
          </pc:spChg>
          <pc:spChg chg="add mod">
            <ac:chgData name="Alexandre SCHIFFER" userId="8f28390f-5a5f-4efd-a760-7656bfa7277a" providerId="ADAL" clId="{BC36B0B7-3A6A-D442-8633-750E0971F91A}" dt="2021-07-19T15:00:44.273" v="252"/>
            <ac:spMkLst>
              <pc:docMk/>
              <pc:sldMasterMk cId="0" sldId="2147483648"/>
              <pc:sldLayoutMk cId="805117329" sldId="2147483668"/>
              <ac:spMk id="9" creationId="{29DCDB16-1281-0D4F-B877-B4B8F3759DD6}"/>
            </ac:spMkLst>
          </pc:spChg>
          <pc:spChg chg="add mod">
            <ac:chgData name="Alexandre SCHIFFER" userId="8f28390f-5a5f-4efd-a760-7656bfa7277a" providerId="ADAL" clId="{BC36B0B7-3A6A-D442-8633-750E0971F91A}" dt="2021-07-19T18:05:37.177" v="749"/>
            <ac:spMkLst>
              <pc:docMk/>
              <pc:sldMasterMk cId="0" sldId="2147483648"/>
              <pc:sldLayoutMk cId="805117329" sldId="2147483668"/>
              <ac:spMk id="9" creationId="{675252F0-ACA4-6C49-869F-CD4E7CE995B0}"/>
            </ac:spMkLst>
          </pc:spChg>
          <pc:spChg chg="add del mod">
            <ac:chgData name="Alexandre SCHIFFER" userId="8f28390f-5a5f-4efd-a760-7656bfa7277a" providerId="ADAL" clId="{BC36B0B7-3A6A-D442-8633-750E0971F91A}" dt="2021-07-19T18:05:35.888" v="748" actId="478"/>
            <ac:spMkLst>
              <pc:docMk/>
              <pc:sldMasterMk cId="0" sldId="2147483648"/>
              <pc:sldLayoutMk cId="805117329" sldId="2147483668"/>
              <ac:spMk id="10" creationId="{1AF947DA-2D49-7A47-990D-39DAD8987433}"/>
            </ac:spMkLst>
          </pc:spChg>
          <pc:spChg chg="add mod">
            <ac:chgData name="Alexandre SCHIFFER" userId="8f28390f-5a5f-4efd-a760-7656bfa7277a" providerId="ADAL" clId="{BC36B0B7-3A6A-D442-8633-750E0971F91A}" dt="2021-07-19T18:05:48.011" v="751"/>
            <ac:spMkLst>
              <pc:docMk/>
              <pc:sldMasterMk cId="0" sldId="2147483648"/>
              <pc:sldLayoutMk cId="805117329" sldId="2147483668"/>
              <ac:spMk id="11" creationId="{65087B3E-99A5-DF4C-B218-78E3E2462495}"/>
            </ac:spMkLst>
          </pc:spChg>
          <pc:picChg chg="del">
            <ac:chgData name="Alexandre SCHIFFER" userId="8f28390f-5a5f-4efd-a760-7656bfa7277a" providerId="ADAL" clId="{BC36B0B7-3A6A-D442-8633-750E0971F91A}" dt="2021-07-19T15:00:38.436" v="250" actId="478"/>
            <ac:picMkLst>
              <pc:docMk/>
              <pc:sldMasterMk cId="0" sldId="2147483648"/>
              <pc:sldLayoutMk cId="805117329" sldId="2147483668"/>
              <ac:picMk id="4" creationId="{00187B28-CAEB-42BF-85E5-CC49DBF36193}"/>
            </ac:picMkLst>
          </pc:picChg>
          <pc:picChg chg="add mod">
            <ac:chgData name="Alexandre SCHIFFER" userId="8f28390f-5a5f-4efd-a760-7656bfa7277a" providerId="ADAL" clId="{BC36B0B7-3A6A-D442-8633-750E0971F91A}" dt="2021-07-19T15:00:39.127" v="251"/>
            <ac:picMkLst>
              <pc:docMk/>
              <pc:sldMasterMk cId="0" sldId="2147483648"/>
              <pc:sldLayoutMk cId="805117329" sldId="2147483668"/>
              <ac:picMk id="6" creationId="{6D69E091-68D4-4B4C-9385-7D0281F2D1F2}"/>
            </ac:picMkLst>
          </pc:picChg>
        </pc:sldLayoutChg>
        <pc:sldLayoutChg chg="addSp delSp modSp mod">
          <pc:chgData name="Alexandre SCHIFFER" userId="8f28390f-5a5f-4efd-a760-7656bfa7277a" providerId="ADAL" clId="{BC36B0B7-3A6A-D442-8633-750E0971F91A}" dt="2021-07-19T18:08:48.059" v="800"/>
          <pc:sldLayoutMkLst>
            <pc:docMk/>
            <pc:sldMasterMk cId="0" sldId="2147483648"/>
            <pc:sldLayoutMk cId="1037291882" sldId="2147483669"/>
          </pc:sldLayoutMkLst>
          <pc:spChg chg="add mod">
            <ac:chgData name="Alexandre SCHIFFER" userId="8f28390f-5a5f-4efd-a760-7656bfa7277a" providerId="ADAL" clId="{BC36B0B7-3A6A-D442-8633-750E0971F91A}" dt="2021-07-19T18:08:48.059" v="800"/>
            <ac:spMkLst>
              <pc:docMk/>
              <pc:sldMasterMk cId="0" sldId="2147483648"/>
              <pc:sldLayoutMk cId="1037291882" sldId="2147483669"/>
              <ac:spMk id="9" creationId="{3E4B431E-9B7E-1D4F-9439-16F7D6A265C8}"/>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9" creationId="{A5AE0F4F-60FC-4A90-836A-843F1EC466EC}"/>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10" creationId="{236D95F1-0570-4234-9D25-645C74BD8331}"/>
            </ac:spMkLst>
          </pc:spChg>
          <pc:spChg chg="del">
            <ac:chgData name="Alexandre SCHIFFER" userId="8f28390f-5a5f-4efd-a760-7656bfa7277a" providerId="ADAL" clId="{BC36B0B7-3A6A-D442-8633-750E0971F91A}" dt="2021-07-19T18:08:42.685" v="799" actId="478"/>
            <ac:spMkLst>
              <pc:docMk/>
              <pc:sldMasterMk cId="0" sldId="2147483648"/>
              <pc:sldLayoutMk cId="1037291882" sldId="2147483669"/>
              <ac:spMk id="10" creationId="{5D624687-6686-4378-9892-77F62DE57832}"/>
            </ac:spMkLst>
          </pc:spChg>
          <pc:spChg chg="add mod">
            <ac:chgData name="Alexandre SCHIFFER" userId="8f28390f-5a5f-4efd-a760-7656bfa7277a" providerId="ADAL" clId="{BC36B0B7-3A6A-D442-8633-750E0971F91A}" dt="2021-07-19T14:59:18.500" v="235"/>
            <ac:spMkLst>
              <pc:docMk/>
              <pc:sldMasterMk cId="0" sldId="2147483648"/>
              <pc:sldLayoutMk cId="1037291882" sldId="2147483669"/>
              <ac:spMk id="12" creationId="{6B4D0DF7-54D5-E14E-826D-C6053E321868}"/>
            </ac:spMkLst>
          </pc:spChg>
          <pc:spChg chg="add mod">
            <ac:chgData name="Alexandre SCHIFFER" userId="8f28390f-5a5f-4efd-a760-7656bfa7277a" providerId="ADAL" clId="{BC36B0B7-3A6A-D442-8633-750E0971F91A}" dt="2021-07-19T18:08:48.059" v="800"/>
            <ac:spMkLst>
              <pc:docMk/>
              <pc:sldMasterMk cId="0" sldId="2147483648"/>
              <pc:sldLayoutMk cId="1037291882" sldId="2147483669"/>
              <ac:spMk id="12" creationId="{DB4DDAEC-8A3B-1843-A83B-89380F6F6F99}"/>
            </ac:spMkLst>
          </pc:spChg>
          <pc:spChg chg="add del mod">
            <ac:chgData name="Alexandre SCHIFFER" userId="8f28390f-5a5f-4efd-a760-7656bfa7277a" providerId="ADAL" clId="{BC36B0B7-3A6A-D442-8633-750E0971F91A}" dt="2021-07-19T18:08:41.066" v="798" actId="478"/>
            <ac:spMkLst>
              <pc:docMk/>
              <pc:sldMasterMk cId="0" sldId="2147483648"/>
              <pc:sldLayoutMk cId="1037291882" sldId="2147483669"/>
              <ac:spMk id="13" creationId="{52406554-BA14-3643-BD6E-FE1E340A7DB3}"/>
            </ac:spMkLst>
          </pc:spChg>
          <pc:picChg chg="del">
            <ac:chgData name="Alexandre SCHIFFER" userId="8f28390f-5a5f-4efd-a760-7656bfa7277a" providerId="ADAL" clId="{BC36B0B7-3A6A-D442-8633-750E0971F91A}" dt="2021-07-19T14:59:17.857" v="234" actId="478"/>
            <ac:picMkLst>
              <pc:docMk/>
              <pc:sldMasterMk cId="0" sldId="2147483648"/>
              <pc:sldLayoutMk cId="1037291882" sldId="2147483669"/>
              <ac:picMk id="6" creationId="{FDECBF10-3CC6-4343-B956-2FE93ABE0051}"/>
            </ac:picMkLst>
          </pc:picChg>
          <pc:picChg chg="add mod">
            <ac:chgData name="Alexandre SCHIFFER" userId="8f28390f-5a5f-4efd-a760-7656bfa7277a" providerId="ADAL" clId="{BC36B0B7-3A6A-D442-8633-750E0971F91A}" dt="2021-07-19T14:59:18.500" v="235"/>
            <ac:picMkLst>
              <pc:docMk/>
              <pc:sldMasterMk cId="0" sldId="2147483648"/>
              <pc:sldLayoutMk cId="1037291882" sldId="2147483669"/>
              <ac:picMk id="11" creationId="{7057C16C-6509-5645-848D-09707793DC82}"/>
            </ac:picMkLst>
          </pc:picChg>
        </pc:sldLayoutChg>
        <pc:sldLayoutChg chg="addSp delSp modSp mod">
          <pc:chgData name="Alexandre SCHIFFER" userId="8f28390f-5a5f-4efd-a760-7656bfa7277a" providerId="ADAL" clId="{BC36B0B7-3A6A-D442-8633-750E0971F91A}" dt="2021-07-19T18:05:12.658" v="741"/>
          <pc:sldLayoutMkLst>
            <pc:docMk/>
            <pc:sldMasterMk cId="0" sldId="2147483648"/>
            <pc:sldLayoutMk cId="4185153768" sldId="2147483670"/>
          </pc:sldLayoutMkLst>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0" creationId="{126ECED3-66E0-4063-AFBB-56C5D4938547}"/>
            </ac:spMkLst>
          </pc:spChg>
          <pc:spChg chg="del">
            <ac:chgData name="Alexandre SCHIFFER" userId="8f28390f-5a5f-4efd-a760-7656bfa7277a" providerId="ADAL" clId="{BC36B0B7-3A6A-D442-8633-750E0971F91A}" dt="2021-07-19T14:58:16.836" v="222" actId="478"/>
            <ac:spMkLst>
              <pc:docMk/>
              <pc:sldMasterMk cId="0" sldId="2147483648"/>
              <pc:sldLayoutMk cId="4185153768" sldId="2147483670"/>
              <ac:spMk id="10" creationId="{1807930D-1884-4B58-AE0E-8DD6B4A37071}"/>
            </ac:spMkLst>
          </pc:spChg>
          <pc:spChg chg="del mod">
            <ac:chgData name="Alexandre SCHIFFER" userId="8f28390f-5a5f-4efd-a760-7656bfa7277a" providerId="ADAL" clId="{BC36B0B7-3A6A-D442-8633-750E0971F91A}" dt="2021-07-19T14:58:15.261" v="221" actId="478"/>
            <ac:spMkLst>
              <pc:docMk/>
              <pc:sldMasterMk cId="0" sldId="2147483648"/>
              <pc:sldLayoutMk cId="4185153768" sldId="2147483670"/>
              <ac:spMk id="11" creationId="{08D0C495-6CA3-45B3-8BBF-7A1B45BDB576}"/>
            </ac:spMkLst>
          </pc:spChg>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1" creationId="{A31DD408-06F0-4CE7-8E18-663E3C049063}"/>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3" creationId="{AB8F4966-F6BE-8846-BB2A-54EBFB2814A2}"/>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3" creationId="{B02D3EB2-03D7-2249-A3C3-7F339D8E698C}"/>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4" creationId="{567A48CD-406D-494A-BE8D-61322FC1B64D}"/>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4" creationId="{846530C7-9FE1-064B-A0EA-2B06469829A4}"/>
            </ac:spMkLst>
          </pc:spChg>
          <pc:picChg chg="del">
            <ac:chgData name="Alexandre SCHIFFER" userId="8f28390f-5a5f-4efd-a760-7656bfa7277a" providerId="ADAL" clId="{BC36B0B7-3A6A-D442-8633-750E0971F91A}" dt="2021-07-19T14:58:13.642" v="219" actId="478"/>
            <ac:picMkLst>
              <pc:docMk/>
              <pc:sldMasterMk cId="0" sldId="2147483648"/>
              <pc:sldLayoutMk cId="4185153768" sldId="2147483670"/>
              <ac:picMk id="7" creationId="{72823957-447C-4245-A253-5A4D37AFB9E1}"/>
            </ac:picMkLst>
          </pc:picChg>
          <pc:picChg chg="add mod">
            <ac:chgData name="Alexandre SCHIFFER" userId="8f28390f-5a5f-4efd-a760-7656bfa7277a" providerId="ADAL" clId="{BC36B0B7-3A6A-D442-8633-750E0971F91A}" dt="2021-07-19T14:58:17.878" v="223"/>
            <ac:picMkLst>
              <pc:docMk/>
              <pc:sldMasterMk cId="0" sldId="2147483648"/>
              <pc:sldLayoutMk cId="4185153768" sldId="2147483670"/>
              <ac:picMk id="12" creationId="{FB9BEF72-167B-064E-8141-7C09BD4671BD}"/>
            </ac:picMkLst>
          </pc:picChg>
        </pc:sldLayoutChg>
        <pc:sldLayoutChg chg="addSp delSp modSp mod">
          <pc:chgData name="Alexandre SCHIFFER" userId="8f28390f-5a5f-4efd-a760-7656bfa7277a" providerId="ADAL" clId="{BC36B0B7-3A6A-D442-8633-750E0971F91A}" dt="2021-07-19T18:05:05.975" v="739"/>
          <pc:sldLayoutMkLst>
            <pc:docMk/>
            <pc:sldMasterMk cId="0" sldId="2147483648"/>
            <pc:sldLayoutMk cId="1680159779" sldId="2147483671"/>
          </pc:sldLayoutMkLst>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0" creationId="{42D26924-6974-4E5B-9869-7C6C85A2FECA}"/>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0" creationId="{FAADA3A9-93EF-494E-9E7B-761F8591195D}"/>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1" creationId="{3F9FA714-0151-4059-AE30-45511D3B03A0}"/>
            </ac:spMkLst>
          </pc:spChg>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1" creationId="{7DBDAECA-91E6-4B9A-82A0-0BF49D959094}"/>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3" creationId="{63A136F4-242C-2A42-960B-98130B9ED4F6}"/>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3" creationId="{BDBD637A-5A81-6742-BFF9-808E8DB21A9F}"/>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4" creationId="{2BB55DBA-3D32-0D43-B82E-D033EF3FB3D4}"/>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4" creationId="{D9C2759B-78F8-A643-AE10-CBE190DA20F7}"/>
            </ac:spMkLst>
          </pc:spChg>
          <pc:picChg chg="del">
            <ac:chgData name="Alexandre SCHIFFER" userId="8f28390f-5a5f-4efd-a760-7656bfa7277a" providerId="ADAL" clId="{BC36B0B7-3A6A-D442-8633-750E0971F91A}" dt="2021-07-19T14:57:51.862" v="215" actId="478"/>
            <ac:picMkLst>
              <pc:docMk/>
              <pc:sldMasterMk cId="0" sldId="2147483648"/>
              <pc:sldLayoutMk cId="1680159779" sldId="2147483671"/>
              <ac:picMk id="7" creationId="{A3143629-6B7B-4E4A-B81E-7A8B5601F920}"/>
            </ac:picMkLst>
          </pc:picChg>
          <pc:picChg chg="add mod">
            <ac:chgData name="Alexandre SCHIFFER" userId="8f28390f-5a5f-4efd-a760-7656bfa7277a" providerId="ADAL" clId="{BC36B0B7-3A6A-D442-8633-750E0971F91A}" dt="2021-07-19T14:57:52.880" v="216"/>
            <ac:picMkLst>
              <pc:docMk/>
              <pc:sldMasterMk cId="0" sldId="2147483648"/>
              <pc:sldLayoutMk cId="1680159779" sldId="2147483671"/>
              <ac:picMk id="12" creationId="{2D13FC79-C72E-B843-8E3A-8FB970590AEC}"/>
            </ac:picMkLst>
          </pc:picChg>
        </pc:sldLayoutChg>
        <pc:sldLayoutChg chg="addSp delSp modSp mod">
          <pc:chgData name="Alexandre SCHIFFER" userId="8f28390f-5a5f-4efd-a760-7656bfa7277a" providerId="ADAL" clId="{BC36B0B7-3A6A-D442-8633-750E0971F91A}" dt="2021-07-19T18:07:26.292" v="781"/>
          <pc:sldLayoutMkLst>
            <pc:docMk/>
            <pc:sldMasterMk cId="0" sldId="2147483648"/>
            <pc:sldLayoutMk cId="238062821" sldId="2147483672"/>
          </pc:sldLayoutMkLst>
          <pc:spChg chg="add del mod">
            <ac:chgData name="Alexandre SCHIFFER" userId="8f28390f-5a5f-4efd-a760-7656bfa7277a" providerId="ADAL" clId="{BC36B0B7-3A6A-D442-8633-750E0971F91A}" dt="2021-07-19T14:31:56.225" v="127"/>
            <ac:spMkLst>
              <pc:docMk/>
              <pc:sldMasterMk cId="0" sldId="2147483648"/>
              <pc:sldLayoutMk cId="238062821" sldId="2147483672"/>
              <ac:spMk id="2" creationId="{A515DEFD-E631-324F-A9E9-D4E2A302285B}"/>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8" creationId="{3E6C5FF8-9B32-416E-B2D9-09D24176186C}"/>
            </ac:spMkLst>
          </pc:spChg>
          <pc:spChg chg="del mod">
            <ac:chgData name="Alexandre SCHIFFER" userId="8f28390f-5a5f-4efd-a760-7656bfa7277a" providerId="ADAL" clId="{BC36B0B7-3A6A-D442-8633-750E0971F91A}" dt="2021-07-19T18:04:18.666" v="727" actId="478"/>
            <ac:spMkLst>
              <pc:docMk/>
              <pc:sldMasterMk cId="0" sldId="2147483648"/>
              <pc:sldLayoutMk cId="238062821" sldId="2147483672"/>
              <ac:spMk id="9" creationId="{BD74AC16-C2B3-4144-8807-615E555D4DA7}"/>
            </ac:spMkLst>
          </pc:spChg>
          <pc:spChg chg="del mod">
            <ac:chgData name="Alexandre SCHIFFER" userId="8f28390f-5a5f-4efd-a760-7656bfa7277a" providerId="ADAL" clId="{BC36B0B7-3A6A-D442-8633-750E0971F91A}" dt="2021-07-19T18:04:17.182" v="726" actId="478"/>
            <ac:spMkLst>
              <pc:docMk/>
              <pc:sldMasterMk cId="0" sldId="2147483648"/>
              <pc:sldLayoutMk cId="238062821" sldId="2147483672"/>
              <ac:spMk id="10" creationId="{56D803BF-6AAA-445C-AEC4-0874EF74B82D}"/>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10" creationId="{6287638F-1804-49D0-8DF0-AA570C77C0AB}"/>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1" creationId="{2C5F74FF-75DA-2945-ACFE-11EB5CDBBFA2}"/>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1" creationId="{D7DBDDD8-15B4-F944-87C3-1C0BB7319BE5}"/>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2" creationId="{37C5AF4B-93AB-8144-B4DA-3E21CBEA0C7B}"/>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2" creationId="{A5FC045E-F6F1-3A44-BDF3-8703FE93E1AE}"/>
            </ac:spMkLst>
          </pc:spChg>
          <pc:picChg chg="add mod">
            <ac:chgData name="Alexandre SCHIFFER" userId="8f28390f-5a5f-4efd-a760-7656bfa7277a" providerId="ADAL" clId="{BC36B0B7-3A6A-D442-8633-750E0971F91A}" dt="2021-07-19T14:46:34.013" v="143" actId="167"/>
            <ac:picMkLst>
              <pc:docMk/>
              <pc:sldMasterMk cId="0" sldId="2147483648"/>
              <pc:sldLayoutMk cId="238062821" sldId="2147483672"/>
              <ac:picMk id="4" creationId="{58DC7B1A-0F3E-964D-AC01-9C7AC2A3EF73}"/>
            </ac:picMkLst>
          </pc:picChg>
          <pc:picChg chg="del mod modCrop">
            <ac:chgData name="Alexandre SCHIFFER" userId="8f28390f-5a5f-4efd-a760-7656bfa7277a" providerId="ADAL" clId="{BC36B0B7-3A6A-D442-8633-750E0971F91A}" dt="2021-07-19T14:46:18.054" v="140" actId="478"/>
            <ac:picMkLst>
              <pc:docMk/>
              <pc:sldMasterMk cId="0" sldId="2147483648"/>
              <pc:sldLayoutMk cId="238062821" sldId="2147483672"/>
              <ac:picMk id="9" creationId="{6813CE32-C6A9-4392-9B76-BD6907D020E2}"/>
            </ac:picMkLst>
          </pc:picChg>
        </pc:sldLayoutChg>
        <pc:sldLayoutChg chg="addSp delSp modSp mod">
          <pc:chgData name="Alexandre SCHIFFER" userId="8f28390f-5a5f-4efd-a760-7656bfa7277a" providerId="ADAL" clId="{BC36B0B7-3A6A-D442-8633-750E0971F91A}" dt="2021-07-19T18:06:00.296" v="753"/>
          <pc:sldLayoutMkLst>
            <pc:docMk/>
            <pc:sldMasterMk cId="0" sldId="2147483648"/>
            <pc:sldLayoutMk cId="194330002" sldId="2147483673"/>
          </pc:sldLayoutMkLst>
          <pc:spChg chg="add mod">
            <ac:chgData name="Alexandre SCHIFFER" userId="8f28390f-5a5f-4efd-a760-7656bfa7277a" providerId="ADAL" clId="{BC36B0B7-3A6A-D442-8633-750E0971F91A}" dt="2021-07-19T18:06:00.296" v="753"/>
            <ac:spMkLst>
              <pc:docMk/>
              <pc:sldMasterMk cId="0" sldId="2147483648"/>
              <pc:sldLayoutMk cId="194330002" sldId="2147483673"/>
              <ac:spMk id="6" creationId="{06526CF6-5648-E74B-8CB9-5975EE7E07DD}"/>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7" creationId="{33BE7512-1B1D-4064-A4C1-D2248AB51C8A}"/>
            </ac:spMkLst>
          </pc:spChg>
          <pc:spChg chg="add mod">
            <ac:chgData name="Alexandre SCHIFFER" userId="8f28390f-5a5f-4efd-a760-7656bfa7277a" providerId="ADAL" clId="{BC36B0B7-3A6A-D442-8633-750E0971F91A}" dt="2021-07-19T18:06:00.296" v="753"/>
            <ac:spMkLst>
              <pc:docMk/>
              <pc:sldMasterMk cId="0" sldId="2147483648"/>
              <pc:sldLayoutMk cId="194330002" sldId="2147483673"/>
              <ac:spMk id="8" creationId="{207492AF-C0ED-7F48-AD30-DEBC7BD2E5DC}"/>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11" creationId="{DF470392-D6F8-1E47-8304-D7F7ECB4D0AC}"/>
            </ac:spMkLst>
          </pc:spChg>
        </pc:sldLayoutChg>
        <pc:sldLayoutChg chg="addSp delSp modSp mod">
          <pc:chgData name="Alexandre SCHIFFER" userId="8f28390f-5a5f-4efd-a760-7656bfa7277a" providerId="ADAL" clId="{BC36B0B7-3A6A-D442-8633-750E0971F91A}" dt="2021-07-19T15:11:25.367" v="319" actId="14100"/>
          <pc:sldLayoutMkLst>
            <pc:docMk/>
            <pc:sldMasterMk cId="0" sldId="2147483648"/>
            <pc:sldLayoutMk cId="887419423" sldId="2147483674"/>
          </pc:sldLayoutMkLst>
          <pc:spChg chg="add del mod">
            <ac:chgData name="Alexandre SCHIFFER" userId="8f28390f-5a5f-4efd-a760-7656bfa7277a" providerId="ADAL" clId="{BC36B0B7-3A6A-D442-8633-750E0971F91A}" dt="2021-07-19T15:09:57.360" v="307" actId="478"/>
            <ac:spMkLst>
              <pc:docMk/>
              <pc:sldMasterMk cId="0" sldId="2147483648"/>
              <pc:sldLayoutMk cId="887419423" sldId="2147483674"/>
              <ac:spMk id="8" creationId="{C8A94D50-35CC-F848-97DE-0F22FC75A0B0}"/>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9" creationId="{7ABFDF91-0830-4D94-ADDD-2D208EBE2315}"/>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10" creationId="{CCF78B65-3858-4242-9B63-230AEF8E66E9}"/>
            </ac:spMkLst>
          </pc:spChg>
          <pc:spChg chg="add del mod">
            <ac:chgData name="Alexandre SCHIFFER" userId="8f28390f-5a5f-4efd-a760-7656bfa7277a" providerId="ADAL" clId="{BC36B0B7-3A6A-D442-8633-750E0971F91A}" dt="2021-07-19T15:09:56.482" v="306" actId="478"/>
            <ac:spMkLst>
              <pc:docMk/>
              <pc:sldMasterMk cId="0" sldId="2147483648"/>
              <pc:sldLayoutMk cId="887419423" sldId="2147483674"/>
              <ac:spMk id="11" creationId="{DF470392-D6F8-1E47-8304-D7F7ECB4D0AC}"/>
            </ac:spMkLst>
          </pc:spChg>
          <pc:spChg chg="add mod">
            <ac:chgData name="Alexandre SCHIFFER" userId="8f28390f-5a5f-4efd-a760-7656bfa7277a" providerId="ADAL" clId="{BC36B0B7-3A6A-D442-8633-750E0971F91A}" dt="2021-07-19T15:09:59.292" v="309"/>
            <ac:spMkLst>
              <pc:docMk/>
              <pc:sldMasterMk cId="0" sldId="2147483648"/>
              <pc:sldLayoutMk cId="887419423" sldId="2147483674"/>
              <ac:spMk id="13" creationId="{498DAD6E-FCAD-2643-993F-D0E0C28D61E7}"/>
            </ac:spMkLst>
          </pc:spChg>
          <pc:spChg chg="add del mod">
            <ac:chgData name="Alexandre SCHIFFER" userId="8f28390f-5a5f-4efd-a760-7656bfa7277a" providerId="ADAL" clId="{BC36B0B7-3A6A-D442-8633-750E0971F91A}" dt="2021-07-19T15:11:19.483" v="317" actId="478"/>
            <ac:spMkLst>
              <pc:docMk/>
              <pc:sldMasterMk cId="0" sldId="2147483648"/>
              <pc:sldLayoutMk cId="887419423" sldId="2147483674"/>
              <ac:spMk id="14" creationId="{D6F83651-C378-F64C-97A3-DEF26F4BF8ED}"/>
            </ac:spMkLst>
          </pc:spChg>
          <pc:spChg chg="add mod">
            <ac:chgData name="Alexandre SCHIFFER" userId="8f28390f-5a5f-4efd-a760-7656bfa7277a" providerId="ADAL" clId="{BC36B0B7-3A6A-D442-8633-750E0971F91A}" dt="2021-07-19T15:11:25.367" v="319" actId="14100"/>
            <ac:spMkLst>
              <pc:docMk/>
              <pc:sldMasterMk cId="0" sldId="2147483648"/>
              <pc:sldLayoutMk cId="887419423" sldId="2147483674"/>
              <ac:spMk id="16" creationId="{090400D2-22C2-9A44-81F1-00427A76D767}"/>
            </ac:spMkLst>
          </pc:spChg>
          <pc:grpChg chg="del">
            <ac:chgData name="Alexandre SCHIFFER" userId="8f28390f-5a5f-4efd-a760-7656bfa7277a" providerId="ADAL" clId="{BC36B0B7-3A6A-D442-8633-750E0971F91A}" dt="2021-07-19T15:01:10.675" v="257" actId="478"/>
            <ac:grpSpMkLst>
              <pc:docMk/>
              <pc:sldMasterMk cId="0" sldId="2147483648"/>
              <pc:sldLayoutMk cId="887419423" sldId="2147483674"/>
              <ac:grpSpMk id="4" creationId="{03CC8F93-22C1-4292-810B-2D4DE9FA5138}"/>
            </ac:grpSpMkLst>
          </pc:grpChg>
          <pc:picChg chg="add mod">
            <ac:chgData name="Alexandre SCHIFFER" userId="8f28390f-5a5f-4efd-a760-7656bfa7277a" providerId="ADAL" clId="{BC36B0B7-3A6A-D442-8633-750E0971F91A}" dt="2021-07-19T15:10:11.034" v="311" actId="553"/>
            <ac:picMkLst>
              <pc:docMk/>
              <pc:sldMasterMk cId="0" sldId="2147483648"/>
              <pc:sldLayoutMk cId="887419423" sldId="2147483674"/>
              <ac:picMk id="3" creationId="{9AA75492-C41D-584B-BF57-9B9F9CC70E37}"/>
            </ac:picMkLst>
          </pc:picChg>
          <pc:picChg chg="add del mod">
            <ac:chgData name="Alexandre SCHIFFER" userId="8f28390f-5a5f-4efd-a760-7656bfa7277a" providerId="ADAL" clId="{BC36B0B7-3A6A-D442-8633-750E0971F91A}" dt="2021-07-19T15:09:58.467" v="308" actId="478"/>
            <ac:picMkLst>
              <pc:docMk/>
              <pc:sldMasterMk cId="0" sldId="2147483648"/>
              <pc:sldLayoutMk cId="887419423" sldId="2147483674"/>
              <ac:picMk id="12" creationId="{A294AA6B-94E8-EE44-BEA3-713BECA35AC6}"/>
            </ac:picMkLst>
          </pc:picChg>
          <pc:picChg chg="add mod">
            <ac:chgData name="Alexandre SCHIFFER" userId="8f28390f-5a5f-4efd-a760-7656bfa7277a" providerId="ADAL" clId="{BC36B0B7-3A6A-D442-8633-750E0971F91A}" dt="2021-07-19T15:09:59.292" v="309"/>
            <ac:picMkLst>
              <pc:docMk/>
              <pc:sldMasterMk cId="0" sldId="2147483648"/>
              <pc:sldLayoutMk cId="887419423" sldId="2147483674"/>
              <ac:picMk id="15" creationId="{388DF67C-F239-A94F-9562-B6F36C20478A}"/>
            </ac:picMkLst>
          </pc:picChg>
          <pc:picChg chg="del">
            <ac:chgData name="Alexandre SCHIFFER" userId="8f28390f-5a5f-4efd-a760-7656bfa7277a" providerId="ADAL" clId="{BC36B0B7-3A6A-D442-8633-750E0971F91A}" dt="2021-07-19T15:09:53.738" v="305" actId="478"/>
            <ac:picMkLst>
              <pc:docMk/>
              <pc:sldMasterMk cId="0" sldId="2147483648"/>
              <pc:sldLayoutMk cId="887419423" sldId="2147483674"/>
              <ac:picMk id="4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468313" y="1488667"/>
            <a:ext cx="4578249" cy="782714"/>
          </a:xfrm>
          <a:prstGeom prst="rect">
            <a:avLst/>
          </a:prstGeom>
        </p:spPr>
        <p:txBody>
          <a:bodyPr>
            <a:normAutofit/>
          </a:bodyPr>
          <a:lstStyle>
            <a:lvl1pPr marL="0" indent="0">
              <a:spcBef>
                <a:spcPts val="0"/>
              </a:spcBef>
              <a:buNone/>
              <a:defRPr sz="3200" b="1" i="0">
                <a:solidFill>
                  <a:srgbClr val="435F9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468313" y="2271381"/>
            <a:ext cx="4578249" cy="400382"/>
          </a:xfrm>
          <a:prstGeom prst="rect">
            <a:avLst/>
          </a:prstGeom>
        </p:spPr>
        <p:txBody>
          <a:bodyPr>
            <a:normAutofit/>
          </a:bodyPr>
          <a:lstStyle>
            <a:lvl1pPr marL="0" indent="0">
              <a:spcBef>
                <a:spcPts val="0"/>
              </a:spcBef>
              <a:buNone/>
              <a:defRPr sz="1600" b="0" i="0">
                <a:solidFill>
                  <a:srgbClr val="435F9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468314" y="3598492"/>
            <a:ext cx="4578248" cy="467439"/>
          </a:xfrm>
          <a:prstGeom prst="rect">
            <a:avLst/>
          </a:prstGeom>
        </p:spPr>
        <p:txBody>
          <a:bodyPr>
            <a:noAutofit/>
          </a:bodyPr>
          <a:lstStyle>
            <a:lvl1pPr marL="0" indent="0">
              <a:lnSpc>
                <a:spcPct val="100000"/>
              </a:lnSpc>
              <a:spcBef>
                <a:spcPts val="0"/>
              </a:spcBef>
              <a:buNone/>
              <a:defRPr sz="1400" b="1" i="0">
                <a:solidFill>
                  <a:srgbClr val="435F9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the speaker</a:t>
            </a:r>
          </a:p>
          <a:p>
            <a:pPr lvl="0"/>
            <a:r>
              <a:rPr lang="en-GB" dirty="0"/>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468314" y="4144297"/>
            <a:ext cx="4578248" cy="467439"/>
          </a:xfrm>
          <a:prstGeom prst="rect">
            <a:avLst/>
          </a:prstGeom>
        </p:spPr>
        <p:txBody>
          <a:bodyPr>
            <a:noAutofit/>
          </a:bodyPr>
          <a:lstStyle>
            <a:lvl1pPr marL="0" indent="0">
              <a:lnSpc>
                <a:spcPct val="100000"/>
              </a:lnSpc>
              <a:spcBef>
                <a:spcPts val="0"/>
              </a:spcBef>
              <a:buNone/>
              <a:defRPr sz="1200" b="0" i="0">
                <a:solidFill>
                  <a:srgbClr val="435F9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H" dirty="0"/>
              <a:t>City Nation, Date </a:t>
            </a:r>
            <a:endParaRPr lang="en-GB" dirty="0"/>
          </a:p>
        </p:txBody>
      </p:sp>
      <p:pic>
        <p:nvPicPr>
          <p:cNvPr id="3" name="Picture 2" descr="A picture containing text, clipart&#10;&#10;Description automatically generated">
            <a:extLst>
              <a:ext uri="{FF2B5EF4-FFF2-40B4-BE49-F238E27FC236}">
                <a16:creationId xmlns:a16="http://schemas.microsoft.com/office/drawing/2014/main" id="{6AB2FB7A-6305-460C-86B4-D3C3E74FFF88}"/>
              </a:ext>
            </a:extLst>
          </p:cNvPr>
          <p:cNvPicPr>
            <a:picLocks noChangeAspect="1"/>
          </p:cNvPicPr>
          <p:nvPr userDrawn="1"/>
        </p:nvPicPr>
        <p:blipFill>
          <a:blip r:embed="rId2"/>
          <a:stretch>
            <a:fillRect/>
          </a:stretch>
        </p:blipFill>
        <p:spPr>
          <a:xfrm>
            <a:off x="450978" y="448593"/>
            <a:ext cx="1846588" cy="432000"/>
          </a:xfrm>
          <a:prstGeom prst="rect">
            <a:avLst/>
          </a:prstGeom>
        </p:spPr>
      </p:pic>
      <p:pic>
        <p:nvPicPr>
          <p:cNvPr id="12" name="Picture 2" descr="A picture containing pinwheel, outdoor object, vector graphics&#10;&#10;Description automatically generated">
            <a:extLst>
              <a:ext uri="{FF2B5EF4-FFF2-40B4-BE49-F238E27FC236}">
                <a16:creationId xmlns:a16="http://schemas.microsoft.com/office/drawing/2014/main" id="{42DC70F5-53B5-4CE1-93B9-3AB3685EFE6C}"/>
              </a:ext>
            </a:extLst>
          </p:cNvPr>
          <p:cNvPicPr>
            <a:picLocks noChangeAspect="1"/>
          </p:cNvPicPr>
          <p:nvPr userDrawn="1"/>
        </p:nvPicPr>
        <p:blipFill rotWithShape="1">
          <a:blip r:embed="rId3"/>
          <a:srcRect l="19311" t="6175" r="26919" b="30413"/>
          <a:stretch/>
        </p:blipFill>
        <p:spPr>
          <a:xfrm>
            <a:off x="5656521" y="0"/>
            <a:ext cx="3487478" cy="5143500"/>
          </a:xfrm>
          <a:prstGeom prst="rect">
            <a:avLst/>
          </a:prstGeom>
        </p:spPr>
      </p:pic>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33500"/>
            <a:ext cx="8409900" cy="3325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2"/>
          <a:stretch>
            <a:fillRect/>
          </a:stretch>
        </p:blipFill>
        <p:spPr>
          <a:xfrm>
            <a:off x="358775" y="320144"/>
            <a:ext cx="1079248" cy="252485"/>
          </a:xfrm>
          <a:prstGeom prst="rect">
            <a:avLst/>
          </a:prstGeom>
        </p:spPr>
      </p:pic>
      <p:pic>
        <p:nvPicPr>
          <p:cNvPr id="7" name="Picture 6" descr="Shape&#10;&#10;Description automatically generated">
            <a:extLst>
              <a:ext uri="{FF2B5EF4-FFF2-40B4-BE49-F238E27FC236}">
                <a16:creationId xmlns:a16="http://schemas.microsoft.com/office/drawing/2014/main" id="{9607CEF7-117D-4027-B62C-377676767C0F}"/>
              </a:ext>
            </a:extLst>
          </p:cNvPr>
          <p:cNvPicPr>
            <a:picLocks noChangeAspect="1"/>
          </p:cNvPicPr>
          <p:nvPr userDrawn="1"/>
        </p:nvPicPr>
        <p:blipFill rotWithShape="1">
          <a:blip r:embed="rId3"/>
          <a:srcRect r="47760" b="30561"/>
          <a:stretch/>
        </p:blipFill>
        <p:spPr>
          <a:xfrm>
            <a:off x="5570113" y="2181519"/>
            <a:ext cx="3573888" cy="2961981"/>
          </a:xfrm>
          <a:prstGeom prst="rect">
            <a:avLst/>
          </a:prstGeom>
        </p:spPr>
      </p:pic>
      <p:sp>
        <p:nvSpPr>
          <p:cNvPr id="8" name="TextBox 7">
            <a:extLst>
              <a:ext uri="{FF2B5EF4-FFF2-40B4-BE49-F238E27FC236}">
                <a16:creationId xmlns:a16="http://schemas.microsoft.com/office/drawing/2014/main" id="{E0FDF24D-B558-41AC-9603-A8B6D5E1E551}"/>
              </a:ext>
            </a:extLst>
          </p:cNvPr>
          <p:cNvSpPr txBox="1"/>
          <p:nvPr userDrawn="1"/>
        </p:nvSpPr>
        <p:spPr>
          <a:xfrm>
            <a:off x="2740642"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8B88C"/>
                </a:solidFill>
                <a:effectLst/>
                <a:latin typeface="Arial Narrow" panose="020B0606020202030204" pitchFamily="34" charset="0"/>
              </a:rPr>
              <a:t>Content of this presentation is copyright</a:t>
            </a:r>
            <a:r>
              <a:rPr lang="en-CH" sz="900" b="0" i="0" dirty="0">
                <a:solidFill>
                  <a:srgbClr val="68B88C"/>
                </a:solidFill>
                <a:effectLst/>
                <a:latin typeface="Arial Narrow" panose="020B0606020202030204" pitchFamily="34" charset="0"/>
              </a:rPr>
              <a:t> </a:t>
            </a:r>
            <a:r>
              <a:rPr lang="en-US" sz="900" b="0" i="0" dirty="0">
                <a:solidFill>
                  <a:srgbClr val="68B88C"/>
                </a:solidFill>
                <a:effectLst/>
                <a:latin typeface="Arial Narrow" panose="020B0606020202030204" pitchFamily="34" charset="0"/>
              </a:rPr>
              <a:t>and responsibility of the author. Permission is required for re-use</a:t>
            </a:r>
            <a:r>
              <a:rPr lang="en-CH" sz="900" b="0" i="0" dirty="0">
                <a:solidFill>
                  <a:srgbClr val="68B88C"/>
                </a:solidFill>
                <a:effectLst/>
                <a:latin typeface="Arial Narrow" panose="020B0606020202030204" pitchFamily="34" charset="0"/>
              </a:rPr>
              <a:t>.</a:t>
            </a:r>
            <a:endParaRPr lang="en-US" sz="900" b="0" i="0" dirty="0">
              <a:solidFill>
                <a:srgbClr val="68B88C"/>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8A77ABE1-4FB5-4652-8015-E26BDA63A163}"/>
              </a:ext>
            </a:extLst>
          </p:cNvPr>
          <p:cNvSpPr txBox="1">
            <a:spLocks noGrp="1"/>
          </p:cNvSpPr>
          <p:nvPr>
            <p:ph type="body" idx="12" hasCustomPrompt="1"/>
          </p:nvPr>
        </p:nvSpPr>
        <p:spPr>
          <a:xfrm>
            <a:off x="127218"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8B88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1555306030"/>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
        <p:nvSpPr>
          <p:cNvPr id="13" name="Google Shape;48;p20">
            <a:extLst>
              <a:ext uri="{FF2B5EF4-FFF2-40B4-BE49-F238E27FC236}">
                <a16:creationId xmlns:a16="http://schemas.microsoft.com/office/drawing/2014/main" id="{498DAD6E-FCAD-2643-993F-D0E0C28D61E7}"/>
              </a:ext>
            </a:extLst>
          </p:cNvPr>
          <p:cNvSpPr txBox="1"/>
          <p:nvPr userDrawn="1"/>
        </p:nvSpPr>
        <p:spPr>
          <a:xfrm>
            <a:off x="371137" y="3711458"/>
            <a:ext cx="3164189"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435F97"/>
                </a:solidFill>
                <a:latin typeface="Arial Narrow"/>
                <a:ea typeface="Arial Narrow"/>
                <a:cs typeface="Arial Narrow"/>
                <a:sym typeface="Arial Narrow"/>
              </a:rPr>
              <a:t>European Society for Medical Oncology (ESMO)</a:t>
            </a:r>
            <a:endParaRPr sz="1200" b="0" i="0" u="none" strike="noStrike" cap="none" dirty="0">
              <a:solidFill>
                <a:srgbClr val="435F97"/>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435F97"/>
                </a:solidFill>
                <a:latin typeface="Arial Narrow"/>
                <a:ea typeface="Arial Narrow"/>
                <a:cs typeface="Arial Narrow"/>
                <a:sym typeface="Arial Narrow"/>
              </a:rPr>
              <a:t>Via Ginevra 4, CH-6900 Lugano</a:t>
            </a:r>
            <a:br>
              <a:rPr lang="en-US" sz="1200" b="0" i="0" u="none" strike="noStrike" cap="none" dirty="0">
                <a:solidFill>
                  <a:srgbClr val="435F97"/>
                </a:solidFill>
                <a:latin typeface="Arial Narrow"/>
                <a:ea typeface="Arial Narrow"/>
                <a:cs typeface="Arial Narrow"/>
                <a:sym typeface="Arial Narrow"/>
              </a:rPr>
            </a:br>
            <a:r>
              <a:rPr lang="en-US" sz="1200" b="0" i="0" u="none" strike="noStrike" cap="none" dirty="0">
                <a:solidFill>
                  <a:srgbClr val="435F97"/>
                </a:solidFill>
                <a:latin typeface="Arial Narrow"/>
                <a:ea typeface="Arial Narrow"/>
                <a:cs typeface="Arial Narrow"/>
                <a:sym typeface="Arial Narrow"/>
              </a:rPr>
              <a:t>T. +41 (0)91 973 19 00</a:t>
            </a:r>
            <a:br>
              <a:rPr lang="en-US" sz="1200" b="0" i="0" u="none" strike="noStrike" cap="none" dirty="0">
                <a:solidFill>
                  <a:srgbClr val="435F97"/>
                </a:solidFill>
                <a:latin typeface="Arial Narrow"/>
                <a:ea typeface="Arial Narrow"/>
                <a:cs typeface="Arial Narrow"/>
                <a:sym typeface="Arial Narrow"/>
              </a:rPr>
            </a:br>
            <a:r>
              <a:rPr lang="en-US" sz="1200" b="0" i="0" u="none" strike="noStrike" cap="none" dirty="0">
                <a:solidFill>
                  <a:srgbClr val="435F97"/>
                </a:solidFill>
                <a:latin typeface="Arial Narrow"/>
                <a:ea typeface="Arial Narrow"/>
                <a:cs typeface="Arial Narrow"/>
                <a:sym typeface="Arial Narrow"/>
              </a:rPr>
              <a:t>esmo@esmo.org</a:t>
            </a:r>
            <a:br>
              <a:rPr lang="en-US" sz="1200" b="0" i="0" u="none" strike="noStrike" cap="none" dirty="0">
                <a:solidFill>
                  <a:srgbClr val="435F97"/>
                </a:solidFill>
                <a:latin typeface="Arial Narrow"/>
                <a:ea typeface="Arial Narrow"/>
                <a:cs typeface="Arial Narrow"/>
                <a:sym typeface="Arial Narrow"/>
              </a:rPr>
            </a:br>
            <a:endParaRPr sz="1200" b="0" i="0" u="none" strike="noStrike" cap="none" dirty="0">
              <a:solidFill>
                <a:srgbClr val="435F97"/>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435F97"/>
                </a:solidFill>
                <a:latin typeface="Arial Narrow"/>
                <a:ea typeface="Arial Narrow"/>
                <a:cs typeface="Arial Narrow"/>
                <a:sym typeface="Arial Narrow"/>
              </a:rPr>
              <a:t>esmo.org</a:t>
            </a:r>
            <a:endParaRPr sz="1200" b="1" i="0" u="none" strike="noStrike" cap="none" dirty="0">
              <a:solidFill>
                <a:srgbClr val="435F97"/>
              </a:solidFill>
              <a:latin typeface="Arial Narrow"/>
              <a:ea typeface="Arial Narrow"/>
              <a:cs typeface="Arial Narrow"/>
              <a:sym typeface="Arial Narrow"/>
            </a:endParaRPr>
          </a:p>
        </p:txBody>
      </p:sp>
      <p:sp>
        <p:nvSpPr>
          <p:cNvPr id="16" name="Google Shape;42;p18">
            <a:extLst>
              <a:ext uri="{FF2B5EF4-FFF2-40B4-BE49-F238E27FC236}">
                <a16:creationId xmlns:a16="http://schemas.microsoft.com/office/drawing/2014/main" id="{090400D2-22C2-9A44-81F1-00427A76D767}"/>
              </a:ext>
            </a:extLst>
          </p:cNvPr>
          <p:cNvSpPr txBox="1">
            <a:spLocks noGrp="1"/>
          </p:cNvSpPr>
          <p:nvPr>
            <p:ph type="body" idx="2"/>
          </p:nvPr>
        </p:nvSpPr>
        <p:spPr>
          <a:xfrm>
            <a:off x="371137" y="1630521"/>
            <a:ext cx="4008105" cy="1193838"/>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05416B"/>
              </a:buClr>
              <a:buSzPts val="1600"/>
              <a:buFont typeface="Noto Sans Symbols"/>
              <a:buNone/>
              <a:defRPr sz="1600" b="0" i="0" u="none" strike="noStrike" cap="none">
                <a:solidFill>
                  <a:srgbClr val="435F97"/>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7" name="Picture 6" descr="A picture containing text, clipart&#10;&#10;Description automatically generated">
            <a:extLst>
              <a:ext uri="{FF2B5EF4-FFF2-40B4-BE49-F238E27FC236}">
                <a16:creationId xmlns:a16="http://schemas.microsoft.com/office/drawing/2014/main" id="{284A8050-9839-4D05-B2DF-70484A0177E6}"/>
              </a:ext>
            </a:extLst>
          </p:cNvPr>
          <p:cNvPicPr>
            <a:picLocks noChangeAspect="1"/>
          </p:cNvPicPr>
          <p:nvPr userDrawn="1"/>
        </p:nvPicPr>
        <p:blipFill>
          <a:blip r:embed="rId2"/>
          <a:stretch>
            <a:fillRect/>
          </a:stretch>
        </p:blipFill>
        <p:spPr>
          <a:xfrm>
            <a:off x="450978" y="448593"/>
            <a:ext cx="1846588" cy="432000"/>
          </a:xfrm>
          <a:prstGeom prst="rect">
            <a:avLst/>
          </a:prstGeom>
        </p:spPr>
      </p:pic>
      <p:pic>
        <p:nvPicPr>
          <p:cNvPr id="8" name="Picture 2" descr="A picture containing pinwheel, outdoor object, vector graphics&#10;&#10;Description automatically generated">
            <a:extLst>
              <a:ext uri="{FF2B5EF4-FFF2-40B4-BE49-F238E27FC236}">
                <a16:creationId xmlns:a16="http://schemas.microsoft.com/office/drawing/2014/main" id="{27AD3FC3-580D-45B2-816D-6779DE9E6315}"/>
              </a:ext>
            </a:extLst>
          </p:cNvPr>
          <p:cNvPicPr>
            <a:picLocks noChangeAspect="1"/>
          </p:cNvPicPr>
          <p:nvPr userDrawn="1"/>
        </p:nvPicPr>
        <p:blipFill rotWithShape="1">
          <a:blip r:embed="rId3"/>
          <a:srcRect l="19311" t="6175" r="26919" b="30413"/>
          <a:stretch/>
        </p:blipFill>
        <p:spPr>
          <a:xfrm>
            <a:off x="5656521" y="0"/>
            <a:ext cx="3487478" cy="5143500"/>
          </a:xfrm>
          <a:prstGeom prst="rect">
            <a:avLst/>
          </a:prstGeom>
        </p:spPr>
      </p:pic>
    </p:spTree>
    <p:extLst>
      <p:ext uri="{BB962C8B-B14F-4D97-AF65-F5344CB8AC3E}">
        <p14:creationId xmlns:p14="http://schemas.microsoft.com/office/powerpoint/2010/main" val="88741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8B88C"/>
                </a:solidFill>
                <a:effectLst/>
                <a:latin typeface="Arial Narrow" panose="020B0606020202030204" pitchFamily="34" charset="0"/>
              </a:rPr>
              <a:t>Content of this presentation is copyright</a:t>
            </a:r>
            <a:r>
              <a:rPr lang="en-CH" sz="900" b="0" i="0" dirty="0">
                <a:solidFill>
                  <a:srgbClr val="68B88C"/>
                </a:solidFill>
                <a:effectLst/>
                <a:latin typeface="Arial Narrow" panose="020B0606020202030204" pitchFamily="34" charset="0"/>
              </a:rPr>
              <a:t> </a:t>
            </a:r>
            <a:r>
              <a:rPr lang="en-US" sz="900" b="0" i="0" dirty="0">
                <a:solidFill>
                  <a:srgbClr val="68B88C"/>
                </a:solidFill>
                <a:effectLst/>
                <a:latin typeface="Arial Narrow" panose="020B0606020202030204" pitchFamily="34" charset="0"/>
              </a:rPr>
              <a:t>and responsibility of the author. Permission is required for re-use</a:t>
            </a:r>
            <a:r>
              <a:rPr lang="en-CH" sz="900" b="0" i="0" dirty="0">
                <a:solidFill>
                  <a:srgbClr val="68B88C"/>
                </a:solidFill>
                <a:effectLst/>
                <a:latin typeface="Arial Narrow" panose="020B0606020202030204" pitchFamily="34" charset="0"/>
              </a:rPr>
              <a:t>.</a:t>
            </a:r>
            <a:endParaRPr lang="en-US" sz="900" b="0" i="0" dirty="0">
              <a:solidFill>
                <a:srgbClr val="68B88C"/>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1770291"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8B88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2"/>
          <a:stretch>
            <a:fillRect/>
          </a:stretch>
        </p:blipFill>
        <p:spPr>
          <a:xfrm>
            <a:off x="354550" y="4675795"/>
            <a:ext cx="1079248" cy="252485"/>
          </a:xfrm>
          <a:prstGeom prst="rect">
            <a:avLst/>
          </a:prstGeom>
        </p:spPr>
      </p:pic>
    </p:spTree>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2"/>
          <a:stretch>
            <a:fillRect/>
          </a:stretch>
        </p:blipFill>
        <p:spPr>
          <a:xfrm>
            <a:off x="354550" y="4675795"/>
            <a:ext cx="1079248" cy="252485"/>
          </a:xfrm>
          <a:prstGeom prst="rect">
            <a:avLst/>
          </a:prstGeom>
        </p:spPr>
      </p:pic>
    </p:spTree>
    <p:extLst>
      <p:ext uri="{BB962C8B-B14F-4D97-AF65-F5344CB8AC3E}">
        <p14:creationId xmlns:p14="http://schemas.microsoft.com/office/powerpoint/2010/main" val="450987993"/>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2"/>
          <a:stretch>
            <a:fillRect/>
          </a:stretch>
        </p:blipFill>
        <p:spPr>
          <a:xfrm>
            <a:off x="354550" y="4675795"/>
            <a:ext cx="1079248" cy="252485"/>
          </a:xfrm>
          <a:prstGeom prst="rect">
            <a:avLst/>
          </a:prstGeom>
        </p:spPr>
      </p:pic>
      <p:pic>
        <p:nvPicPr>
          <p:cNvPr id="4" name="Picture 3" descr="Shape&#10;&#10;Description automatically generated">
            <a:extLst>
              <a:ext uri="{FF2B5EF4-FFF2-40B4-BE49-F238E27FC236}">
                <a16:creationId xmlns:a16="http://schemas.microsoft.com/office/drawing/2014/main" id="{8AC0E0D4-703E-40D5-B2C3-CBD6FB764102}"/>
              </a:ext>
            </a:extLst>
          </p:cNvPr>
          <p:cNvPicPr>
            <a:picLocks noChangeAspect="1"/>
          </p:cNvPicPr>
          <p:nvPr userDrawn="1"/>
        </p:nvPicPr>
        <p:blipFill rotWithShape="1">
          <a:blip r:embed="rId3"/>
          <a:srcRect r="47760" b="30561"/>
          <a:stretch/>
        </p:blipFill>
        <p:spPr>
          <a:xfrm>
            <a:off x="5570113" y="2181519"/>
            <a:ext cx="3573888" cy="2961981"/>
          </a:xfrm>
          <a:prstGeom prst="rect">
            <a:avLst/>
          </a:prstGeom>
        </p:spPr>
      </p:pic>
      <p:sp>
        <p:nvSpPr>
          <p:cNvPr id="7" name="TextBox 6">
            <a:extLst>
              <a:ext uri="{FF2B5EF4-FFF2-40B4-BE49-F238E27FC236}">
                <a16:creationId xmlns:a16="http://schemas.microsoft.com/office/drawing/2014/main" id="{9EBEDB21-1514-421C-AAAD-F6C182B89F64}"/>
              </a:ext>
            </a:extLst>
          </p:cNvPr>
          <p:cNvSpPr txBox="1"/>
          <p:nvPr userDrawn="1"/>
        </p:nvSpPr>
        <p:spPr>
          <a:xfrm>
            <a:off x="4247986" y="4740748"/>
            <a:ext cx="2560010" cy="276999"/>
          </a:xfrm>
          <a:prstGeom prst="rect">
            <a:avLst/>
          </a:prstGeom>
          <a:noFill/>
        </p:spPr>
        <p:txBody>
          <a:bodyPr wrap="square" lIns="0" tIns="0" rIns="9000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8B88C"/>
                </a:solidFill>
                <a:effectLst/>
                <a:latin typeface="Arial Narrow" panose="020B0606020202030204" pitchFamily="34" charset="0"/>
              </a:rPr>
              <a:t>Content of this presentation is copyright</a:t>
            </a:r>
            <a:r>
              <a:rPr lang="en-CH" sz="900" b="0" i="0" dirty="0">
                <a:solidFill>
                  <a:srgbClr val="68B88C"/>
                </a:solidFill>
                <a:effectLst/>
                <a:latin typeface="Arial Narrow" panose="020B0606020202030204" pitchFamily="34" charset="0"/>
              </a:rPr>
              <a:t> </a:t>
            </a:r>
            <a:r>
              <a:rPr lang="en-US" sz="900" b="0" i="0" dirty="0">
                <a:solidFill>
                  <a:srgbClr val="68B88C"/>
                </a:solidFill>
                <a:effectLst/>
                <a:latin typeface="Arial Narrow" panose="020B0606020202030204" pitchFamily="34" charset="0"/>
              </a:rPr>
              <a:t>and responsibility of the author. Permission is required for re-use</a:t>
            </a:r>
            <a:r>
              <a:rPr lang="en-CH" sz="900" b="0" i="0" dirty="0">
                <a:solidFill>
                  <a:srgbClr val="68B88C"/>
                </a:solidFill>
                <a:effectLst/>
                <a:latin typeface="Arial Narrow" panose="020B0606020202030204" pitchFamily="34" charset="0"/>
              </a:rPr>
              <a:t>.</a:t>
            </a:r>
            <a:endParaRPr lang="en-US" sz="900" b="0" i="0" dirty="0">
              <a:solidFill>
                <a:srgbClr val="68B88C"/>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37A3618D-1431-49EE-ACC5-E5802C76AAEF}"/>
              </a:ext>
            </a:extLst>
          </p:cNvPr>
          <p:cNvSpPr txBox="1">
            <a:spLocks noGrp="1"/>
          </p:cNvSpPr>
          <p:nvPr>
            <p:ph type="body" idx="12" hasCustomPrompt="1"/>
          </p:nvPr>
        </p:nvSpPr>
        <p:spPr>
          <a:xfrm>
            <a:off x="1770291"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8B88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656038612"/>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2"/>
          <a:stretch>
            <a:fillRect/>
          </a:stretch>
        </p:blipFill>
        <p:spPr>
          <a:xfrm>
            <a:off x="354550" y="4675795"/>
            <a:ext cx="1079248" cy="252485"/>
          </a:xfrm>
          <a:prstGeom prst="rect">
            <a:avLst/>
          </a:prstGeom>
        </p:spPr>
      </p:pic>
      <p:pic>
        <p:nvPicPr>
          <p:cNvPr id="5" name="Picture 4" descr="Shape&#10;&#10;Description automatically generated">
            <a:extLst>
              <a:ext uri="{FF2B5EF4-FFF2-40B4-BE49-F238E27FC236}">
                <a16:creationId xmlns:a16="http://schemas.microsoft.com/office/drawing/2014/main" id="{CA720929-006C-4D28-BA31-A71BEF36D16E}"/>
              </a:ext>
            </a:extLst>
          </p:cNvPr>
          <p:cNvPicPr>
            <a:picLocks noChangeAspect="1"/>
          </p:cNvPicPr>
          <p:nvPr userDrawn="1"/>
        </p:nvPicPr>
        <p:blipFill rotWithShape="1">
          <a:blip r:embed="rId3"/>
          <a:srcRect r="8736" b="40942"/>
          <a:stretch/>
        </p:blipFill>
        <p:spPr>
          <a:xfrm>
            <a:off x="3479443" y="2858001"/>
            <a:ext cx="5664558" cy="2285499"/>
          </a:xfrm>
          <a:prstGeom prst="rect">
            <a:avLst/>
          </a:prstGeom>
        </p:spPr>
      </p:pic>
    </p:spTree>
    <p:extLst>
      <p:ext uri="{BB962C8B-B14F-4D97-AF65-F5344CB8AC3E}">
        <p14:creationId xmlns:p14="http://schemas.microsoft.com/office/powerpoint/2010/main" val="1265237941"/>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9FA5699D-DF24-4D90-BFE0-18BBC8907CC4}"/>
              </a:ext>
            </a:extLst>
          </p:cNvPr>
          <p:cNvPicPr>
            <a:picLocks noChangeAspect="1"/>
          </p:cNvPicPr>
          <p:nvPr userDrawn="1"/>
        </p:nvPicPr>
        <p:blipFill rotWithShape="1">
          <a:blip r:embed="rId2"/>
          <a:srcRect t="53653" r="10030"/>
          <a:stretch/>
        </p:blipFill>
        <p:spPr>
          <a:xfrm>
            <a:off x="5295532" y="0"/>
            <a:ext cx="3848468" cy="1236072"/>
          </a:xfrm>
          <a:prstGeom prst="rect">
            <a:avLst/>
          </a:prstGeom>
        </p:spPr>
      </p:pic>
      <p:sp>
        <p:nvSpPr>
          <p:cNvPr id="19" name="Google Shape;19;p14"/>
          <p:cNvSpPr txBox="1">
            <a:spLocks noGrp="1"/>
          </p:cNvSpPr>
          <p:nvPr>
            <p:ph type="subTitle" idx="2"/>
          </p:nvPr>
        </p:nvSpPr>
        <p:spPr>
          <a:xfrm>
            <a:off x="359999" y="688644"/>
            <a:ext cx="5459864"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0000" y="320144"/>
            <a:ext cx="5459776"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3"/>
          <a:stretch>
            <a:fillRect/>
          </a:stretch>
        </p:blipFill>
        <p:spPr>
          <a:xfrm>
            <a:off x="354550" y="4675795"/>
            <a:ext cx="1079248" cy="252485"/>
          </a:xfrm>
          <a:prstGeom prst="rect">
            <a:avLst/>
          </a:prstGeom>
        </p:spPr>
      </p:pic>
      <p:sp>
        <p:nvSpPr>
          <p:cNvPr id="7" name="TextBox 6">
            <a:extLst>
              <a:ext uri="{FF2B5EF4-FFF2-40B4-BE49-F238E27FC236}">
                <a16:creationId xmlns:a16="http://schemas.microsoft.com/office/drawing/2014/main" id="{3B08DBB7-5D8A-4CA2-8386-8CB774BF02E2}"/>
              </a:ext>
            </a:extLst>
          </p:cNvPr>
          <p:cNvSpPr txBox="1"/>
          <p:nvPr userDrawn="1"/>
        </p:nvSpPr>
        <p:spPr>
          <a:xfrm>
            <a:off x="4383715" y="4809182"/>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8B88C"/>
                </a:solidFill>
                <a:effectLst/>
                <a:latin typeface="Arial Narrow" panose="020B0606020202030204" pitchFamily="34" charset="0"/>
              </a:rPr>
              <a:t>Content of this presentation is copyright</a:t>
            </a:r>
            <a:r>
              <a:rPr lang="en-CH" sz="900" b="0" i="0" dirty="0">
                <a:solidFill>
                  <a:srgbClr val="68B88C"/>
                </a:solidFill>
                <a:effectLst/>
                <a:latin typeface="Arial Narrow" panose="020B0606020202030204" pitchFamily="34" charset="0"/>
              </a:rPr>
              <a:t> </a:t>
            </a:r>
            <a:r>
              <a:rPr lang="en-US" sz="900" b="0" i="0" dirty="0">
                <a:solidFill>
                  <a:srgbClr val="68B88C"/>
                </a:solidFill>
                <a:effectLst/>
                <a:latin typeface="Arial Narrow" panose="020B0606020202030204" pitchFamily="34" charset="0"/>
              </a:rPr>
              <a:t>and responsibility of the author. Permission is required for re-use</a:t>
            </a:r>
            <a:r>
              <a:rPr lang="en-CH" sz="900" b="0" i="0" dirty="0">
                <a:solidFill>
                  <a:srgbClr val="68B88C"/>
                </a:solidFill>
                <a:effectLst/>
                <a:latin typeface="Arial Narrow" panose="020B0606020202030204" pitchFamily="34" charset="0"/>
              </a:rPr>
              <a:t>.</a:t>
            </a:r>
            <a:endParaRPr lang="en-US" sz="900" b="0" i="0" dirty="0">
              <a:solidFill>
                <a:srgbClr val="68B88C"/>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61043069-0AC2-49E8-B39B-5B684CE0EF7F}"/>
              </a:ext>
            </a:extLst>
          </p:cNvPr>
          <p:cNvSpPr txBox="1">
            <a:spLocks noGrp="1"/>
          </p:cNvSpPr>
          <p:nvPr>
            <p:ph type="body" idx="12" hasCustomPrompt="1"/>
          </p:nvPr>
        </p:nvSpPr>
        <p:spPr>
          <a:xfrm>
            <a:off x="1770291" y="4762180"/>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8B88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3386810931"/>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9FA5699D-DF24-4D90-BFE0-18BBC8907CC4}"/>
              </a:ext>
            </a:extLst>
          </p:cNvPr>
          <p:cNvPicPr>
            <a:picLocks noChangeAspect="1"/>
          </p:cNvPicPr>
          <p:nvPr userDrawn="1"/>
        </p:nvPicPr>
        <p:blipFill rotWithShape="1">
          <a:blip r:embed="rId2"/>
          <a:srcRect t="53653" r="10030"/>
          <a:stretch/>
        </p:blipFill>
        <p:spPr>
          <a:xfrm>
            <a:off x="5295532" y="0"/>
            <a:ext cx="3848468" cy="1236072"/>
          </a:xfrm>
          <a:prstGeom prst="rect">
            <a:avLst/>
          </a:prstGeom>
        </p:spPr>
      </p:pic>
      <p:sp>
        <p:nvSpPr>
          <p:cNvPr id="19" name="Google Shape;19;p14"/>
          <p:cNvSpPr txBox="1">
            <a:spLocks noGrp="1"/>
          </p:cNvSpPr>
          <p:nvPr>
            <p:ph type="subTitle" idx="2"/>
          </p:nvPr>
        </p:nvSpPr>
        <p:spPr>
          <a:xfrm>
            <a:off x="359999" y="688644"/>
            <a:ext cx="5459864"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0000" y="320144"/>
            <a:ext cx="5459776"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3"/>
          <a:stretch>
            <a:fillRect/>
          </a:stretch>
        </p:blipFill>
        <p:spPr>
          <a:xfrm>
            <a:off x="354550" y="4675795"/>
            <a:ext cx="1079248" cy="252485"/>
          </a:xfrm>
          <a:prstGeom prst="rect">
            <a:avLst/>
          </a:prstGeom>
        </p:spPr>
      </p:pic>
    </p:spTree>
    <p:extLst>
      <p:ext uri="{BB962C8B-B14F-4D97-AF65-F5344CB8AC3E}">
        <p14:creationId xmlns:p14="http://schemas.microsoft.com/office/powerpoint/2010/main" val="3000145883"/>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33500"/>
            <a:ext cx="8409900" cy="3325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2"/>
          <a:stretch>
            <a:fillRect/>
          </a:stretch>
        </p:blipFill>
        <p:spPr>
          <a:xfrm>
            <a:off x="358775" y="320144"/>
            <a:ext cx="1079248" cy="252485"/>
          </a:xfrm>
          <a:prstGeom prst="rect">
            <a:avLst/>
          </a:prstGeom>
        </p:spPr>
      </p:pic>
      <p:sp>
        <p:nvSpPr>
          <p:cNvPr id="6" name="TextBox 5">
            <a:extLst>
              <a:ext uri="{FF2B5EF4-FFF2-40B4-BE49-F238E27FC236}">
                <a16:creationId xmlns:a16="http://schemas.microsoft.com/office/drawing/2014/main" id="{97E9A057-549B-4031-A600-0D2A90494047}"/>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8B88C"/>
                </a:solidFill>
                <a:effectLst/>
                <a:latin typeface="Arial Narrow" panose="020B0606020202030204" pitchFamily="34" charset="0"/>
              </a:rPr>
              <a:t>Content of this presentation is copyright</a:t>
            </a:r>
            <a:r>
              <a:rPr lang="en-CH" sz="900" b="0" i="0" dirty="0">
                <a:solidFill>
                  <a:srgbClr val="68B88C"/>
                </a:solidFill>
                <a:effectLst/>
                <a:latin typeface="Arial Narrow" panose="020B0606020202030204" pitchFamily="34" charset="0"/>
              </a:rPr>
              <a:t> </a:t>
            </a:r>
            <a:r>
              <a:rPr lang="en-US" sz="900" b="0" i="0" dirty="0">
                <a:solidFill>
                  <a:srgbClr val="68B88C"/>
                </a:solidFill>
                <a:effectLst/>
                <a:latin typeface="Arial Narrow" panose="020B0606020202030204" pitchFamily="34" charset="0"/>
              </a:rPr>
              <a:t>and responsibility of the author. Permission is required for re-use</a:t>
            </a:r>
            <a:r>
              <a:rPr lang="en-CH" sz="900" b="0" i="0" dirty="0">
                <a:solidFill>
                  <a:srgbClr val="68B88C"/>
                </a:solidFill>
                <a:effectLst/>
                <a:latin typeface="Arial Narrow" panose="020B0606020202030204" pitchFamily="34" charset="0"/>
              </a:rPr>
              <a:t>.</a:t>
            </a:r>
            <a:endParaRPr lang="en-US" sz="900" b="0" i="0" dirty="0">
              <a:solidFill>
                <a:srgbClr val="68B88C"/>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D5BDE219-A8EE-427C-B50A-FFEA37A04D54}"/>
              </a:ext>
            </a:extLst>
          </p:cNvPr>
          <p:cNvSpPr txBox="1">
            <a:spLocks noGrp="1"/>
          </p:cNvSpPr>
          <p:nvPr>
            <p:ph type="body" idx="12" hasCustomPrompt="1"/>
          </p:nvPr>
        </p:nvSpPr>
        <p:spPr>
          <a:xfrm>
            <a:off x="377483" y="4756863"/>
            <a:ext cx="1490695" cy="176972"/>
          </a:xfrm>
          <a:prstGeom prst="rect">
            <a:avLst/>
          </a:prstGeom>
          <a:noFill/>
          <a:ln>
            <a:noFill/>
          </a:ln>
        </p:spPr>
        <p:txBody>
          <a:bodyPr spcFirstLastPara="1" vert="horz" wrap="square" lIns="0" tIns="0" rIns="0" bIns="0" anchor="ctr" anchorCtr="0">
            <a:spAutoFit/>
          </a:bodyPr>
          <a:lstStyle>
            <a:lvl1pPr marL="457200" marR="0" lvl="0" indent="-228600" algn="ctr" rtl="0">
              <a:lnSpc>
                <a:spcPct val="100000"/>
              </a:lnSpc>
              <a:spcBef>
                <a:spcPts val="320"/>
              </a:spcBef>
              <a:spcAft>
                <a:spcPts val="0"/>
              </a:spcAft>
              <a:buClr>
                <a:srgbClr val="05416B"/>
              </a:buClr>
              <a:buSzPts val="1600"/>
              <a:buFont typeface="Noto Sans Symbols"/>
              <a:buNone/>
              <a:defRPr sz="900" b="1" i="0" u="none" strike="noStrike" cap="none">
                <a:solidFill>
                  <a:srgbClr val="68B88C"/>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4227400784"/>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33500"/>
            <a:ext cx="8409900" cy="3325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677823B9-0E28-4952-87CC-83D4B92B713E}"/>
              </a:ext>
            </a:extLst>
          </p:cNvPr>
          <p:cNvPicPr>
            <a:picLocks noChangeAspect="1"/>
          </p:cNvPicPr>
          <p:nvPr userDrawn="1"/>
        </p:nvPicPr>
        <p:blipFill>
          <a:blip r:embed="rId2"/>
          <a:stretch>
            <a:fillRect/>
          </a:stretch>
        </p:blipFill>
        <p:spPr>
          <a:xfrm>
            <a:off x="358775" y="320144"/>
            <a:ext cx="1079248" cy="252485"/>
          </a:xfrm>
          <a:prstGeom prst="rect">
            <a:avLst/>
          </a:prstGeom>
        </p:spPr>
      </p:pic>
      <p:pic>
        <p:nvPicPr>
          <p:cNvPr id="9" name="Picture 8" descr="Shape&#10;&#10;Description automatically generated">
            <a:extLst>
              <a:ext uri="{FF2B5EF4-FFF2-40B4-BE49-F238E27FC236}">
                <a16:creationId xmlns:a16="http://schemas.microsoft.com/office/drawing/2014/main" id="{8EBC2003-230B-4F5A-945F-6B991036B464}"/>
              </a:ext>
            </a:extLst>
          </p:cNvPr>
          <p:cNvPicPr>
            <a:picLocks noChangeAspect="1"/>
          </p:cNvPicPr>
          <p:nvPr userDrawn="1"/>
        </p:nvPicPr>
        <p:blipFill rotWithShape="1">
          <a:blip r:embed="rId3"/>
          <a:srcRect r="8736" b="40942"/>
          <a:stretch/>
        </p:blipFill>
        <p:spPr>
          <a:xfrm>
            <a:off x="3479443" y="2858001"/>
            <a:ext cx="5664558" cy="2285499"/>
          </a:xfrm>
          <a:prstGeom prst="rect">
            <a:avLst/>
          </a:prstGeom>
        </p:spPr>
      </p:pic>
    </p:spTree>
    <p:extLst>
      <p:ext uri="{BB962C8B-B14F-4D97-AF65-F5344CB8AC3E}">
        <p14:creationId xmlns:p14="http://schemas.microsoft.com/office/powerpoint/2010/main" val="573761998"/>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94" r:id="rId3"/>
    <p:sldLayoutId id="2147483697" r:id="rId4"/>
    <p:sldLayoutId id="2147483698" r:id="rId5"/>
    <p:sldLayoutId id="2147483699" r:id="rId6"/>
    <p:sldLayoutId id="2147483701" r:id="rId7"/>
    <p:sldLayoutId id="2147483695" r:id="rId8"/>
    <p:sldLayoutId id="2147483696" r:id="rId9"/>
    <p:sldLayoutId id="2147483700"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66DD8D8-E3C1-4B81-8B8B-E13F21F9DBCF}"/>
              </a:ext>
            </a:extLst>
          </p:cNvPr>
          <p:cNvSpPr>
            <a:spLocks noGrp="1"/>
          </p:cNvSpPr>
          <p:nvPr>
            <p:ph type="body" sz="half" idx="2"/>
          </p:nvPr>
        </p:nvSpPr>
        <p:spPr/>
        <p:txBody>
          <a:bodyPr/>
          <a:lstStyle/>
          <a:p>
            <a:endParaRPr lang="en-CH" dirty="0"/>
          </a:p>
        </p:txBody>
      </p:sp>
      <p:sp>
        <p:nvSpPr>
          <p:cNvPr id="6" name="Text Placeholder 5">
            <a:extLst>
              <a:ext uri="{FF2B5EF4-FFF2-40B4-BE49-F238E27FC236}">
                <a16:creationId xmlns:a16="http://schemas.microsoft.com/office/drawing/2014/main" id="{1CF347FF-2DD1-4DE2-95E7-41F2650FDB22}"/>
              </a:ext>
            </a:extLst>
          </p:cNvPr>
          <p:cNvSpPr>
            <a:spLocks noGrp="1"/>
          </p:cNvSpPr>
          <p:nvPr>
            <p:ph type="body" sz="half" idx="10"/>
          </p:nvPr>
        </p:nvSpPr>
        <p:spPr/>
        <p:txBody>
          <a:bodyPr/>
          <a:lstStyle/>
          <a:p>
            <a:endParaRPr lang="en-CH" dirty="0"/>
          </a:p>
        </p:txBody>
      </p:sp>
      <p:sp>
        <p:nvSpPr>
          <p:cNvPr id="7" name="Text Placeholder 6">
            <a:extLst>
              <a:ext uri="{FF2B5EF4-FFF2-40B4-BE49-F238E27FC236}">
                <a16:creationId xmlns:a16="http://schemas.microsoft.com/office/drawing/2014/main" id="{EFCEEC08-C7C3-4AB8-9483-12E21B66C6AD}"/>
              </a:ext>
            </a:extLst>
          </p:cNvPr>
          <p:cNvSpPr>
            <a:spLocks noGrp="1"/>
          </p:cNvSpPr>
          <p:nvPr>
            <p:ph type="body" sz="half" idx="11"/>
          </p:nvPr>
        </p:nvSpPr>
        <p:spPr/>
        <p:txBody>
          <a:bodyPr/>
          <a:lstStyle/>
          <a:p>
            <a:endParaRPr lang="en-CH" dirty="0"/>
          </a:p>
        </p:txBody>
      </p:sp>
      <p:sp>
        <p:nvSpPr>
          <p:cNvPr id="8" name="Text Placeholder 7">
            <a:extLst>
              <a:ext uri="{FF2B5EF4-FFF2-40B4-BE49-F238E27FC236}">
                <a16:creationId xmlns:a16="http://schemas.microsoft.com/office/drawing/2014/main" id="{8F50D884-3B12-4902-B330-530B4617FC63}"/>
              </a:ext>
            </a:extLst>
          </p:cNvPr>
          <p:cNvSpPr>
            <a:spLocks noGrp="1"/>
          </p:cNvSpPr>
          <p:nvPr>
            <p:ph type="body" sz="half" idx="12"/>
          </p:nvPr>
        </p:nvSpPr>
        <p:spPr/>
        <p:txBody>
          <a:bodyPr/>
          <a:lstStyle/>
          <a:p>
            <a:endParaRPr lang="en-CH" dirty="0"/>
          </a:p>
        </p:txBody>
      </p:sp>
    </p:spTree>
    <p:extLst>
      <p:ext uri="{BB962C8B-B14F-4D97-AF65-F5344CB8AC3E}">
        <p14:creationId xmlns:p14="http://schemas.microsoft.com/office/powerpoint/2010/main" val="267576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latin typeface="Arial Narrow" panose="020B0604020202020204" pitchFamily="34" charset="0"/>
                <a:cs typeface="Arial Narrow" panose="020B0604020202020204" pitchFamily="34" charset="0"/>
              </a:rPr>
              <a:t>DECLARATION OF INTERESTS</a:t>
            </a:r>
            <a:endParaRPr lang="en-CH">
              <a:latin typeface="Arial Narrow" panose="020B0604020202020204" pitchFamily="34" charset="0"/>
              <a:cs typeface="Arial Narrow" panose="020B0604020202020204" pitchFamily="34" charset="0"/>
            </a:endParaRPr>
          </a:p>
        </p:txBody>
      </p:sp>
      <p:sp>
        <p:nvSpPr>
          <p:cNvPr id="69" name="Google Shape;69;p2"/>
          <p:cNvSpPr txBox="1">
            <a:spLocks noGrp="1"/>
          </p:cNvSpPr>
          <p:nvPr>
            <p:ph type="body" idx="1"/>
          </p:nvPr>
        </p:nvSpPr>
        <p:spPr>
          <a:xfrm>
            <a:off x="367250" y="1170445"/>
            <a:ext cx="8409900" cy="27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a:solidFill>
                  <a:srgbClr val="05406B"/>
                </a:solidFill>
                <a:latin typeface="Arial Narrow" panose="020B0604020202020204" pitchFamily="34" charset="0"/>
                <a:cs typeface="Arial Narrow" panose="020B0604020202020204" pitchFamily="34" charset="0"/>
              </a:rPr>
              <a:t>Please declare all interests arising from your work or expertise which may be perceived to conflict with the integrity of ESMO and/or your work within the Society.</a:t>
            </a: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The Declaration of Interests included in your slide presentation(s) must specify all financial / non-financial interests you have in relation to the following </a:t>
            </a:r>
            <a:r>
              <a:rPr lang="en-US" b="1">
                <a:solidFill>
                  <a:srgbClr val="05406B"/>
                </a:solidFill>
                <a:latin typeface="Arial Narrow" panose="020B0604020202020204" pitchFamily="34" charset="0"/>
                <a:cs typeface="Arial Narrow" panose="020B0604020202020204" pitchFamily="34" charset="0"/>
              </a:rPr>
              <a:t>relevant </a:t>
            </a:r>
            <a:r>
              <a:rPr lang="en-US" b="1" err="1">
                <a:solidFill>
                  <a:srgbClr val="05406B"/>
                </a:solidFill>
                <a:latin typeface="Arial Narrow" panose="020B0604020202020204" pitchFamily="34" charset="0"/>
                <a:cs typeface="Arial Narrow" panose="020B0604020202020204" pitchFamily="34" charset="0"/>
              </a:rPr>
              <a:t>organisations</a:t>
            </a:r>
            <a:r>
              <a:rPr lang="en-US" b="1">
                <a:solidFill>
                  <a:srgbClr val="05406B"/>
                </a:solidFill>
                <a:latin typeface="Arial Narrow" panose="020B0604020202020204" pitchFamily="34" charset="0"/>
                <a:cs typeface="Arial Narrow" panose="020B0604020202020204" pitchFamily="34" charset="0"/>
              </a:rPr>
              <a:t> </a:t>
            </a:r>
            <a:r>
              <a:rPr lang="en-US">
                <a:solidFill>
                  <a:srgbClr val="05406B"/>
                </a:solidFill>
                <a:latin typeface="Arial Narrow" panose="020B0604020202020204" pitchFamily="34" charset="0"/>
                <a:cs typeface="Arial Narrow" panose="020B0604020202020204" pitchFamily="34" charset="0"/>
              </a:rPr>
              <a:t>and should cover the last two calendar years:</a:t>
            </a: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b="1">
                <a:solidFill>
                  <a:srgbClr val="05406B"/>
                </a:solidFill>
                <a:latin typeface="Arial Narrow" panose="020B0604020202020204" pitchFamily="34" charset="0"/>
                <a:cs typeface="Arial Narrow" panose="020B060402020202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CH" b="1">
              <a:solidFill>
                <a:srgbClr val="05406B"/>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D4F8898C-E20C-41A1-BB8F-FDF7B22B6BD1}"/>
              </a:ext>
            </a:extLst>
          </p:cNvPr>
          <p:cNvSpPr>
            <a:spLocks noGrp="1"/>
          </p:cNvSpPr>
          <p:nvPr>
            <p:ph type="body" idx="12"/>
          </p:nvPr>
        </p:nvSpPr>
        <p:spPr/>
        <p:txBody>
          <a:bodyPr/>
          <a:lstStyle/>
          <a:p>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75;p3">
            <a:extLst>
              <a:ext uri="{FF2B5EF4-FFF2-40B4-BE49-F238E27FC236}">
                <a16:creationId xmlns:a16="http://schemas.microsoft.com/office/drawing/2014/main" id="{342AA0CB-1934-42CD-8EE8-40BC8DC60977}"/>
              </a:ext>
            </a:extLst>
          </p:cNvPr>
          <p:cNvSpPr txBox="1">
            <a:spLocks/>
          </p:cNvSpPr>
          <p:nvPr/>
        </p:nvSpPr>
        <p:spPr>
          <a:xfrm>
            <a:off x="367118" y="485243"/>
            <a:ext cx="8409764" cy="38685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560"/>
            </a:pPr>
            <a:r>
              <a:rPr lang="en-US" b="1" dirty="0">
                <a:solidFill>
                  <a:srgbClr val="05406B"/>
                </a:solidFill>
                <a:latin typeface="Arial Narrow" panose="020B0604020202020204" pitchFamily="34" charset="0"/>
                <a:cs typeface="Arial Narrow" panose="020B0604020202020204" pitchFamily="34" charset="0"/>
              </a:rPr>
              <a:t>You should provide details about any financial / non-financial interests you may have in the above-mentioned </a:t>
            </a:r>
            <a:r>
              <a:rPr lang="en-US" b="1" dirty="0" err="1">
                <a:solidFill>
                  <a:srgbClr val="05406B"/>
                </a:solidFill>
                <a:latin typeface="Arial Narrow" panose="020B0604020202020204" pitchFamily="34" charset="0"/>
                <a:cs typeface="Arial Narrow" panose="020B0604020202020204" pitchFamily="34" charset="0"/>
              </a:rPr>
              <a:t>organisations</a:t>
            </a:r>
            <a:r>
              <a:rPr lang="en-US" b="1" dirty="0">
                <a:solidFill>
                  <a:srgbClr val="05406B"/>
                </a:solidFill>
                <a:latin typeface="Arial Narrow" panose="020B0604020202020204" pitchFamily="34" charset="0"/>
                <a:cs typeface="Arial Narrow" panose="020B0604020202020204" pitchFamily="34" charset="0"/>
              </a:rPr>
              <a:t>, including, but not limited to:</a:t>
            </a:r>
            <a:endParaRPr lang="en-CH" b="1" dirty="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Compensation you have received for any speaker, consultancy or advisory role or similar activity (e.g. public speaking, writing engagements, expert testimony). </a:t>
            </a:r>
            <a:endParaRPr lang="en-CH" dirty="0">
              <a:solidFill>
                <a:srgbClr val="05406B"/>
              </a:solidFill>
              <a:latin typeface="Arial Narrow" panose="020B0604020202020204" pitchFamily="34" charset="0"/>
              <a:cs typeface="Arial Narrow" panose="020B0604020202020204" pitchFamily="34" charset="0"/>
            </a:endParaRPr>
          </a:p>
          <a:p>
            <a:pPr>
              <a:buSzPts val="315"/>
            </a:pPr>
            <a:endParaRPr lang="en-CH"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Any role in a relevant </a:t>
            </a:r>
            <a:r>
              <a:rPr lang="en-US" sz="900" dirty="0" err="1">
                <a:solidFill>
                  <a:srgbClr val="05406B"/>
                </a:solidFill>
                <a:latin typeface="Arial Narrow" panose="020B0604020202020204" pitchFamily="34" charset="0"/>
                <a:cs typeface="Arial Narrow" panose="020B0604020202020204" pitchFamily="34" charset="0"/>
              </a:rPr>
              <a:t>organisation</a:t>
            </a:r>
            <a:r>
              <a:rPr lang="en-US" sz="900" dirty="0">
                <a:solidFill>
                  <a:srgbClr val="05406B"/>
                </a:solidFill>
                <a:latin typeface="Arial Narrow" panose="020B0604020202020204" pitchFamily="34" charset="0"/>
                <a:cs typeface="Arial Narrow" panose="020B0604020202020204" pitchFamily="34" charset="0"/>
              </a:rPr>
              <a:t> for which you are financially compensated (e.g. as an employee, officer or member of the Board of Directors).</a:t>
            </a:r>
            <a:endParaRPr lang="en-CH" dirty="0">
              <a:solidFill>
                <a:srgbClr val="05406B"/>
              </a:solidFill>
              <a:latin typeface="Arial Narrow" panose="020B0604020202020204" pitchFamily="34" charset="0"/>
              <a:cs typeface="Arial Narrow" panose="020B0604020202020204" pitchFamily="34" charset="0"/>
            </a:endParaRPr>
          </a:p>
          <a:p>
            <a:pPr>
              <a:buSzPts val="315"/>
            </a:pPr>
            <a:endParaRPr lang="en-CH"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Details of any stocks or ownership interests that you have in a relevant </a:t>
            </a:r>
            <a:r>
              <a:rPr lang="en-US" sz="900" dirty="0" err="1">
                <a:solidFill>
                  <a:srgbClr val="05406B"/>
                </a:solidFill>
                <a:latin typeface="Arial Narrow" panose="020B0604020202020204" pitchFamily="34" charset="0"/>
                <a:cs typeface="Arial Narrow" panose="020B0604020202020204" pitchFamily="34" charset="0"/>
              </a:rPr>
              <a:t>organisation</a:t>
            </a:r>
            <a:r>
              <a:rPr lang="en-US" sz="900" dirty="0">
                <a:solidFill>
                  <a:srgbClr val="05406B"/>
                </a:solidFill>
                <a:latin typeface="Arial Narrow" panose="020B0604020202020204" pitchFamily="34" charset="0"/>
                <a:cs typeface="Arial Narrow" panose="020B0604020202020204" pitchFamily="34" charset="0"/>
              </a:rPr>
              <a:t> (as defined on the previous slide).</a:t>
            </a:r>
            <a:endParaRPr lang="en-CH" dirty="0">
              <a:solidFill>
                <a:srgbClr val="05406B"/>
              </a:solidFill>
              <a:latin typeface="Arial Narrow" panose="020B0604020202020204" pitchFamily="34" charset="0"/>
              <a:cs typeface="Arial Narrow" panose="020B0604020202020204" pitchFamily="34" charset="0"/>
            </a:endParaRPr>
          </a:p>
          <a:p>
            <a:pPr>
              <a:buSzPts val="315"/>
            </a:pPr>
            <a:endParaRPr lang="en-CH"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err="1">
                <a:solidFill>
                  <a:srgbClr val="05406B"/>
                </a:solidFill>
                <a:latin typeface="Arial Narrow" panose="020B0604020202020204" pitchFamily="34" charset="0"/>
                <a:cs typeface="Arial Narrow" panose="020B0604020202020204" pitchFamily="34" charset="0"/>
              </a:rPr>
              <a:t>Licen</a:t>
            </a:r>
            <a:r>
              <a:rPr lang="en-CH" sz="900" dirty="0">
                <a:solidFill>
                  <a:srgbClr val="05406B"/>
                </a:solidFill>
                <a:latin typeface="Arial Narrow" panose="020B0604020202020204" pitchFamily="34" charset="0"/>
                <a:cs typeface="Arial Narrow" panose="020B0604020202020204" pitchFamily="34" charset="0"/>
              </a:rPr>
              <a:t>s</a:t>
            </a:r>
            <a:r>
              <a:rPr lang="en-US" sz="900" dirty="0" err="1">
                <a:solidFill>
                  <a:srgbClr val="05406B"/>
                </a:solidFill>
                <a:latin typeface="Arial Narrow" panose="020B0604020202020204" pitchFamily="34" charset="0"/>
                <a:cs typeface="Arial Narrow" panose="020B0604020202020204" pitchFamily="34" charset="0"/>
              </a:rPr>
              <a:t>ing</a:t>
            </a:r>
            <a:r>
              <a:rPr lang="en-US" sz="900" dirty="0">
                <a:solidFill>
                  <a:srgbClr val="05406B"/>
                </a:solidFill>
                <a:latin typeface="Arial Narrow" panose="020B0604020202020204" pitchFamily="34" charset="0"/>
                <a:cs typeface="Arial Narrow" panose="020B0604020202020204" pitchFamily="34" charset="0"/>
              </a:rPr>
              <a:t> 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a:t>
            </a:r>
            <a:endParaRPr lang="en-CH" dirty="0">
              <a:solidFill>
                <a:srgbClr val="05406B"/>
              </a:solidFill>
              <a:latin typeface="Arial Narrow" panose="020B0604020202020204" pitchFamily="34" charset="0"/>
              <a:cs typeface="Arial Narrow" panose="020B0604020202020204" pitchFamily="34" charset="0"/>
            </a:endParaRPr>
          </a:p>
          <a:p>
            <a:pPr>
              <a:buSzPts val="315"/>
            </a:pPr>
            <a:endParaRPr lang="en-CH"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en-CH" dirty="0">
              <a:solidFill>
                <a:srgbClr val="05406B"/>
              </a:solidFill>
              <a:latin typeface="Arial Narrow" panose="020B0604020202020204" pitchFamily="34" charset="0"/>
              <a:cs typeface="Arial Narrow" panose="020B0604020202020204" pitchFamily="34" charset="0"/>
            </a:endParaRPr>
          </a:p>
          <a:p>
            <a:pPr>
              <a:buSzPts val="315"/>
            </a:pPr>
            <a:endParaRPr lang="en-CH"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Details of any non-remunerated activities you have performed for any relevant </a:t>
            </a:r>
            <a:r>
              <a:rPr lang="en-US" sz="900" dirty="0" err="1">
                <a:solidFill>
                  <a:srgbClr val="05406B"/>
                </a:solidFill>
                <a:latin typeface="Arial Narrow" panose="020B0604020202020204" pitchFamily="34" charset="0"/>
                <a:cs typeface="Arial Narrow" panose="020B0604020202020204" pitchFamily="34" charset="0"/>
              </a:rPr>
              <a:t>organisation</a:t>
            </a:r>
            <a:r>
              <a:rPr lang="en-US" sz="900" dirty="0">
                <a:solidFill>
                  <a:srgbClr val="05406B"/>
                </a:solidFill>
                <a:latin typeface="Arial Narrow" panose="020B0604020202020204" pitchFamily="34" charset="0"/>
                <a:cs typeface="Arial Narrow" panose="020B0604020202020204" pitchFamily="34" charset="0"/>
              </a:rPr>
              <a:t> (e.g. a leadership position, advisory role, principal investigator or project lead).</a:t>
            </a:r>
            <a:endParaRPr lang="en-CH"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 </a:t>
            </a:r>
            <a:endParaRPr lang="en-CH"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Details of any non-financial benefits received from a relevant </a:t>
            </a:r>
            <a:r>
              <a:rPr lang="en-US" sz="900" dirty="0" err="1">
                <a:solidFill>
                  <a:srgbClr val="05406B"/>
                </a:solidFill>
                <a:latin typeface="Arial Narrow" panose="020B0604020202020204" pitchFamily="34" charset="0"/>
                <a:cs typeface="Arial Narrow" panose="020B0604020202020204" pitchFamily="34" charset="0"/>
              </a:rPr>
              <a:t>organisation</a:t>
            </a:r>
            <a:r>
              <a:rPr lang="en-US" sz="900" dirty="0">
                <a:solidFill>
                  <a:srgbClr val="05406B"/>
                </a:solidFill>
                <a:latin typeface="Arial Narrow" panose="020B0604020202020204" pitchFamily="34" charset="0"/>
                <a:cs typeface="Arial Narrow" panose="020B0604020202020204" pitchFamily="34" charset="0"/>
              </a:rPr>
              <a:t> (as defined on the previous slide).For example, access to proprietary information or samples of medical products that are used in your research </a:t>
            </a:r>
            <a:r>
              <a:rPr lang="en-US" sz="900" dirty="0" err="1">
                <a:solidFill>
                  <a:srgbClr val="05406B"/>
                </a:solidFill>
                <a:latin typeface="Arial Narrow" panose="020B0604020202020204" pitchFamily="34" charset="0"/>
                <a:cs typeface="Arial Narrow" panose="020B0604020202020204" pitchFamily="34" charset="0"/>
              </a:rPr>
              <a:t>programme</a:t>
            </a:r>
            <a:r>
              <a:rPr lang="en-US" sz="900" dirty="0">
                <a:solidFill>
                  <a:srgbClr val="05406B"/>
                </a:solidFill>
                <a:latin typeface="Arial Narrow" panose="020B0604020202020204" pitchFamily="34" charset="0"/>
                <a:cs typeface="Arial Narrow" panose="020B0604020202020204" pitchFamily="34" charset="0"/>
              </a:rPr>
              <a:t>.</a:t>
            </a:r>
            <a:endParaRPr lang="en-CH" dirty="0">
              <a:solidFill>
                <a:srgbClr val="05406B"/>
              </a:solidFill>
              <a:latin typeface="Arial Narrow" panose="020B0604020202020204" pitchFamily="34" charset="0"/>
              <a:cs typeface="Arial Narrow" panose="020B0604020202020204" pitchFamily="34" charset="0"/>
            </a:endParaRPr>
          </a:p>
          <a:p>
            <a:pPr>
              <a:buSzPts val="315"/>
            </a:pPr>
            <a:endParaRPr lang="en-CH"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Details of membership or affiliation with any political </a:t>
            </a:r>
            <a:r>
              <a:rPr lang="en-US" sz="900" dirty="0" err="1">
                <a:solidFill>
                  <a:srgbClr val="05406B"/>
                </a:solidFill>
                <a:latin typeface="Arial Narrow" panose="020B0604020202020204" pitchFamily="34" charset="0"/>
                <a:cs typeface="Arial Narrow" panose="020B0604020202020204" pitchFamily="34" charset="0"/>
              </a:rPr>
              <a:t>organisation</a:t>
            </a:r>
            <a:r>
              <a:rPr lang="en-US" sz="900" dirty="0">
                <a:solidFill>
                  <a:srgbClr val="05406B"/>
                </a:solidFill>
                <a:latin typeface="Arial Narrow" panose="020B0604020202020204" pitchFamily="34" charset="0"/>
                <a:cs typeface="Arial Narrow" panose="020B0604020202020204" pitchFamily="34" charset="0"/>
              </a:rPr>
              <a:t>, pressure group, lobbying </a:t>
            </a:r>
            <a:r>
              <a:rPr lang="en-US" sz="900" dirty="0" err="1">
                <a:solidFill>
                  <a:srgbClr val="05406B"/>
                </a:solidFill>
                <a:latin typeface="Arial Narrow" panose="020B0604020202020204" pitchFamily="34" charset="0"/>
                <a:cs typeface="Arial Narrow" panose="020B0604020202020204" pitchFamily="34" charset="0"/>
              </a:rPr>
              <a:t>organisation</a:t>
            </a:r>
            <a:r>
              <a:rPr lang="en-US" sz="900" dirty="0">
                <a:solidFill>
                  <a:srgbClr val="05406B"/>
                </a:solidFill>
                <a:latin typeface="Arial Narrow" panose="020B0604020202020204" pitchFamily="34" charset="0"/>
                <a:cs typeface="Arial Narrow" panose="020B0604020202020204" pitchFamily="34" charset="0"/>
              </a:rPr>
              <a:t> or similar association operating in similar areas as ESMO or with relevance to cancer medicine.</a:t>
            </a:r>
            <a:endParaRPr lang="en-CH" dirty="0">
              <a:solidFill>
                <a:srgbClr val="05406B"/>
              </a:solidFill>
              <a:latin typeface="Arial Narrow" panose="020B0604020202020204" pitchFamily="34" charset="0"/>
              <a:cs typeface="Arial Narrow" panose="020B0604020202020204" pitchFamily="34" charset="0"/>
            </a:endParaRPr>
          </a:p>
          <a:p>
            <a:pPr>
              <a:buSzPts val="315"/>
            </a:pPr>
            <a:endParaRPr lang="en-CH" sz="900" dirty="0">
              <a:solidFill>
                <a:srgbClr val="05406B"/>
              </a:solidFill>
              <a:latin typeface="Arial Narrow" panose="020B0604020202020204" pitchFamily="34" charset="0"/>
              <a:cs typeface="Arial Narrow" panose="020B0604020202020204" pitchFamily="34" charset="0"/>
            </a:endParaRPr>
          </a:p>
          <a:p>
            <a:pPr>
              <a:buSzPts val="315"/>
            </a:pPr>
            <a:r>
              <a:rPr lang="en-US" sz="900" b="1" dirty="0">
                <a:solidFill>
                  <a:srgbClr val="05406B"/>
                </a:solidFill>
                <a:latin typeface="Arial Narrow" panose="020B0604020202020204" pitchFamily="34" charset="0"/>
                <a:cs typeface="Arial Narrow" panose="020B0604020202020204" pitchFamily="34" charset="0"/>
              </a:rPr>
              <a:t>If you have nothing to declare then please also state this.</a:t>
            </a:r>
            <a:endParaRPr lang="en-CH" b="1" dirty="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rgbClr val="05406B"/>
              </a:solidFill>
              <a:latin typeface="Arial Narrow" panose="020B0604020202020204" pitchFamily="34" charset="0"/>
              <a:cs typeface="Arial Narrow" panose="020B0604020202020204" pitchFamily="34" charset="0"/>
            </a:endParaRPr>
          </a:p>
        </p:txBody>
      </p:sp>
      <p:sp>
        <p:nvSpPr>
          <p:cNvPr id="7" name="Text Placeholder 6">
            <a:extLst>
              <a:ext uri="{FF2B5EF4-FFF2-40B4-BE49-F238E27FC236}">
                <a16:creationId xmlns:a16="http://schemas.microsoft.com/office/drawing/2014/main" id="{76CCF40A-B49B-4AB8-9090-3C46DF08839A}"/>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5431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DECLARATION OF INTERESTS</a:t>
            </a:r>
            <a:endParaRPr dirty="0"/>
          </a:p>
        </p:txBody>
      </p:sp>
      <p:sp>
        <p:nvSpPr>
          <p:cNvPr id="80" name="Google Shape;80;p4"/>
          <p:cNvSpPr txBox="1">
            <a:spLocks noGrp="1"/>
          </p:cNvSpPr>
          <p:nvPr>
            <p:ph type="body" idx="1"/>
          </p:nvPr>
        </p:nvSpPr>
        <p:spPr>
          <a:xfrm>
            <a:off x="367250" y="1161558"/>
            <a:ext cx="8409900" cy="2700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First name Last name</a:t>
            </a:r>
            <a:endParaRPr lang="en-CH">
              <a:solidFill>
                <a:srgbClr val="05406B"/>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Please state your disclosures here</a:t>
            </a:r>
            <a:endParaRPr lang="en-CH">
              <a:solidFill>
                <a:srgbClr val="05406B"/>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203B1E65-F968-432C-8EE8-E267C1603B65}"/>
              </a:ext>
            </a:extLst>
          </p:cNvPr>
          <p:cNvSpPr>
            <a:spLocks noGrp="1"/>
          </p:cNvSpPr>
          <p:nvPr>
            <p:ph type="body" idx="12"/>
          </p:nvPr>
        </p:nvSpPr>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A5B11B-CE18-4505-AF09-11F4E08D35D0}"/>
              </a:ext>
            </a:extLst>
          </p:cNvPr>
          <p:cNvSpPr>
            <a:spLocks noGrp="1"/>
          </p:cNvSpPr>
          <p:nvPr>
            <p:ph type="subTitle" idx="2"/>
          </p:nvPr>
        </p:nvSpPr>
        <p:spPr/>
        <p:txBody>
          <a:bodyPr/>
          <a:lstStyle/>
          <a:p>
            <a:endParaRPr lang="en-CH"/>
          </a:p>
        </p:txBody>
      </p:sp>
      <p:sp>
        <p:nvSpPr>
          <p:cNvPr id="3" name="Title 2">
            <a:extLst>
              <a:ext uri="{FF2B5EF4-FFF2-40B4-BE49-F238E27FC236}">
                <a16:creationId xmlns:a16="http://schemas.microsoft.com/office/drawing/2014/main" id="{1E3CCE6B-46D7-42BA-8579-FCEBAB422B2E}"/>
              </a:ext>
            </a:extLst>
          </p:cNvPr>
          <p:cNvSpPr>
            <a:spLocks noGrp="1"/>
          </p:cNvSpPr>
          <p:nvPr>
            <p:ph type="ctrTitle"/>
          </p:nvPr>
        </p:nvSpPr>
        <p:spPr/>
        <p:txBody>
          <a:bodyPr/>
          <a:lstStyle/>
          <a:p>
            <a:endParaRPr lang="en-CH"/>
          </a:p>
        </p:txBody>
      </p:sp>
      <p:sp>
        <p:nvSpPr>
          <p:cNvPr id="4" name="Text Placeholder 3">
            <a:extLst>
              <a:ext uri="{FF2B5EF4-FFF2-40B4-BE49-F238E27FC236}">
                <a16:creationId xmlns:a16="http://schemas.microsoft.com/office/drawing/2014/main" id="{338B2439-5083-4DA3-9E44-5AA6D3E9801E}"/>
              </a:ext>
            </a:extLst>
          </p:cNvPr>
          <p:cNvSpPr>
            <a:spLocks noGrp="1"/>
          </p:cNvSpPr>
          <p:nvPr>
            <p:ph type="body" idx="1"/>
          </p:nvPr>
        </p:nvSpPr>
        <p:spPr/>
        <p:txBody>
          <a:bodyPr/>
          <a:lstStyle/>
          <a:p>
            <a:endParaRPr lang="en-CH"/>
          </a:p>
        </p:txBody>
      </p:sp>
      <p:sp>
        <p:nvSpPr>
          <p:cNvPr id="5" name="Text Placeholder 4">
            <a:extLst>
              <a:ext uri="{FF2B5EF4-FFF2-40B4-BE49-F238E27FC236}">
                <a16:creationId xmlns:a16="http://schemas.microsoft.com/office/drawing/2014/main" id="{43E33D14-4B44-415C-84CB-287494D56C21}"/>
              </a:ext>
            </a:extLst>
          </p:cNvPr>
          <p:cNvSpPr>
            <a:spLocks noGrp="1"/>
          </p:cNvSpPr>
          <p:nvPr>
            <p:ph type="body" idx="12"/>
          </p:nvPr>
        </p:nvSpPr>
        <p:spPr/>
        <p:txBody>
          <a:bodyPr/>
          <a:lstStyle/>
          <a:p>
            <a:endParaRPr lang="en-CH" dirty="0"/>
          </a:p>
        </p:txBody>
      </p:sp>
    </p:spTree>
    <p:extLst>
      <p:ext uri="{BB962C8B-B14F-4D97-AF65-F5344CB8AC3E}">
        <p14:creationId xmlns:p14="http://schemas.microsoft.com/office/powerpoint/2010/main" val="65859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5E22A8-CB23-414E-A462-1891A70CABC9}"/>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991F992D-8F12-4F53-947C-FC174BBFA962}"/>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B27EC269-E38E-4244-B4FB-A58DD58858C8}"/>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0809339B-955E-49A7-A0CE-980D964B388F}"/>
              </a:ext>
            </a:extLst>
          </p:cNvPr>
          <p:cNvSpPr>
            <a:spLocks noGrp="1"/>
          </p:cNvSpPr>
          <p:nvPr>
            <p:ph type="body" idx="12"/>
          </p:nvPr>
        </p:nvSpPr>
        <p:spPr/>
        <p:txBody>
          <a:bodyPr/>
          <a:lstStyle/>
          <a:p>
            <a:endParaRPr lang="en-US"/>
          </a:p>
        </p:txBody>
      </p:sp>
    </p:spTree>
    <p:extLst>
      <p:ext uri="{BB962C8B-B14F-4D97-AF65-F5344CB8AC3E}">
        <p14:creationId xmlns:p14="http://schemas.microsoft.com/office/powerpoint/2010/main" val="393088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287471F-65AA-42C4-9C6F-5977A7DC8B34}"/>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35DBCF6A-F669-4153-B9CA-067CEE036BC0}"/>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41DE7CE0-FD6D-4A73-9BF6-36A531E1774C}"/>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80EC1DF8-A5A4-467C-A990-9676D4542140}"/>
              </a:ext>
            </a:extLst>
          </p:cNvPr>
          <p:cNvSpPr>
            <a:spLocks noGrp="1"/>
          </p:cNvSpPr>
          <p:nvPr>
            <p:ph type="body" idx="12"/>
          </p:nvPr>
        </p:nvSpPr>
        <p:spPr/>
        <p:txBody>
          <a:bodyPr/>
          <a:lstStyle/>
          <a:p>
            <a:endParaRPr lang="en-US"/>
          </a:p>
        </p:txBody>
      </p:sp>
    </p:spTree>
    <p:extLst>
      <p:ext uri="{BB962C8B-B14F-4D97-AF65-F5344CB8AC3E}">
        <p14:creationId xmlns:p14="http://schemas.microsoft.com/office/powerpoint/2010/main" val="126994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D1D0C0-C127-4C0C-A3E2-B76559D35CF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4060293493"/>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6" ma:contentTypeDescription="Create a new document." ma:contentTypeScope="" ma:versionID="a28e08e34bd2823eb0e33d054ed4e32c">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5e835e2af56aeae40dd9e99cec598243"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TMXMRNDZPUUE-625559567-453226</_dlc_DocId>
    <_dlc_DocIdUrl xmlns="340f2541-9779-42e1-a2f4-053f49a111ff">
      <Url>https://esmo365.sharepoint.com/sites/SharingPortal/_layouts/15/DocIdRedir.aspx?ID=TMXMRNDZPUUE-625559567-453226</Url>
      <Description>TMXMRNDZPUUE-625559567-453226</Description>
    </_dlc_DocIdUrl>
    <lcf76f155ced4ddcb4097134ff3c332f xmlns="3fb9164d-fda5-458e-8fea-d6fc652a54e2">
      <Terms xmlns="http://schemas.microsoft.com/office/infopath/2007/PartnerControls"/>
    </lcf76f155ced4ddcb4097134ff3c332f>
    <TaxCatchAll xmlns="340f2541-9779-42e1-a2f4-053f49a111ff" xsi:nil="true"/>
  </documentManagement>
</p:properties>
</file>

<file path=customXml/itemProps1.xml><?xml version="1.0" encoding="utf-8"?>
<ds:datastoreItem xmlns:ds="http://schemas.openxmlformats.org/officeDocument/2006/customXml" ds:itemID="{D59F73B7-F372-4503-A70B-92EBF114D202}"/>
</file>

<file path=customXml/itemProps2.xml><?xml version="1.0" encoding="utf-8"?>
<ds:datastoreItem xmlns:ds="http://schemas.openxmlformats.org/officeDocument/2006/customXml" ds:itemID="{07760183-DB77-403F-87F7-B1326240EAA1}">
  <ds:schemaRefs>
    <ds:schemaRef ds:uri="http://schemas.microsoft.com/sharepoint/v3/contenttype/forms"/>
  </ds:schemaRefs>
</ds:datastoreItem>
</file>

<file path=customXml/itemProps3.xml><?xml version="1.0" encoding="utf-8"?>
<ds:datastoreItem xmlns:ds="http://schemas.openxmlformats.org/officeDocument/2006/customXml" ds:itemID="{C6C2498D-17C8-4C46-BAE5-9F60549E5044}">
  <ds:schemaRefs>
    <ds:schemaRef ds:uri="http://schemas.microsoft.com/sharepoint/events"/>
  </ds:schemaRefs>
</ds:datastoreItem>
</file>

<file path=customXml/itemProps4.xml><?xml version="1.0" encoding="utf-8"?>
<ds:datastoreItem xmlns:ds="http://schemas.openxmlformats.org/officeDocument/2006/customXml" ds:itemID="{8F632DD0-A36D-4C31-AEF0-1DEE2173D32C}">
  <ds:schemaRefs>
    <ds:schemaRef ds:uri="http://purl.org/dc/elements/1.1/"/>
    <ds:schemaRef ds:uri="http://schemas.microsoft.com/office/infopath/2007/PartnerControls"/>
    <ds:schemaRef ds:uri="e594d087-ff2a-4f38-b271-116aaaee5c3e"/>
    <ds:schemaRef ds:uri="bbaa1f26-0ad6-44ce-939c-e2495ef1dad8"/>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On-screen Show (16:9)</PresentationFormat>
  <Paragraphs>30</Paragraphs>
  <Slides>8</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 Narrow</vt:lpstr>
      <vt:lpstr>Arial</vt:lpstr>
      <vt:lpstr>Noto Sans Symbols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Daura MELLA - ESMO</dc:creator>
  <cp:lastModifiedBy>Francesca MAINO - ESMO</cp:lastModifiedBy>
  <cp:revision>3</cp:revision>
  <dcterms:created xsi:type="dcterms:W3CDTF">2016-02-17T10:07:52Z</dcterms:created>
  <dcterms:modified xsi:type="dcterms:W3CDTF">2022-09-12T08:22:06Z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c6f8d1f8-ff52-4b6b-a37c-212b880c281c</vt:lpwstr>
  </property>
  <property fmtid="{D5CDD505-2E9C-101B-9397-08002B2CF9AE}" pid="13" name="MediaServiceImageTags">
    <vt:lpwstr/>
  </property>
</Properties>
</file>