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60" r:id="rId6"/>
    <p:sldId id="257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FC"/>
    <a:srgbClr val="A665D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1C549-538D-4C5C-8B34-2D4E5F25F291}" v="3" dt="2021-04-27T07:43:02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3" autoAdjust="0"/>
  </p:normalViewPr>
  <p:slideViewPr>
    <p:cSldViewPr snapToGrid="0" snapToObjects="1">
      <p:cViewPr varScale="1">
        <p:scale>
          <a:sx n="81" d="100"/>
          <a:sy n="81" d="100"/>
        </p:scale>
        <p:origin x="75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DOIMO - ESMO" userId="9fa8d51f-007b-4e41-8d87-fc5d98eecd3d" providerId="ADAL" clId="{EF31C549-538D-4C5C-8B34-2D4E5F25F291}"/>
    <pc:docChg chg="modSld">
      <pc:chgData name="Chiara DOIMO - ESMO" userId="9fa8d51f-007b-4e41-8d87-fc5d98eecd3d" providerId="ADAL" clId="{EF31C549-538D-4C5C-8B34-2D4E5F25F291}" dt="2021-04-27T07:44:43.380" v="75" actId="20577"/>
      <pc:docMkLst>
        <pc:docMk/>
      </pc:docMkLst>
      <pc:sldChg chg="modSp mod">
        <pc:chgData name="Chiara DOIMO - ESMO" userId="9fa8d51f-007b-4e41-8d87-fc5d98eecd3d" providerId="ADAL" clId="{EF31C549-538D-4C5C-8B34-2D4E5F25F291}" dt="2021-04-27T07:43:30.140" v="64" actId="20577"/>
        <pc:sldMkLst>
          <pc:docMk/>
          <pc:sldMk cId="3718778333" sldId="257"/>
        </pc:sldMkLst>
        <pc:spChg chg="mod">
          <ac:chgData name="Chiara DOIMO - ESMO" userId="9fa8d51f-007b-4e41-8d87-fc5d98eecd3d" providerId="ADAL" clId="{EF31C549-538D-4C5C-8B34-2D4E5F25F291}" dt="2021-04-27T07:43:30.140" v="64" actId="20577"/>
          <ac:spMkLst>
            <pc:docMk/>
            <pc:sldMk cId="3718778333" sldId="257"/>
            <ac:spMk id="2" creationId="{3781F4CF-124E-4282-BEA7-51DBF6A2F1FA}"/>
          </ac:spMkLst>
        </pc:spChg>
      </pc:sldChg>
      <pc:sldChg chg="addSp delSp modSp mod">
        <pc:chgData name="Chiara DOIMO - ESMO" userId="9fa8d51f-007b-4e41-8d87-fc5d98eecd3d" providerId="ADAL" clId="{EF31C549-538D-4C5C-8B34-2D4E5F25F291}" dt="2021-04-27T07:44:43.380" v="75" actId="20577"/>
        <pc:sldMkLst>
          <pc:docMk/>
          <pc:sldMk cId="3140547276" sldId="260"/>
        </pc:sldMkLst>
        <pc:spChg chg="add del mod">
          <ac:chgData name="Chiara DOIMO - ESMO" userId="9fa8d51f-007b-4e41-8d87-fc5d98eecd3d" providerId="ADAL" clId="{EF31C549-538D-4C5C-8B34-2D4E5F25F291}" dt="2021-04-27T07:40:43.092" v="6"/>
          <ac:spMkLst>
            <pc:docMk/>
            <pc:sldMk cId="3140547276" sldId="260"/>
            <ac:spMk id="4" creationId="{A39FBE83-1116-4A6C-8CA8-C2B3188DE5D8}"/>
          </ac:spMkLst>
        </pc:spChg>
        <pc:spChg chg="add mod">
          <ac:chgData name="Chiara DOIMO - ESMO" userId="9fa8d51f-007b-4e41-8d87-fc5d98eecd3d" providerId="ADAL" clId="{EF31C549-538D-4C5C-8B34-2D4E5F25F291}" dt="2021-04-27T07:44:43.380" v="75" actId="20577"/>
          <ac:spMkLst>
            <pc:docMk/>
            <pc:sldMk cId="3140547276" sldId="260"/>
            <ac:spMk id="5" creationId="{37B5D853-7FA8-482A-89A4-D79DAFFA1981}"/>
          </ac:spMkLst>
        </pc:spChg>
      </pc:sldChg>
    </pc:docChg>
  </pc:docChgLst>
  <pc:docChgLst>
    <pc:chgData name="Francesca MAINO - ESMO" userId="0e04cdf6-27b3-4e1e-8a38-161a3a714cd4" providerId="ADAL" clId="{132079DE-2E2C-4045-9777-F0BDDEAAF4E4}"/>
    <pc:docChg chg="modMainMaster">
      <pc:chgData name="Francesca MAINO - ESMO" userId="0e04cdf6-27b3-4e1e-8a38-161a3a714cd4" providerId="ADAL" clId="{132079DE-2E2C-4045-9777-F0BDDEAAF4E4}" dt="2021-04-26T07:23:53.113" v="0"/>
      <pc:docMkLst>
        <pc:docMk/>
      </pc:docMkLst>
      <pc:sldMasterChg chg="modSldLayout">
        <pc:chgData name="Francesca MAINO - ESMO" userId="0e04cdf6-27b3-4e1e-8a38-161a3a714cd4" providerId="ADAL" clId="{132079DE-2E2C-4045-9777-F0BDDEAAF4E4}" dt="2021-04-26T07:23:53.113" v="0"/>
        <pc:sldMasterMkLst>
          <pc:docMk/>
          <pc:sldMasterMk cId="211516148" sldId="2147483648"/>
        </pc:sldMasterMkLst>
        <pc:sldLayoutChg chg="modSp">
          <pc:chgData name="Francesca MAINO - ESMO" userId="0e04cdf6-27b3-4e1e-8a38-161a3a714cd4" providerId="ADAL" clId="{132079DE-2E2C-4045-9777-F0BDDEAAF4E4}" dt="2021-04-26T07:23:53.113" v="0"/>
          <pc:sldLayoutMkLst>
            <pc:docMk/>
            <pc:sldMasterMk cId="211516148" sldId="2147483648"/>
            <pc:sldLayoutMk cId="2665326587" sldId="2147483660"/>
          </pc:sldLayoutMkLst>
          <pc:spChg chg="mod">
            <ac:chgData name="Francesca MAINO - ESMO" userId="0e04cdf6-27b3-4e1e-8a38-161a3a714cd4" providerId="ADAL" clId="{132079DE-2E2C-4045-9777-F0BDDEAAF4E4}" dt="2021-04-26T07:23:53.113" v="0"/>
            <ac:spMkLst>
              <pc:docMk/>
              <pc:sldMasterMk cId="211516148" sldId="2147483648"/>
              <pc:sldLayoutMk cId="2665326587" sldId="2147483660"/>
              <ac:spMk id="17" creationId="{60F93C06-3A39-49E2-A555-7DCF0321B1F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courses@esmo.or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necklace&#10;&#10;Description automatically generated">
            <a:extLst>
              <a:ext uri="{FF2B5EF4-FFF2-40B4-BE49-F238E27FC236}">
                <a16:creationId xmlns:a16="http://schemas.microsoft.com/office/drawing/2014/main" id="{E3FCA519-BC08-4D50-AB70-78DC946E8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5" y="0"/>
            <a:ext cx="1219019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AF84569-5447-4495-BD72-C661750F5165}"/>
              </a:ext>
            </a:extLst>
          </p:cNvPr>
          <p:cNvSpPr/>
          <p:nvPr userDrawn="1"/>
        </p:nvSpPr>
        <p:spPr>
          <a:xfrm>
            <a:off x="-1" y="2646"/>
            <a:ext cx="12190195" cy="105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noFill/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27DD8-9650-47D9-ACD6-542E0CECE9D2}"/>
              </a:ext>
            </a:extLst>
          </p:cNvPr>
          <p:cNvSpPr txBox="1"/>
          <p:nvPr userDrawn="1"/>
        </p:nvSpPr>
        <p:spPr>
          <a:xfrm>
            <a:off x="205230" y="296179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VIRTUAL PRECEPTORSHIP PROGRAMME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238F4-67A5-4099-A93B-B526794BD4B6}"/>
              </a:ext>
            </a:extLst>
          </p:cNvPr>
          <p:cNvSpPr/>
          <p:nvPr userDrawn="1"/>
        </p:nvSpPr>
        <p:spPr>
          <a:xfrm>
            <a:off x="-7" y="2252096"/>
            <a:ext cx="12192007" cy="287713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B37F62A-7C30-470F-9732-1A58529B9E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5" y="3571604"/>
            <a:ext cx="12192000" cy="155762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r-CH" dirty="0"/>
              <a:t>Title of the case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922B1D6-E5F7-42F7-86D1-985CA7AA7DC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5" y="2262011"/>
            <a:ext cx="12191999" cy="130959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Arial Narrow" panose="020B0606020202030204" pitchFamily="34" charset="0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/>
              <a:t>Name of presenter and affiliation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1272D4-1254-4673-8A23-86BD1C381E32}"/>
              </a:ext>
            </a:extLst>
          </p:cNvPr>
          <p:cNvSpPr/>
          <p:nvPr userDrawn="1"/>
        </p:nvSpPr>
        <p:spPr>
          <a:xfrm>
            <a:off x="0" y="6277658"/>
            <a:ext cx="12190194" cy="5902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H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F3DD67-D2AF-4F82-A881-18ABD14509C4}"/>
              </a:ext>
            </a:extLst>
          </p:cNvPr>
          <p:cNvSpPr txBox="1"/>
          <p:nvPr userDrawn="1"/>
        </p:nvSpPr>
        <p:spPr>
          <a:xfrm>
            <a:off x="10898623" y="6387516"/>
            <a:ext cx="12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esmo.org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7B8533-CF14-4809-B11D-594EA7310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251" y="6451384"/>
            <a:ext cx="938341" cy="24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7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171"/>
            <a:ext cx="12192000" cy="105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noFill/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1BBD67-C923-4D5F-8DDA-05601782A868}"/>
              </a:ext>
            </a:extLst>
          </p:cNvPr>
          <p:cNvSpPr/>
          <p:nvPr userDrawn="1"/>
        </p:nvSpPr>
        <p:spPr>
          <a:xfrm>
            <a:off x="-1" y="6423026"/>
            <a:ext cx="12192001" cy="568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H" sz="1800"/>
          </a:p>
        </p:txBody>
      </p:sp>
      <p:pic>
        <p:nvPicPr>
          <p:cNvPr id="15" name="Picture 14" descr="A close up of a necklace&#10;&#10;Description automatically generated">
            <a:extLst>
              <a:ext uri="{FF2B5EF4-FFF2-40B4-BE49-F238E27FC236}">
                <a16:creationId xmlns:a16="http://schemas.microsoft.com/office/drawing/2014/main" id="{EDCA5C02-DA2B-4D34-B49A-B960D30C0D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12172"/>
            <a:ext cx="12833337" cy="717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2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62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necklace&#10;&#10;Description automatically generated">
            <a:extLst>
              <a:ext uri="{FF2B5EF4-FFF2-40B4-BE49-F238E27FC236}">
                <a16:creationId xmlns:a16="http://schemas.microsoft.com/office/drawing/2014/main" id="{E3FCA519-BC08-4D50-AB70-78DC946E8C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5" y="0"/>
            <a:ext cx="12190195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AF84569-5447-4495-BD72-C661750F5165}"/>
              </a:ext>
            </a:extLst>
          </p:cNvPr>
          <p:cNvSpPr/>
          <p:nvPr userDrawn="1"/>
        </p:nvSpPr>
        <p:spPr>
          <a:xfrm>
            <a:off x="-1" y="2646"/>
            <a:ext cx="12192001" cy="10516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noFill/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27DD8-9650-47D9-ACD6-542E0CECE9D2}"/>
              </a:ext>
            </a:extLst>
          </p:cNvPr>
          <p:cNvSpPr txBox="1"/>
          <p:nvPr userDrawn="1"/>
        </p:nvSpPr>
        <p:spPr>
          <a:xfrm>
            <a:off x="205230" y="296179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VIRTUAL PRECEPTORSHIP PROGRAMME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1272D4-1254-4673-8A23-86BD1C381E32}"/>
              </a:ext>
            </a:extLst>
          </p:cNvPr>
          <p:cNvSpPr/>
          <p:nvPr userDrawn="1"/>
        </p:nvSpPr>
        <p:spPr>
          <a:xfrm>
            <a:off x="-7" y="6277658"/>
            <a:ext cx="12190196" cy="5902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H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F3DD67-D2AF-4F82-A881-18ABD14509C4}"/>
              </a:ext>
            </a:extLst>
          </p:cNvPr>
          <p:cNvSpPr txBox="1"/>
          <p:nvPr userDrawn="1"/>
        </p:nvSpPr>
        <p:spPr>
          <a:xfrm>
            <a:off x="10898623" y="6387516"/>
            <a:ext cx="122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esmo.org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7B8533-CF14-4809-B11D-594EA7310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251" y="6451384"/>
            <a:ext cx="938341" cy="24390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1734480-BF52-4C57-B750-46F7146C757C}"/>
              </a:ext>
            </a:extLst>
          </p:cNvPr>
          <p:cNvSpPr/>
          <p:nvPr userDrawn="1"/>
        </p:nvSpPr>
        <p:spPr>
          <a:xfrm>
            <a:off x="-7" y="2252096"/>
            <a:ext cx="12190195" cy="138645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60F93C06-3A39-49E2-A555-7DCF0321B1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1292" y="2270379"/>
            <a:ext cx="5114407" cy="1323439"/>
          </a:xfrm>
          <a:prstGeom prst="rect">
            <a:avLst/>
          </a:prstGeom>
          <a:solidFill>
            <a:srgbClr val="F8F2FC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sz="2000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200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 Education Department </a:t>
            </a:r>
            <a:endParaRPr lang="en-CH" altLang="en-US" sz="2000" b="1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2000" b="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c/o</a:t>
            </a:r>
            <a:r>
              <a:rPr lang="en-CH" altLang="en-US" sz="2000" b="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 </a:t>
            </a:r>
            <a:r>
              <a:rPr lang="en-GB" altLang="en-US" sz="200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European Society for Medical Oncology (ESMO)</a:t>
            </a:r>
          </a:p>
          <a:p>
            <a:pPr eaLnBrk="1" hangingPunct="1">
              <a:defRPr/>
            </a:pP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Via Ginevra 4, CH-6900 Lugano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T. +41 (0)91 973 19 00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  <a:hlinkClick r:id="rId4"/>
              </a:rPr>
              <a:t>courses@esmo.org</a:t>
            </a:r>
            <a:r>
              <a:rPr lang="en-CH" altLang="en-US" sz="2000" kern="1200" baseline="3000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 </a:t>
            </a:r>
            <a:endParaRPr lang="en-US" altLang="en-US" sz="2000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32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B1AC-4B7A-024B-A5C1-D8336CF73B2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1C99-E4E9-D340-81B5-333F21F26C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56940-DA58-4E2B-9484-381C84FCC557}"/>
              </a:ext>
            </a:extLst>
          </p:cNvPr>
          <p:cNvSpPr txBox="1"/>
          <p:nvPr userDrawn="1"/>
        </p:nvSpPr>
        <p:spPr>
          <a:xfrm>
            <a:off x="471930" y="6255654"/>
            <a:ext cx="897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rgbClr val="A665D8"/>
                </a:solidFill>
                <a:latin typeface="Arial Narrow" panose="020B0606020202030204" pitchFamily="34" charset="0"/>
                <a:cs typeface="Arial"/>
              </a:rPr>
              <a:t>ESMO VIRTUAL PRECEPTORSHIP PROGRAMME</a:t>
            </a:r>
          </a:p>
        </p:txBody>
      </p:sp>
    </p:spTree>
    <p:extLst>
      <p:ext uri="{BB962C8B-B14F-4D97-AF65-F5344CB8AC3E}">
        <p14:creationId xmlns:p14="http://schemas.microsoft.com/office/powerpoint/2010/main" val="2115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A665D8"/>
        </a:buClr>
        <a:buSzPct val="75000"/>
        <a:buFont typeface="Wingdings" charset="2"/>
        <a:buChar char="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A665D8"/>
        </a:buClr>
        <a:buFont typeface="Arial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04E8-3E18-41FC-9163-62C758CE9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B4DDE-FD6D-4DBD-8D89-02453A315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B5D853-7FA8-482A-89A4-D79DAFFA1981}"/>
              </a:ext>
            </a:extLst>
          </p:cNvPr>
          <p:cNvSpPr txBox="1"/>
          <p:nvPr/>
        </p:nvSpPr>
        <p:spPr>
          <a:xfrm>
            <a:off x="197962" y="694956"/>
            <a:ext cx="1012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Arial Narrow" panose="020B0606020202030204" pitchFamily="34" charset="0"/>
              </a:rPr>
              <a:t>Tumor Type </a:t>
            </a:r>
            <a:r>
              <a:rPr lang="en-US" sz="1400" i="1" dirty="0">
                <a:latin typeface="Arial Narrow" panose="020B0606020202030204" pitchFamily="34" charset="0"/>
              </a:rPr>
              <a:t>– Date</a:t>
            </a:r>
          </a:p>
          <a:p>
            <a:r>
              <a:rPr lang="en-US" sz="1400" i="1" dirty="0">
                <a:latin typeface="Arial Narrow" panose="020B0606020202030204" pitchFamily="34" charset="0"/>
              </a:rPr>
              <a:t> </a:t>
            </a:r>
            <a:endParaRPr lang="LID4096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4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F4CF-124E-4282-BEA7-51DBF6A2F1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DISCLOSURE OF INTEREST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21872-2041-4B39-8185-6A8FBAFF9A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1877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94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90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cases presentation for formst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E136C317D47C40A7DB6EBEEF0C8D5E" ma:contentTypeVersion="263" ma:contentTypeDescription="Create a new document." ma:contentTypeScope="" ma:versionID="c0ef06deabd17141aeb998547799310a">
  <xsd:schema xmlns:xsd="http://www.w3.org/2001/XMLSchema" xmlns:xs="http://www.w3.org/2001/XMLSchema" xmlns:p="http://schemas.microsoft.com/office/2006/metadata/properties" xmlns:ns2="bbaa1f26-0ad6-44ce-939c-e2495ef1dad8" xmlns:ns3="e594d087-ff2a-4f38-b271-116aaaee5c3e" targetNamespace="http://schemas.microsoft.com/office/2006/metadata/properties" ma:root="true" ma:fieldsID="44b95a012734629a2b3f2eddca791fe0" ns2:_="" ns3:_="">
    <xsd:import namespace="bbaa1f26-0ad6-44ce-939c-e2495ef1dad8"/>
    <xsd:import namespace="e594d087-ff2a-4f38-b271-116aaaee5c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a1f26-0ad6-44ce-939c-e2495ef1dad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4d087-ff2a-4f38-b271-116aaaee5c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aa1f26-0ad6-44ce-939c-e2495ef1dad8">P2HCDK7ER42K-171560029-204645</_dlc_DocId>
    <_dlc_DocIdUrl xmlns="bbaa1f26-0ad6-44ce-939c-e2495ef1dad8">
      <Url>https://esmo365.sharepoint.com/sites/CENTRALREPOSITORY/_layouts/15/DocIdRedir.aspx?ID=P2HCDK7ER42K-171560029-204645</Url>
      <Description>P2HCDK7ER42K-171560029-204645</Description>
    </_dlc_DocIdUrl>
  </documentManagement>
</p:properties>
</file>

<file path=customXml/itemProps1.xml><?xml version="1.0" encoding="utf-8"?>
<ds:datastoreItem xmlns:ds="http://schemas.openxmlformats.org/officeDocument/2006/customXml" ds:itemID="{2E7B75F0-EE35-4304-B285-8127F539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a1f26-0ad6-44ce-939c-e2495ef1dad8"/>
    <ds:schemaRef ds:uri="e594d087-ff2a-4f38-b271-116aaaee5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40500F-E09F-41D7-9B27-A8589EA29A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D159416-86C0-41BD-AF90-B574D0A4C1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E63F9C-9646-47FB-A384-7107FDAA350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e594d087-ff2a-4f38-b271-116aaaee5c3e"/>
    <ds:schemaRef ds:uri="bbaa1f26-0ad6-44ce-939c-e2495ef1dad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ESMO-GENERAL Preceptorship-template 4-3</Template>
  <TotalTime>303</TotalTime>
  <Words>8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Wingdings</vt:lpstr>
      <vt:lpstr>Template cases presentation for formstack</vt:lpstr>
      <vt:lpstr>PowerPoint Presentation</vt:lpstr>
      <vt:lpstr>DISCLOSURE OF INTEREST</vt:lpstr>
      <vt:lpstr>PowerPoint Presentation</vt:lpstr>
      <vt:lpstr>PowerPoint Presentation</vt:lpstr>
    </vt:vector>
  </TitlesOfParts>
  <Company>ESMO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MAINO - ESMO</dc:creator>
  <cp:lastModifiedBy>Chiara DOIMO - ESMO</cp:lastModifiedBy>
  <cp:revision>2</cp:revision>
  <dcterms:created xsi:type="dcterms:W3CDTF">2020-04-22T10:31:29Z</dcterms:created>
  <dcterms:modified xsi:type="dcterms:W3CDTF">2021-04-27T07:44:45Z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0x0101002CE136C317D47C40A7DB6EBEEF0C8D5E</vt:lpwstr>
  </property>
  <property fmtid="{D5CDD505-2E9C-101B-9397-08002B2CF9AE}" pid="3" name="Order">
    <vt:r8>9760400</vt:r8>
  </property>
  <property fmtid="{D5CDD505-2E9C-101B-9397-08002B2CF9AE}" pid="4" name="_dlc_DocIdItemGuid">
    <vt:lpwstr>c5573304-2643-481b-82ee-d63f05625b28</vt:lpwstr>
  </property>
</Properties>
</file>