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5"/>
  </p:sldMasterIdLst>
  <p:notesMasterIdLst>
    <p:notesMasterId r:id="rId17"/>
  </p:notesMasterIdLst>
  <p:handoutMasterIdLst>
    <p:handoutMasterId r:id="rId18"/>
  </p:handoutMasterIdLst>
  <p:sldIdLst>
    <p:sldId id="270" r:id="rId6"/>
    <p:sldId id="279" r:id="rId7"/>
    <p:sldId id="280" r:id="rId8"/>
    <p:sldId id="278" r:id="rId9"/>
    <p:sldId id="271" r:id="rId10"/>
    <p:sldId id="272" r:id="rId11"/>
    <p:sldId id="273" r:id="rId12"/>
    <p:sldId id="274" r:id="rId13"/>
    <p:sldId id="275" r:id="rId14"/>
    <p:sldId id="276" r:id="rId15"/>
    <p:sldId id="277" r:id="rId16"/>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85" userDrawn="1">
          <p15:clr>
            <a:srgbClr val="A4A3A4"/>
          </p15:clr>
        </p15:guide>
        <p15:guide id="3" pos="158"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D0BE"/>
    <a:srgbClr val="846A60"/>
    <a:srgbClr val="796A64"/>
    <a:srgbClr val="3BCEFF"/>
    <a:srgbClr val="9C4997"/>
    <a:srgbClr val="01426A"/>
    <a:srgbClr val="03416B"/>
    <a:srgbClr val="04426B"/>
    <a:srgbClr val="01426B"/>
    <a:srgbClr val="853D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0D9B8C-9C6F-4658-8CF0-1E5CCBDE9E45}" v="26" dt="2022-05-11T10:03:37.208"/>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02"/>
      </p:cViewPr>
      <p:guideLst>
        <p:guide orient="horz" pos="4247"/>
        <p:guide pos="285"/>
        <p:guide pos="158"/>
        <p:guide pos="5475"/>
        <p:guide pos="2880"/>
        <p:guide orient="horz" pos="1329"/>
        <p:guide orient="horz" pos="3707"/>
        <p:guide orient="horz" pos="78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xandre SCHIFFER" userId="8f28390f-5a5f-4efd-a760-7656bfa7277a" providerId="ADAL" clId="{3F0D9B8C-9C6F-4658-8CF0-1E5CCBDE9E45}"/>
    <pc:docChg chg="undo custSel modSld sldOrd modMainMaster">
      <pc:chgData name="Alexandre SCHIFFER" userId="8f28390f-5a5f-4efd-a760-7656bfa7277a" providerId="ADAL" clId="{3F0D9B8C-9C6F-4658-8CF0-1E5CCBDE9E45}" dt="2022-05-11T10:03:37.208" v="62"/>
      <pc:docMkLst>
        <pc:docMk/>
      </pc:docMkLst>
      <pc:sldChg chg="modSp mod chgLayout">
        <pc:chgData name="Alexandre SCHIFFER" userId="8f28390f-5a5f-4efd-a760-7656bfa7277a" providerId="ADAL" clId="{3F0D9B8C-9C6F-4658-8CF0-1E5CCBDE9E45}" dt="2022-05-11T09:56:45.674" v="52" actId="700"/>
        <pc:sldMkLst>
          <pc:docMk/>
          <pc:sldMk cId="2948689610" sldId="270"/>
        </pc:sldMkLst>
        <pc:spChg chg="mod ord">
          <ac:chgData name="Alexandre SCHIFFER" userId="8f28390f-5a5f-4efd-a760-7656bfa7277a" providerId="ADAL" clId="{3F0D9B8C-9C6F-4658-8CF0-1E5CCBDE9E45}" dt="2022-05-11T09:56:45.674" v="52" actId="700"/>
          <ac:spMkLst>
            <pc:docMk/>
            <pc:sldMk cId="2948689610" sldId="270"/>
            <ac:spMk id="2" creationId="{0A950904-5233-EF40-BD18-524477B4A2AA}"/>
          </ac:spMkLst>
        </pc:spChg>
        <pc:spChg chg="mod ord">
          <ac:chgData name="Alexandre SCHIFFER" userId="8f28390f-5a5f-4efd-a760-7656bfa7277a" providerId="ADAL" clId="{3F0D9B8C-9C6F-4658-8CF0-1E5CCBDE9E45}" dt="2022-05-11T09:56:45.674" v="52" actId="700"/>
          <ac:spMkLst>
            <pc:docMk/>
            <pc:sldMk cId="2948689610" sldId="270"/>
            <ac:spMk id="3" creationId="{CD1A6BC2-00B7-254C-9ED7-850AF3E18472}"/>
          </ac:spMkLst>
        </pc:spChg>
        <pc:spChg chg="mod ord">
          <ac:chgData name="Alexandre SCHIFFER" userId="8f28390f-5a5f-4efd-a760-7656bfa7277a" providerId="ADAL" clId="{3F0D9B8C-9C6F-4658-8CF0-1E5CCBDE9E45}" dt="2022-05-11T09:56:45.674" v="52" actId="700"/>
          <ac:spMkLst>
            <pc:docMk/>
            <pc:sldMk cId="2948689610" sldId="270"/>
            <ac:spMk id="4" creationId="{58C30850-49E5-7048-9251-3C495DF54518}"/>
          </ac:spMkLst>
        </pc:spChg>
        <pc:spChg chg="mod ord">
          <ac:chgData name="Alexandre SCHIFFER" userId="8f28390f-5a5f-4efd-a760-7656bfa7277a" providerId="ADAL" clId="{3F0D9B8C-9C6F-4658-8CF0-1E5CCBDE9E45}" dt="2022-05-11T09:56:45.674" v="52" actId="700"/>
          <ac:spMkLst>
            <pc:docMk/>
            <pc:sldMk cId="2948689610" sldId="270"/>
            <ac:spMk id="5" creationId="{F2459249-4652-694E-8BF7-000C262C91FD}"/>
          </ac:spMkLst>
        </pc:spChg>
      </pc:sldChg>
      <pc:sldChg chg="addSp delSp modSp mod chgLayout">
        <pc:chgData name="Alexandre SCHIFFER" userId="8f28390f-5a5f-4efd-a760-7656bfa7277a" providerId="ADAL" clId="{3F0D9B8C-9C6F-4658-8CF0-1E5CCBDE9E45}" dt="2022-05-11T09:56:26.308" v="50" actId="700"/>
        <pc:sldMkLst>
          <pc:docMk/>
          <pc:sldMk cId="4279849403" sldId="271"/>
        </pc:sldMkLst>
        <pc:spChg chg="del">
          <ac:chgData name="Alexandre SCHIFFER" userId="8f28390f-5a5f-4efd-a760-7656bfa7277a" providerId="ADAL" clId="{3F0D9B8C-9C6F-4658-8CF0-1E5CCBDE9E45}" dt="2022-05-11T09:56:26.308" v="50" actId="700"/>
          <ac:spMkLst>
            <pc:docMk/>
            <pc:sldMk cId="4279849403" sldId="271"/>
            <ac:spMk id="2" creationId="{1F3AC457-223E-3548-81BD-DDC171C92683}"/>
          </ac:spMkLst>
        </pc:spChg>
        <pc:spChg chg="del">
          <ac:chgData name="Alexandre SCHIFFER" userId="8f28390f-5a5f-4efd-a760-7656bfa7277a" providerId="ADAL" clId="{3F0D9B8C-9C6F-4658-8CF0-1E5CCBDE9E45}" dt="2022-05-11T09:56:26.308" v="50" actId="700"/>
          <ac:spMkLst>
            <pc:docMk/>
            <pc:sldMk cId="4279849403" sldId="271"/>
            <ac:spMk id="3" creationId="{7A8C315D-B54D-B14C-A4AA-C793F1CB00B6}"/>
          </ac:spMkLst>
        </pc:spChg>
        <pc:spChg chg="add mod ord">
          <ac:chgData name="Alexandre SCHIFFER" userId="8f28390f-5a5f-4efd-a760-7656bfa7277a" providerId="ADAL" clId="{3F0D9B8C-9C6F-4658-8CF0-1E5CCBDE9E45}" dt="2022-05-11T09:56:26.308" v="50" actId="700"/>
          <ac:spMkLst>
            <pc:docMk/>
            <pc:sldMk cId="4279849403" sldId="271"/>
            <ac:spMk id="4" creationId="{C7260369-C8D0-46DD-9BE4-706420357ACA}"/>
          </ac:spMkLst>
        </pc:spChg>
        <pc:spChg chg="add mod ord">
          <ac:chgData name="Alexandre SCHIFFER" userId="8f28390f-5a5f-4efd-a760-7656bfa7277a" providerId="ADAL" clId="{3F0D9B8C-9C6F-4658-8CF0-1E5CCBDE9E45}" dt="2022-05-11T09:56:26.308" v="50" actId="700"/>
          <ac:spMkLst>
            <pc:docMk/>
            <pc:sldMk cId="4279849403" sldId="271"/>
            <ac:spMk id="5" creationId="{28984D4C-4BB8-48A8-886E-AEA1E7045631}"/>
          </ac:spMkLst>
        </pc:spChg>
        <pc:spChg chg="add mod ord">
          <ac:chgData name="Alexandre SCHIFFER" userId="8f28390f-5a5f-4efd-a760-7656bfa7277a" providerId="ADAL" clId="{3F0D9B8C-9C6F-4658-8CF0-1E5CCBDE9E45}" dt="2022-05-11T09:56:26.308" v="50" actId="700"/>
          <ac:spMkLst>
            <pc:docMk/>
            <pc:sldMk cId="4279849403" sldId="271"/>
            <ac:spMk id="6" creationId="{9EC59469-D49A-4CEE-986C-3492E4ADE795}"/>
          </ac:spMkLst>
        </pc:spChg>
      </pc:sldChg>
      <pc:sldChg chg="addSp delSp modSp mod chgLayout">
        <pc:chgData name="Alexandre SCHIFFER" userId="8f28390f-5a5f-4efd-a760-7656bfa7277a" providerId="ADAL" clId="{3F0D9B8C-9C6F-4658-8CF0-1E5CCBDE9E45}" dt="2022-05-11T09:56:31.016" v="51" actId="700"/>
        <pc:sldMkLst>
          <pc:docMk/>
          <pc:sldMk cId="427651307" sldId="272"/>
        </pc:sldMkLst>
        <pc:spChg chg="del">
          <ac:chgData name="Alexandre SCHIFFER" userId="8f28390f-5a5f-4efd-a760-7656bfa7277a" providerId="ADAL" clId="{3F0D9B8C-9C6F-4658-8CF0-1E5CCBDE9E45}" dt="2022-05-11T09:56:31.016" v="51" actId="700"/>
          <ac:spMkLst>
            <pc:docMk/>
            <pc:sldMk cId="427651307" sldId="272"/>
            <ac:spMk id="2" creationId="{6148EE18-136F-F442-A7CC-476A3BEFE2F2}"/>
          </ac:spMkLst>
        </pc:spChg>
        <pc:spChg chg="del">
          <ac:chgData name="Alexandre SCHIFFER" userId="8f28390f-5a5f-4efd-a760-7656bfa7277a" providerId="ADAL" clId="{3F0D9B8C-9C6F-4658-8CF0-1E5CCBDE9E45}" dt="2022-05-11T09:56:31.016" v="51" actId="700"/>
          <ac:spMkLst>
            <pc:docMk/>
            <pc:sldMk cId="427651307" sldId="272"/>
            <ac:spMk id="3" creationId="{7702FA82-1BBD-9A4D-9645-9913B237AC4B}"/>
          </ac:spMkLst>
        </pc:spChg>
        <pc:spChg chg="del">
          <ac:chgData name="Alexandre SCHIFFER" userId="8f28390f-5a5f-4efd-a760-7656bfa7277a" providerId="ADAL" clId="{3F0D9B8C-9C6F-4658-8CF0-1E5CCBDE9E45}" dt="2022-05-11T09:56:31.016" v="51" actId="700"/>
          <ac:spMkLst>
            <pc:docMk/>
            <pc:sldMk cId="427651307" sldId="272"/>
            <ac:spMk id="4" creationId="{9888315F-FD72-3249-BA2E-FCB07E31B19C}"/>
          </ac:spMkLst>
        </pc:spChg>
        <pc:spChg chg="add mod ord">
          <ac:chgData name="Alexandre SCHIFFER" userId="8f28390f-5a5f-4efd-a760-7656bfa7277a" providerId="ADAL" clId="{3F0D9B8C-9C6F-4658-8CF0-1E5CCBDE9E45}" dt="2022-05-11T09:56:31.016" v="51" actId="700"/>
          <ac:spMkLst>
            <pc:docMk/>
            <pc:sldMk cId="427651307" sldId="272"/>
            <ac:spMk id="5" creationId="{F5741486-A7F5-4CC8-9A58-D82B23B1C882}"/>
          </ac:spMkLst>
        </pc:spChg>
        <pc:spChg chg="add mod ord">
          <ac:chgData name="Alexandre SCHIFFER" userId="8f28390f-5a5f-4efd-a760-7656bfa7277a" providerId="ADAL" clId="{3F0D9B8C-9C6F-4658-8CF0-1E5CCBDE9E45}" dt="2022-05-11T09:56:31.016" v="51" actId="700"/>
          <ac:spMkLst>
            <pc:docMk/>
            <pc:sldMk cId="427651307" sldId="272"/>
            <ac:spMk id="6" creationId="{01E302BC-3A3F-4AC6-9E88-007DE3F402C2}"/>
          </ac:spMkLst>
        </pc:spChg>
        <pc:spChg chg="add mod ord">
          <ac:chgData name="Alexandre SCHIFFER" userId="8f28390f-5a5f-4efd-a760-7656bfa7277a" providerId="ADAL" clId="{3F0D9B8C-9C6F-4658-8CF0-1E5CCBDE9E45}" dt="2022-05-11T09:56:31.016" v="51" actId="700"/>
          <ac:spMkLst>
            <pc:docMk/>
            <pc:sldMk cId="427651307" sldId="272"/>
            <ac:spMk id="7" creationId="{9A129F16-A784-4791-AC68-7376583054B1}"/>
          </ac:spMkLst>
        </pc:spChg>
        <pc:spChg chg="add mod ord">
          <ac:chgData name="Alexandre SCHIFFER" userId="8f28390f-5a5f-4efd-a760-7656bfa7277a" providerId="ADAL" clId="{3F0D9B8C-9C6F-4658-8CF0-1E5CCBDE9E45}" dt="2022-05-11T09:56:31.016" v="51" actId="700"/>
          <ac:spMkLst>
            <pc:docMk/>
            <pc:sldMk cId="427651307" sldId="272"/>
            <ac:spMk id="8" creationId="{549CBCAC-E415-49A9-82C2-BCFD719C10A5}"/>
          </ac:spMkLst>
        </pc:spChg>
      </pc:sldChg>
      <pc:sldChg chg="addSp delSp modSp mod chgLayout">
        <pc:chgData name="Alexandre SCHIFFER" userId="8f28390f-5a5f-4efd-a760-7656bfa7277a" providerId="ADAL" clId="{3F0D9B8C-9C6F-4658-8CF0-1E5CCBDE9E45}" dt="2022-05-11T09:57:16.337" v="55" actId="700"/>
        <pc:sldMkLst>
          <pc:docMk/>
          <pc:sldMk cId="3271639059" sldId="273"/>
        </pc:sldMkLst>
        <pc:spChg chg="del">
          <ac:chgData name="Alexandre SCHIFFER" userId="8f28390f-5a5f-4efd-a760-7656bfa7277a" providerId="ADAL" clId="{3F0D9B8C-9C6F-4658-8CF0-1E5CCBDE9E45}" dt="2022-05-11T09:57:16.337" v="55" actId="700"/>
          <ac:spMkLst>
            <pc:docMk/>
            <pc:sldMk cId="3271639059" sldId="273"/>
            <ac:spMk id="2" creationId="{8C14F806-7431-614F-9A02-5312C0C80423}"/>
          </ac:spMkLst>
        </pc:spChg>
        <pc:spChg chg="del">
          <ac:chgData name="Alexandre SCHIFFER" userId="8f28390f-5a5f-4efd-a760-7656bfa7277a" providerId="ADAL" clId="{3F0D9B8C-9C6F-4658-8CF0-1E5CCBDE9E45}" dt="2022-05-11T09:57:16.337" v="55" actId="700"/>
          <ac:spMkLst>
            <pc:docMk/>
            <pc:sldMk cId="3271639059" sldId="273"/>
            <ac:spMk id="3" creationId="{CBE9B60B-8A29-D040-8808-CC574A05A0EF}"/>
          </ac:spMkLst>
        </pc:spChg>
        <pc:spChg chg="del">
          <ac:chgData name="Alexandre SCHIFFER" userId="8f28390f-5a5f-4efd-a760-7656bfa7277a" providerId="ADAL" clId="{3F0D9B8C-9C6F-4658-8CF0-1E5CCBDE9E45}" dt="2022-05-11T09:57:16.337" v="55" actId="700"/>
          <ac:spMkLst>
            <pc:docMk/>
            <pc:sldMk cId="3271639059" sldId="273"/>
            <ac:spMk id="4" creationId="{C651A880-A463-CE40-A4D6-A7949CC72FCC}"/>
          </ac:spMkLst>
        </pc:spChg>
        <pc:spChg chg="del">
          <ac:chgData name="Alexandre SCHIFFER" userId="8f28390f-5a5f-4efd-a760-7656bfa7277a" providerId="ADAL" clId="{3F0D9B8C-9C6F-4658-8CF0-1E5CCBDE9E45}" dt="2022-05-11T09:57:16.337" v="55" actId="700"/>
          <ac:spMkLst>
            <pc:docMk/>
            <pc:sldMk cId="3271639059" sldId="273"/>
            <ac:spMk id="5" creationId="{81A1F862-683B-6A4F-9908-8AAB377D023B}"/>
          </ac:spMkLst>
        </pc:spChg>
        <pc:spChg chg="add mod ord">
          <ac:chgData name="Alexandre SCHIFFER" userId="8f28390f-5a5f-4efd-a760-7656bfa7277a" providerId="ADAL" clId="{3F0D9B8C-9C6F-4658-8CF0-1E5CCBDE9E45}" dt="2022-05-11T09:57:16.337" v="55" actId="700"/>
          <ac:spMkLst>
            <pc:docMk/>
            <pc:sldMk cId="3271639059" sldId="273"/>
            <ac:spMk id="6" creationId="{DFF51319-6AAA-4C75-94A5-544358033E07}"/>
          </ac:spMkLst>
        </pc:spChg>
        <pc:spChg chg="add mod ord">
          <ac:chgData name="Alexandre SCHIFFER" userId="8f28390f-5a5f-4efd-a760-7656bfa7277a" providerId="ADAL" clId="{3F0D9B8C-9C6F-4658-8CF0-1E5CCBDE9E45}" dt="2022-05-11T09:57:16.337" v="55" actId="700"/>
          <ac:spMkLst>
            <pc:docMk/>
            <pc:sldMk cId="3271639059" sldId="273"/>
            <ac:spMk id="7" creationId="{701DF417-2B05-47A3-BDC5-396DD8A5EE61}"/>
          </ac:spMkLst>
        </pc:spChg>
        <pc:spChg chg="add mod ord">
          <ac:chgData name="Alexandre SCHIFFER" userId="8f28390f-5a5f-4efd-a760-7656bfa7277a" providerId="ADAL" clId="{3F0D9B8C-9C6F-4658-8CF0-1E5CCBDE9E45}" dt="2022-05-11T09:57:16.337" v="55" actId="700"/>
          <ac:spMkLst>
            <pc:docMk/>
            <pc:sldMk cId="3271639059" sldId="273"/>
            <ac:spMk id="8" creationId="{97DCEE99-0C94-43AD-8806-877142893ACB}"/>
          </ac:spMkLst>
        </pc:spChg>
        <pc:spChg chg="add mod ord">
          <ac:chgData name="Alexandre SCHIFFER" userId="8f28390f-5a5f-4efd-a760-7656bfa7277a" providerId="ADAL" clId="{3F0D9B8C-9C6F-4658-8CF0-1E5CCBDE9E45}" dt="2022-05-11T09:57:16.337" v="55" actId="700"/>
          <ac:spMkLst>
            <pc:docMk/>
            <pc:sldMk cId="3271639059" sldId="273"/>
            <ac:spMk id="9" creationId="{C0A9B54E-19D4-489D-9D15-787CCD151552}"/>
          </ac:spMkLst>
        </pc:spChg>
        <pc:spChg chg="add mod ord">
          <ac:chgData name="Alexandre SCHIFFER" userId="8f28390f-5a5f-4efd-a760-7656bfa7277a" providerId="ADAL" clId="{3F0D9B8C-9C6F-4658-8CF0-1E5CCBDE9E45}" dt="2022-05-11T09:57:16.337" v="55" actId="700"/>
          <ac:spMkLst>
            <pc:docMk/>
            <pc:sldMk cId="3271639059" sldId="273"/>
            <ac:spMk id="10" creationId="{5CB9B812-728A-4BAB-93D3-14EB1F90F709}"/>
          </ac:spMkLst>
        </pc:spChg>
      </pc:sldChg>
      <pc:sldChg chg="addSp delSp modSp mod chgLayout">
        <pc:chgData name="Alexandre SCHIFFER" userId="8f28390f-5a5f-4efd-a760-7656bfa7277a" providerId="ADAL" clId="{3F0D9B8C-9C6F-4658-8CF0-1E5CCBDE9E45}" dt="2022-05-11T09:57:26.320" v="56" actId="700"/>
        <pc:sldMkLst>
          <pc:docMk/>
          <pc:sldMk cId="2716391758" sldId="274"/>
        </pc:sldMkLst>
        <pc:spChg chg="del">
          <ac:chgData name="Alexandre SCHIFFER" userId="8f28390f-5a5f-4efd-a760-7656bfa7277a" providerId="ADAL" clId="{3F0D9B8C-9C6F-4658-8CF0-1E5CCBDE9E45}" dt="2022-05-11T09:57:26.320" v="56" actId="700"/>
          <ac:spMkLst>
            <pc:docMk/>
            <pc:sldMk cId="2716391758" sldId="274"/>
            <ac:spMk id="2" creationId="{58D1FEB3-E0FE-3642-8AF8-94FDCD9E4BC7}"/>
          </ac:spMkLst>
        </pc:spChg>
        <pc:spChg chg="del">
          <ac:chgData name="Alexandre SCHIFFER" userId="8f28390f-5a5f-4efd-a760-7656bfa7277a" providerId="ADAL" clId="{3F0D9B8C-9C6F-4658-8CF0-1E5CCBDE9E45}" dt="2022-05-11T09:57:26.320" v="56" actId="700"/>
          <ac:spMkLst>
            <pc:docMk/>
            <pc:sldMk cId="2716391758" sldId="274"/>
            <ac:spMk id="3" creationId="{D39B8D44-A6A5-D548-BA0D-A16AABE71CA4}"/>
          </ac:spMkLst>
        </pc:spChg>
        <pc:spChg chg="del">
          <ac:chgData name="Alexandre SCHIFFER" userId="8f28390f-5a5f-4efd-a760-7656bfa7277a" providerId="ADAL" clId="{3F0D9B8C-9C6F-4658-8CF0-1E5CCBDE9E45}" dt="2022-05-11T09:57:26.320" v="56" actId="700"/>
          <ac:spMkLst>
            <pc:docMk/>
            <pc:sldMk cId="2716391758" sldId="274"/>
            <ac:spMk id="4" creationId="{C129EDFA-ED0E-8F48-A230-08ACB41FD4D6}"/>
          </ac:spMkLst>
        </pc:spChg>
        <pc:spChg chg="del">
          <ac:chgData name="Alexandre SCHIFFER" userId="8f28390f-5a5f-4efd-a760-7656bfa7277a" providerId="ADAL" clId="{3F0D9B8C-9C6F-4658-8CF0-1E5CCBDE9E45}" dt="2022-05-11T09:57:26.320" v="56" actId="700"/>
          <ac:spMkLst>
            <pc:docMk/>
            <pc:sldMk cId="2716391758" sldId="274"/>
            <ac:spMk id="5" creationId="{9A155525-8C96-AD45-8426-F6670126C7D5}"/>
          </ac:spMkLst>
        </pc:spChg>
        <pc:spChg chg="add mod ord">
          <ac:chgData name="Alexandre SCHIFFER" userId="8f28390f-5a5f-4efd-a760-7656bfa7277a" providerId="ADAL" clId="{3F0D9B8C-9C6F-4658-8CF0-1E5CCBDE9E45}" dt="2022-05-11T09:57:26.320" v="56" actId="700"/>
          <ac:spMkLst>
            <pc:docMk/>
            <pc:sldMk cId="2716391758" sldId="274"/>
            <ac:spMk id="6" creationId="{90B46948-0921-404D-94B3-05AF8EF8C8FC}"/>
          </ac:spMkLst>
        </pc:spChg>
        <pc:spChg chg="add mod ord">
          <ac:chgData name="Alexandre SCHIFFER" userId="8f28390f-5a5f-4efd-a760-7656bfa7277a" providerId="ADAL" clId="{3F0D9B8C-9C6F-4658-8CF0-1E5CCBDE9E45}" dt="2022-05-11T09:57:26.320" v="56" actId="700"/>
          <ac:spMkLst>
            <pc:docMk/>
            <pc:sldMk cId="2716391758" sldId="274"/>
            <ac:spMk id="7" creationId="{A8F470D5-2608-401B-BAF9-7A8C8CAEB585}"/>
          </ac:spMkLst>
        </pc:spChg>
        <pc:spChg chg="add mod ord">
          <ac:chgData name="Alexandre SCHIFFER" userId="8f28390f-5a5f-4efd-a760-7656bfa7277a" providerId="ADAL" clId="{3F0D9B8C-9C6F-4658-8CF0-1E5CCBDE9E45}" dt="2022-05-11T09:57:26.320" v="56" actId="700"/>
          <ac:spMkLst>
            <pc:docMk/>
            <pc:sldMk cId="2716391758" sldId="274"/>
            <ac:spMk id="8" creationId="{1669D556-3344-4BAE-BA7D-ABD181A69FCF}"/>
          </ac:spMkLst>
        </pc:spChg>
        <pc:spChg chg="add mod ord">
          <ac:chgData name="Alexandre SCHIFFER" userId="8f28390f-5a5f-4efd-a760-7656bfa7277a" providerId="ADAL" clId="{3F0D9B8C-9C6F-4658-8CF0-1E5CCBDE9E45}" dt="2022-05-11T09:57:26.320" v="56" actId="700"/>
          <ac:spMkLst>
            <pc:docMk/>
            <pc:sldMk cId="2716391758" sldId="274"/>
            <ac:spMk id="9" creationId="{A2C8D489-EF41-42AF-BD31-5A5517117319}"/>
          </ac:spMkLst>
        </pc:spChg>
        <pc:spChg chg="add mod ord">
          <ac:chgData name="Alexandre SCHIFFER" userId="8f28390f-5a5f-4efd-a760-7656bfa7277a" providerId="ADAL" clId="{3F0D9B8C-9C6F-4658-8CF0-1E5CCBDE9E45}" dt="2022-05-11T09:57:26.320" v="56" actId="700"/>
          <ac:spMkLst>
            <pc:docMk/>
            <pc:sldMk cId="2716391758" sldId="274"/>
            <ac:spMk id="10" creationId="{6B5E89D8-200C-4932-A8B3-E3A188190730}"/>
          </ac:spMkLst>
        </pc:spChg>
      </pc:sldChg>
      <pc:sldChg chg="addSp delSp modSp mod modClrScheme chgLayout">
        <pc:chgData name="Alexandre SCHIFFER" userId="8f28390f-5a5f-4efd-a760-7656bfa7277a" providerId="ADAL" clId="{3F0D9B8C-9C6F-4658-8CF0-1E5CCBDE9E45}" dt="2022-05-11T09:57:32.899" v="57" actId="700"/>
        <pc:sldMkLst>
          <pc:docMk/>
          <pc:sldMk cId="3385921794" sldId="275"/>
        </pc:sldMkLst>
        <pc:spChg chg="del mod ord">
          <ac:chgData name="Alexandre SCHIFFER" userId="8f28390f-5a5f-4efd-a760-7656bfa7277a" providerId="ADAL" clId="{3F0D9B8C-9C6F-4658-8CF0-1E5CCBDE9E45}" dt="2022-05-11T09:57:32.899" v="57" actId="700"/>
          <ac:spMkLst>
            <pc:docMk/>
            <pc:sldMk cId="3385921794" sldId="275"/>
            <ac:spMk id="2" creationId="{87131F08-1B3E-194B-87D8-B2E72B4B582D}"/>
          </ac:spMkLst>
        </pc:spChg>
        <pc:spChg chg="del mod ord">
          <ac:chgData name="Alexandre SCHIFFER" userId="8f28390f-5a5f-4efd-a760-7656bfa7277a" providerId="ADAL" clId="{3F0D9B8C-9C6F-4658-8CF0-1E5CCBDE9E45}" dt="2022-05-11T09:57:32.899" v="57" actId="700"/>
          <ac:spMkLst>
            <pc:docMk/>
            <pc:sldMk cId="3385921794" sldId="275"/>
            <ac:spMk id="3" creationId="{9537F187-ADEC-9644-B461-D281BD911C72}"/>
          </ac:spMkLst>
        </pc:spChg>
        <pc:spChg chg="del mod ord">
          <ac:chgData name="Alexandre SCHIFFER" userId="8f28390f-5a5f-4efd-a760-7656bfa7277a" providerId="ADAL" clId="{3F0D9B8C-9C6F-4658-8CF0-1E5CCBDE9E45}" dt="2022-05-11T09:57:32.899" v="57" actId="700"/>
          <ac:spMkLst>
            <pc:docMk/>
            <pc:sldMk cId="3385921794" sldId="275"/>
            <ac:spMk id="4" creationId="{C3DB10FC-A707-F44B-8609-AE45C7B11D5D}"/>
          </ac:spMkLst>
        </pc:spChg>
        <pc:spChg chg="add mod ord">
          <ac:chgData name="Alexandre SCHIFFER" userId="8f28390f-5a5f-4efd-a760-7656bfa7277a" providerId="ADAL" clId="{3F0D9B8C-9C6F-4658-8CF0-1E5CCBDE9E45}" dt="2022-05-11T09:57:32.899" v="57" actId="700"/>
          <ac:spMkLst>
            <pc:docMk/>
            <pc:sldMk cId="3385921794" sldId="275"/>
            <ac:spMk id="5" creationId="{3E3DA6AD-DB19-45B3-8BD8-8486D54DA356}"/>
          </ac:spMkLst>
        </pc:spChg>
        <pc:spChg chg="add mod ord">
          <ac:chgData name="Alexandre SCHIFFER" userId="8f28390f-5a5f-4efd-a760-7656bfa7277a" providerId="ADAL" clId="{3F0D9B8C-9C6F-4658-8CF0-1E5CCBDE9E45}" dt="2022-05-11T09:57:32.899" v="57" actId="700"/>
          <ac:spMkLst>
            <pc:docMk/>
            <pc:sldMk cId="3385921794" sldId="275"/>
            <ac:spMk id="6" creationId="{2359C445-F608-4C6C-87DF-FDF633C9EF43}"/>
          </ac:spMkLst>
        </pc:spChg>
        <pc:spChg chg="add mod ord">
          <ac:chgData name="Alexandre SCHIFFER" userId="8f28390f-5a5f-4efd-a760-7656bfa7277a" providerId="ADAL" clId="{3F0D9B8C-9C6F-4658-8CF0-1E5CCBDE9E45}" dt="2022-05-11T09:57:32.899" v="57" actId="700"/>
          <ac:spMkLst>
            <pc:docMk/>
            <pc:sldMk cId="3385921794" sldId="275"/>
            <ac:spMk id="7" creationId="{D8D45A50-14DE-45D5-9B98-A2853A26BC8B}"/>
          </ac:spMkLst>
        </pc:spChg>
        <pc:spChg chg="add mod ord">
          <ac:chgData name="Alexandre SCHIFFER" userId="8f28390f-5a5f-4efd-a760-7656bfa7277a" providerId="ADAL" clId="{3F0D9B8C-9C6F-4658-8CF0-1E5CCBDE9E45}" dt="2022-05-11T09:57:32.899" v="57" actId="700"/>
          <ac:spMkLst>
            <pc:docMk/>
            <pc:sldMk cId="3385921794" sldId="275"/>
            <ac:spMk id="8" creationId="{74BDFD99-F57E-420A-A5BB-20764410F587}"/>
          </ac:spMkLst>
        </pc:spChg>
      </pc:sldChg>
      <pc:sldChg chg="addSp modSp mod chgLayout">
        <pc:chgData name="Alexandre SCHIFFER" userId="8f28390f-5a5f-4efd-a760-7656bfa7277a" providerId="ADAL" clId="{3F0D9B8C-9C6F-4658-8CF0-1E5CCBDE9E45}" dt="2022-05-11T09:57:38.720" v="58" actId="700"/>
        <pc:sldMkLst>
          <pc:docMk/>
          <pc:sldMk cId="519070962" sldId="276"/>
        </pc:sldMkLst>
        <pc:spChg chg="add mod">
          <ac:chgData name="Alexandre SCHIFFER" userId="8f28390f-5a5f-4efd-a760-7656bfa7277a" providerId="ADAL" clId="{3F0D9B8C-9C6F-4658-8CF0-1E5CCBDE9E45}" dt="2022-05-11T09:57:38.720" v="58" actId="700"/>
          <ac:spMkLst>
            <pc:docMk/>
            <pc:sldMk cId="519070962" sldId="276"/>
            <ac:spMk id="2" creationId="{C156A3D9-E1BF-4384-B07C-E1532D94BE1A}"/>
          </ac:spMkLst>
        </pc:spChg>
      </pc:sldChg>
      <pc:sldChg chg="ord">
        <pc:chgData name="Alexandre SCHIFFER" userId="8f28390f-5a5f-4efd-a760-7656bfa7277a" providerId="ADAL" clId="{3F0D9B8C-9C6F-4658-8CF0-1E5CCBDE9E45}" dt="2022-05-11T10:03:37.208" v="62"/>
        <pc:sldMkLst>
          <pc:docMk/>
          <pc:sldMk cId="1058147871" sldId="278"/>
        </pc:sldMkLst>
      </pc:sldChg>
      <pc:sldChg chg="addSp delSp modSp mod modClrScheme chgLayout">
        <pc:chgData name="Alexandre SCHIFFER" userId="8f28390f-5a5f-4efd-a760-7656bfa7277a" providerId="ADAL" clId="{3F0D9B8C-9C6F-4658-8CF0-1E5CCBDE9E45}" dt="2022-05-11T09:56:53.076" v="54" actId="700"/>
        <pc:sldMkLst>
          <pc:docMk/>
          <pc:sldMk cId="4291841018" sldId="279"/>
        </pc:sldMkLst>
        <pc:spChg chg="mod ord">
          <ac:chgData name="Alexandre SCHIFFER" userId="8f28390f-5a5f-4efd-a760-7656bfa7277a" providerId="ADAL" clId="{3F0D9B8C-9C6F-4658-8CF0-1E5CCBDE9E45}" dt="2022-05-11T09:56:53.076" v="54" actId="700"/>
          <ac:spMkLst>
            <pc:docMk/>
            <pc:sldMk cId="4291841018" sldId="279"/>
            <ac:spMk id="2" creationId="{F8FF8A95-2EA8-BC40-B221-25798D1A9889}"/>
          </ac:spMkLst>
        </pc:spChg>
        <pc:spChg chg="mod ord">
          <ac:chgData name="Alexandre SCHIFFER" userId="8f28390f-5a5f-4efd-a760-7656bfa7277a" providerId="ADAL" clId="{3F0D9B8C-9C6F-4658-8CF0-1E5CCBDE9E45}" dt="2022-05-11T09:56:53.076" v="54" actId="700"/>
          <ac:spMkLst>
            <pc:docMk/>
            <pc:sldMk cId="4291841018" sldId="279"/>
            <ac:spMk id="3" creationId="{3FB0B8B3-7D78-924A-A229-FA47A12D9B5C}"/>
          </ac:spMkLst>
        </pc:spChg>
        <pc:spChg chg="add del mod ord">
          <ac:chgData name="Alexandre SCHIFFER" userId="8f28390f-5a5f-4efd-a760-7656bfa7277a" providerId="ADAL" clId="{3F0D9B8C-9C6F-4658-8CF0-1E5CCBDE9E45}" dt="2022-05-11T09:56:53.076" v="54" actId="700"/>
          <ac:spMkLst>
            <pc:docMk/>
            <pc:sldMk cId="4291841018" sldId="279"/>
            <ac:spMk id="4" creationId="{D88D8312-72EE-40CB-B2FD-2395E57E5524}"/>
          </ac:spMkLst>
        </pc:spChg>
      </pc:sldChg>
      <pc:sldMasterChg chg="modSldLayout">
        <pc:chgData name="Alexandre SCHIFFER" userId="8f28390f-5a5f-4efd-a760-7656bfa7277a" providerId="ADAL" clId="{3F0D9B8C-9C6F-4658-8CF0-1E5CCBDE9E45}" dt="2022-05-11T09:56:16.613" v="49" actId="1076"/>
        <pc:sldMasterMkLst>
          <pc:docMk/>
          <pc:sldMasterMk cId="0" sldId="2147493455"/>
        </pc:sldMasterMkLst>
        <pc:sldLayoutChg chg="addSp delSp modSp mod">
          <pc:chgData name="Alexandre SCHIFFER" userId="8f28390f-5a5f-4efd-a760-7656bfa7277a" providerId="ADAL" clId="{3F0D9B8C-9C6F-4658-8CF0-1E5CCBDE9E45}" dt="2022-05-11T09:56:16.613" v="49" actId="1076"/>
          <pc:sldLayoutMkLst>
            <pc:docMk/>
            <pc:sldMasterMk cId="0" sldId="2147493455"/>
            <pc:sldLayoutMk cId="115419589" sldId="2147493641"/>
          </pc:sldLayoutMkLst>
          <pc:spChg chg="add del">
            <ac:chgData name="Alexandre SCHIFFER" userId="8f28390f-5a5f-4efd-a760-7656bfa7277a" providerId="ADAL" clId="{3F0D9B8C-9C6F-4658-8CF0-1E5CCBDE9E45}" dt="2022-05-11T09:40:23.061" v="17" actId="11529"/>
            <ac:spMkLst>
              <pc:docMk/>
              <pc:sldMasterMk cId="0" sldId="2147493455"/>
              <pc:sldLayoutMk cId="115419589" sldId="2147493641"/>
              <ac:spMk id="2" creationId="{C4A472C0-CD05-45C4-81A6-337E277D6FCA}"/>
            </ac:spMkLst>
          </pc:spChg>
          <pc:spChg chg="add del mod ord">
            <ac:chgData name="Alexandre SCHIFFER" userId="8f28390f-5a5f-4efd-a760-7656bfa7277a" providerId="ADAL" clId="{3F0D9B8C-9C6F-4658-8CF0-1E5CCBDE9E45}" dt="2022-05-11T09:41:41.203" v="36" actId="478"/>
            <ac:spMkLst>
              <pc:docMk/>
              <pc:sldMasterMk cId="0" sldId="2147493455"/>
              <pc:sldLayoutMk cId="115419589" sldId="2147493641"/>
              <ac:spMk id="4" creationId="{D8F0551D-4B93-4297-8FD9-C100102C632E}"/>
            </ac:spMkLst>
          </pc:spChg>
          <pc:spChg chg="add del mod">
            <ac:chgData name="Alexandre SCHIFFER" userId="8f28390f-5a5f-4efd-a760-7656bfa7277a" providerId="ADAL" clId="{3F0D9B8C-9C6F-4658-8CF0-1E5CCBDE9E45}" dt="2022-05-11T09:38:52.817" v="12" actId="478"/>
            <ac:spMkLst>
              <pc:docMk/>
              <pc:sldMasterMk cId="0" sldId="2147493455"/>
              <pc:sldLayoutMk cId="115419589" sldId="2147493641"/>
              <ac:spMk id="9" creationId="{3659F8D3-FAFF-C44F-ABA1-692DDAAB3E6D}"/>
            </ac:spMkLst>
          </pc:spChg>
          <pc:spChg chg="add del mod">
            <ac:chgData name="Alexandre SCHIFFER" userId="8f28390f-5a5f-4efd-a760-7656bfa7277a" providerId="ADAL" clId="{3F0D9B8C-9C6F-4658-8CF0-1E5CCBDE9E45}" dt="2022-05-11T09:39:38.483" v="16" actId="478"/>
            <ac:spMkLst>
              <pc:docMk/>
              <pc:sldMasterMk cId="0" sldId="2147493455"/>
              <pc:sldLayoutMk cId="115419589" sldId="2147493641"/>
              <ac:spMk id="10" creationId="{3659F8D3-FAFF-C44F-ABA1-692DDAAB3E6D}"/>
            </ac:spMkLst>
          </pc:spChg>
          <pc:spChg chg="mod">
            <ac:chgData name="Alexandre SCHIFFER" userId="8f28390f-5a5f-4efd-a760-7656bfa7277a" providerId="ADAL" clId="{3F0D9B8C-9C6F-4658-8CF0-1E5CCBDE9E45}" dt="2022-05-11T09:54:37.957" v="47" actId="1076"/>
            <ac:spMkLst>
              <pc:docMk/>
              <pc:sldMasterMk cId="0" sldId="2147493455"/>
              <pc:sldLayoutMk cId="115419589" sldId="2147493641"/>
              <ac:spMk id="15" creationId="{713ECE9E-1466-0E4C-82DB-7E1097FF9F44}"/>
            </ac:spMkLst>
          </pc:spChg>
          <pc:picChg chg="add del mod ord">
            <ac:chgData name="Alexandre SCHIFFER" userId="8f28390f-5a5f-4efd-a760-7656bfa7277a" providerId="ADAL" clId="{3F0D9B8C-9C6F-4658-8CF0-1E5CCBDE9E45}" dt="2022-05-11T09:56:16.613" v="49" actId="1076"/>
            <ac:picMkLst>
              <pc:docMk/>
              <pc:sldMasterMk cId="0" sldId="2147493455"/>
              <pc:sldLayoutMk cId="115419589" sldId="2147493641"/>
              <ac:picMk id="8" creationId="{CF3EC69E-8D30-8148-AB09-7280BA92F1E4}"/>
            </ac:picMkLst>
          </pc:picChg>
        </pc:sldLayoutChg>
        <pc:sldLayoutChg chg="addSp delSp modSp mod">
          <pc:chgData name="Alexandre SCHIFFER" userId="8f28390f-5a5f-4efd-a760-7656bfa7277a" providerId="ADAL" clId="{3F0D9B8C-9C6F-4658-8CF0-1E5CCBDE9E45}" dt="2022-05-11T09:22:22.348" v="7" actId="11529"/>
          <pc:sldLayoutMkLst>
            <pc:docMk/>
            <pc:sldMasterMk cId="0" sldId="2147493455"/>
            <pc:sldLayoutMk cId="309067468" sldId="2147493642"/>
          </pc:sldLayoutMkLst>
          <pc:spChg chg="add del">
            <ac:chgData name="Alexandre SCHIFFER" userId="8f28390f-5a5f-4efd-a760-7656bfa7277a" providerId="ADAL" clId="{3F0D9B8C-9C6F-4658-8CF0-1E5CCBDE9E45}" dt="2022-05-11T09:22:22.348" v="7" actId="11529"/>
            <ac:spMkLst>
              <pc:docMk/>
              <pc:sldMasterMk cId="0" sldId="2147493455"/>
              <pc:sldLayoutMk cId="309067468" sldId="2147493642"/>
              <ac:spMk id="2" creationId="{A6339C8E-624F-4DA7-B293-F05BCE3844D3}"/>
            </ac:spMkLst>
          </pc:spChg>
          <pc:spChg chg="add del mod">
            <ac:chgData name="Alexandre SCHIFFER" userId="8f28390f-5a5f-4efd-a760-7656bfa7277a" providerId="ADAL" clId="{3F0D9B8C-9C6F-4658-8CF0-1E5CCBDE9E45}" dt="2022-05-11T09:22:22.348" v="7" actId="11529"/>
            <ac:spMkLst>
              <pc:docMk/>
              <pc:sldMasterMk cId="0" sldId="2147493455"/>
              <pc:sldLayoutMk cId="309067468" sldId="2147493642"/>
              <ac:spMk id="3" creationId="{7096C31D-3BA3-4EF7-81FA-C95C5C234B88}"/>
            </ac:spMkLst>
          </pc:spChg>
        </pc:sldLayoutChg>
      </pc:sldMasterChg>
    </pc:docChg>
  </pc:docChgLst>
  <pc:docChgLst>
    <pc:chgData name="Alexandre SCHIFFER" userId="8f28390f-5a5f-4efd-a760-7656bfa7277a" providerId="ADAL" clId="{5CD8DD1D-9EF3-9441-838E-DA5B34B59A00}"/>
    <pc:docChg chg="undo custSel modSld modMainMaster">
      <pc:chgData name="Alexandre SCHIFFER" userId="8f28390f-5a5f-4efd-a760-7656bfa7277a" providerId="ADAL" clId="{5CD8DD1D-9EF3-9441-838E-DA5B34B59A00}" dt="2021-02-12T17:04:51.463" v="163" actId="20577"/>
      <pc:docMkLst>
        <pc:docMk/>
      </pc:docMkLst>
      <pc:sldChg chg="modSp mod">
        <pc:chgData name="Alexandre SCHIFFER" userId="8f28390f-5a5f-4efd-a760-7656bfa7277a" providerId="ADAL" clId="{5CD8DD1D-9EF3-9441-838E-DA5B34B59A00}" dt="2021-02-12T17:04:51.463" v="163" actId="20577"/>
        <pc:sldMkLst>
          <pc:docMk/>
          <pc:sldMk cId="2948689610" sldId="270"/>
        </pc:sldMkLst>
        <pc:spChg chg="mod">
          <ac:chgData name="Alexandre SCHIFFER" userId="8f28390f-5a5f-4efd-a760-7656bfa7277a" providerId="ADAL" clId="{5CD8DD1D-9EF3-9441-838E-DA5B34B59A00}" dt="2021-02-12T17:04:51.463" v="163" actId="20577"/>
          <ac:spMkLst>
            <pc:docMk/>
            <pc:sldMk cId="2948689610" sldId="270"/>
            <ac:spMk id="2" creationId="{0A950904-5233-EF40-BD18-524477B4A2AA}"/>
          </ac:spMkLst>
        </pc:spChg>
        <pc:spChg chg="mod">
          <ac:chgData name="Alexandre SCHIFFER" userId="8f28390f-5a5f-4efd-a760-7656bfa7277a" providerId="ADAL" clId="{5CD8DD1D-9EF3-9441-838E-DA5B34B59A00}" dt="2021-02-12T17:04:39.935" v="155" actId="20577"/>
          <ac:spMkLst>
            <pc:docMk/>
            <pc:sldMk cId="2948689610" sldId="270"/>
            <ac:spMk id="3" creationId="{CD1A6BC2-00B7-254C-9ED7-850AF3E18472}"/>
          </ac:spMkLst>
        </pc:spChg>
        <pc:spChg chg="mod">
          <ac:chgData name="Alexandre SCHIFFER" userId="8f28390f-5a5f-4efd-a760-7656bfa7277a" providerId="ADAL" clId="{5CD8DD1D-9EF3-9441-838E-DA5B34B59A00}" dt="2021-02-12T17:04:42.232" v="158" actId="20577"/>
          <ac:spMkLst>
            <pc:docMk/>
            <pc:sldMk cId="2948689610" sldId="270"/>
            <ac:spMk id="4" creationId="{58C30850-49E5-7048-9251-3C495DF54518}"/>
          </ac:spMkLst>
        </pc:spChg>
        <pc:spChg chg="mod">
          <ac:chgData name="Alexandre SCHIFFER" userId="8f28390f-5a5f-4efd-a760-7656bfa7277a" providerId="ADAL" clId="{5CD8DD1D-9EF3-9441-838E-DA5B34B59A00}" dt="2021-02-12T17:04:43.583" v="159" actId="20577"/>
          <ac:spMkLst>
            <pc:docMk/>
            <pc:sldMk cId="2948689610" sldId="270"/>
            <ac:spMk id="5" creationId="{F2459249-4652-694E-8BF7-000C262C91FD}"/>
          </ac:spMkLst>
        </pc:spChg>
      </pc:sldChg>
      <pc:sldMasterChg chg="addSldLayout delSldLayout modSldLayout">
        <pc:chgData name="Alexandre SCHIFFER" userId="8f28390f-5a5f-4efd-a760-7656bfa7277a" providerId="ADAL" clId="{5CD8DD1D-9EF3-9441-838E-DA5B34B59A00}" dt="2021-02-12T16:32:22.401" v="59" actId="207"/>
        <pc:sldMasterMkLst>
          <pc:docMk/>
          <pc:sldMasterMk cId="0" sldId="2147493455"/>
        </pc:sldMasterMkLst>
        <pc:sldLayoutChg chg="addSp delSp modSp mod">
          <pc:chgData name="Alexandre SCHIFFER" userId="8f28390f-5a5f-4efd-a760-7656bfa7277a" providerId="ADAL" clId="{5CD8DD1D-9EF3-9441-838E-DA5B34B59A00}" dt="2021-02-12T16:28:41.541" v="19" actId="18131"/>
          <pc:sldLayoutMkLst>
            <pc:docMk/>
            <pc:sldMasterMk cId="0" sldId="2147493455"/>
            <pc:sldLayoutMk cId="1522699082" sldId="2147493640"/>
          </pc:sldLayoutMkLst>
          <pc:spChg chg="mod">
            <ac:chgData name="Alexandre SCHIFFER" userId="8f28390f-5a5f-4efd-a760-7656bfa7277a" providerId="ADAL" clId="{5CD8DD1D-9EF3-9441-838E-DA5B34B59A00}" dt="2021-02-12T16:27:28.626" v="8" actId="207"/>
            <ac:spMkLst>
              <pc:docMk/>
              <pc:sldMasterMk cId="0" sldId="2147493455"/>
              <pc:sldLayoutMk cId="1522699082" sldId="2147493640"/>
              <ac:spMk id="2" creationId="{00000000-0000-0000-0000-000000000000}"/>
            </ac:spMkLst>
          </pc:spChg>
          <pc:spChg chg="mod">
            <ac:chgData name="Alexandre SCHIFFER" userId="8f28390f-5a5f-4efd-a760-7656bfa7277a" providerId="ADAL" clId="{5CD8DD1D-9EF3-9441-838E-DA5B34B59A00}" dt="2021-02-12T16:27:41.167" v="9" actId="207"/>
            <ac:spMkLst>
              <pc:docMk/>
              <pc:sldMasterMk cId="0" sldId="2147493455"/>
              <pc:sldLayoutMk cId="1522699082" sldId="2147493640"/>
              <ac:spMk id="3" creationId="{00000000-0000-0000-0000-000000000000}"/>
            </ac:spMkLst>
          </pc:spChg>
          <pc:spChg chg="mod">
            <ac:chgData name="Alexandre SCHIFFER" userId="8f28390f-5a5f-4efd-a760-7656bfa7277a" providerId="ADAL" clId="{5CD8DD1D-9EF3-9441-838E-DA5B34B59A00}" dt="2021-02-12T16:27:41.167" v="9" actId="207"/>
            <ac:spMkLst>
              <pc:docMk/>
              <pc:sldMasterMk cId="0" sldId="2147493455"/>
              <pc:sldLayoutMk cId="1522699082" sldId="2147493640"/>
              <ac:spMk id="19" creationId="{00000000-0000-0000-0000-000000000000}"/>
            </ac:spMkLst>
          </pc:spChg>
          <pc:spChg chg="mod">
            <ac:chgData name="Alexandre SCHIFFER" userId="8f28390f-5a5f-4efd-a760-7656bfa7277a" providerId="ADAL" clId="{5CD8DD1D-9EF3-9441-838E-DA5B34B59A00}" dt="2021-02-12T16:27:41.167" v="9" actId="207"/>
            <ac:spMkLst>
              <pc:docMk/>
              <pc:sldMasterMk cId="0" sldId="2147493455"/>
              <pc:sldLayoutMk cId="1522699082" sldId="2147493640"/>
              <ac:spMk id="20" creationId="{00000000-0000-0000-0000-000000000000}"/>
            </ac:spMkLst>
          </pc:spChg>
          <pc:picChg chg="add mod">
            <ac:chgData name="Alexandre SCHIFFER" userId="8f28390f-5a5f-4efd-a760-7656bfa7277a" providerId="ADAL" clId="{5CD8DD1D-9EF3-9441-838E-DA5B34B59A00}" dt="2021-02-12T16:27:04.911" v="6" actId="14100"/>
            <ac:picMkLst>
              <pc:docMk/>
              <pc:sldMasterMk cId="0" sldId="2147493455"/>
              <pc:sldLayoutMk cId="1522699082" sldId="2147493640"/>
              <ac:picMk id="5" creationId="{0AE6B351-4BD5-D54C-AF27-E31FC01F81E0}"/>
            </ac:picMkLst>
          </pc:picChg>
          <pc:picChg chg="del mod">
            <ac:chgData name="Alexandre SCHIFFER" userId="8f28390f-5a5f-4efd-a760-7656bfa7277a" providerId="ADAL" clId="{5CD8DD1D-9EF3-9441-838E-DA5B34B59A00}" dt="2021-02-12T16:27:14.146" v="7" actId="478"/>
            <ac:picMkLst>
              <pc:docMk/>
              <pc:sldMasterMk cId="0" sldId="2147493455"/>
              <pc:sldLayoutMk cId="1522699082" sldId="2147493640"/>
              <ac:picMk id="6" creationId="{65F2E623-F1CE-B34B-B093-A1C9537BC1C7}"/>
            </ac:picMkLst>
          </pc:picChg>
          <pc:picChg chg="add mod modCrop">
            <ac:chgData name="Alexandre SCHIFFER" userId="8f28390f-5a5f-4efd-a760-7656bfa7277a" providerId="ADAL" clId="{5CD8DD1D-9EF3-9441-838E-DA5B34B59A00}" dt="2021-02-12T16:28:41.541" v="19" actId="18131"/>
            <ac:picMkLst>
              <pc:docMk/>
              <pc:sldMasterMk cId="0" sldId="2147493455"/>
              <pc:sldLayoutMk cId="1522699082" sldId="2147493640"/>
              <ac:picMk id="8" creationId="{9C73EC17-8D9B-9E48-A613-B68CB921D7D7}"/>
            </ac:picMkLst>
          </pc:picChg>
          <pc:picChg chg="del">
            <ac:chgData name="Alexandre SCHIFFER" userId="8f28390f-5a5f-4efd-a760-7656bfa7277a" providerId="ADAL" clId="{5CD8DD1D-9EF3-9441-838E-DA5B34B59A00}" dt="2021-02-12T16:28:17.407" v="16" actId="478"/>
            <ac:picMkLst>
              <pc:docMk/>
              <pc:sldMasterMk cId="0" sldId="2147493455"/>
              <pc:sldLayoutMk cId="1522699082" sldId="2147493640"/>
              <ac:picMk id="12" creationId="{AC4E9D83-03C6-C04E-9C59-762B89C1C0CF}"/>
            </ac:picMkLst>
          </pc:picChg>
        </pc:sldLayoutChg>
        <pc:sldLayoutChg chg="addSp delSp modSp mod">
          <pc:chgData name="Alexandre SCHIFFER" userId="8f28390f-5a5f-4efd-a760-7656bfa7277a" providerId="ADAL" clId="{5CD8DD1D-9EF3-9441-838E-DA5B34B59A00}" dt="2021-02-12T16:30:43.113" v="36" actId="18131"/>
          <pc:sldLayoutMkLst>
            <pc:docMk/>
            <pc:sldMasterMk cId="0" sldId="2147493455"/>
            <pc:sldLayoutMk cId="115419589" sldId="2147493641"/>
          </pc:sldLayoutMkLst>
          <pc:spChg chg="mod">
            <ac:chgData name="Alexandre SCHIFFER" userId="8f28390f-5a5f-4efd-a760-7656bfa7277a" providerId="ADAL" clId="{5CD8DD1D-9EF3-9441-838E-DA5B34B59A00}" dt="2021-02-12T16:29:14.606" v="20" actId="207"/>
            <ac:spMkLst>
              <pc:docMk/>
              <pc:sldMasterMk cId="0" sldId="2147493455"/>
              <pc:sldLayoutMk cId="115419589" sldId="2147493641"/>
              <ac:spMk id="17" creationId="{AFC72EBA-B0C4-D443-A6BD-5873D63C0F3D}"/>
            </ac:spMkLst>
          </pc:spChg>
          <pc:spChg chg="mod">
            <ac:chgData name="Alexandre SCHIFFER" userId="8f28390f-5a5f-4efd-a760-7656bfa7277a" providerId="ADAL" clId="{5CD8DD1D-9EF3-9441-838E-DA5B34B59A00}" dt="2021-02-12T16:29:14.606" v="20" actId="207"/>
            <ac:spMkLst>
              <pc:docMk/>
              <pc:sldMasterMk cId="0" sldId="2147493455"/>
              <pc:sldLayoutMk cId="115419589" sldId="2147493641"/>
              <ac:spMk id="18" creationId="{F92C0E05-3816-894C-B4B3-7FBBFA805BC0}"/>
            </ac:spMkLst>
          </pc:spChg>
          <pc:picChg chg="add mod">
            <ac:chgData name="Alexandre SCHIFFER" userId="8f28390f-5a5f-4efd-a760-7656bfa7277a" providerId="ADAL" clId="{5CD8DD1D-9EF3-9441-838E-DA5B34B59A00}" dt="2021-02-12T16:29:43.967" v="25" actId="14100"/>
            <ac:picMkLst>
              <pc:docMk/>
              <pc:sldMasterMk cId="0" sldId="2147493455"/>
              <pc:sldLayoutMk cId="115419589" sldId="2147493641"/>
              <ac:picMk id="4" creationId="{A0C2BADE-B98C-8244-84C2-1FA63973DB13}"/>
            </ac:picMkLst>
          </pc:picChg>
          <pc:picChg chg="del mod">
            <ac:chgData name="Alexandre SCHIFFER" userId="8f28390f-5a5f-4efd-a760-7656bfa7277a" providerId="ADAL" clId="{5CD8DD1D-9EF3-9441-838E-DA5B34B59A00}" dt="2021-02-12T16:29:45.509" v="26" actId="478"/>
            <ac:picMkLst>
              <pc:docMk/>
              <pc:sldMasterMk cId="0" sldId="2147493455"/>
              <pc:sldLayoutMk cId="115419589" sldId="2147493641"/>
              <ac:picMk id="7" creationId="{E3D1EB69-5C01-2442-9316-F1AE97429456}"/>
            </ac:picMkLst>
          </pc:picChg>
          <pc:picChg chg="add mod modCrop">
            <ac:chgData name="Alexandre SCHIFFER" userId="8f28390f-5a5f-4efd-a760-7656bfa7277a" providerId="ADAL" clId="{5CD8DD1D-9EF3-9441-838E-DA5B34B59A00}" dt="2021-02-12T16:30:43.113" v="36" actId="18131"/>
            <ac:picMkLst>
              <pc:docMk/>
              <pc:sldMasterMk cId="0" sldId="2147493455"/>
              <pc:sldLayoutMk cId="115419589" sldId="2147493641"/>
              <ac:picMk id="9" creationId="{DCC7B7FF-C2A7-AA46-9898-FE2082EBFE27}"/>
            </ac:picMkLst>
          </pc:picChg>
          <pc:picChg chg="add del mod">
            <ac:chgData name="Alexandre SCHIFFER" userId="8f28390f-5a5f-4efd-a760-7656bfa7277a" providerId="ADAL" clId="{5CD8DD1D-9EF3-9441-838E-DA5B34B59A00}" dt="2021-02-12T16:29:59.746" v="30" actId="478"/>
            <ac:picMkLst>
              <pc:docMk/>
              <pc:sldMasterMk cId="0" sldId="2147493455"/>
              <pc:sldLayoutMk cId="115419589" sldId="2147493641"/>
              <ac:picMk id="10" creationId="{5421EA4B-9C32-B340-93ED-BE5BA6F094A9}"/>
            </ac:picMkLst>
          </pc:picChg>
          <pc:picChg chg="del">
            <ac:chgData name="Alexandre SCHIFFER" userId="8f28390f-5a5f-4efd-a760-7656bfa7277a" providerId="ADAL" clId="{5CD8DD1D-9EF3-9441-838E-DA5B34B59A00}" dt="2021-02-12T16:29:47.624" v="27" actId="478"/>
            <ac:picMkLst>
              <pc:docMk/>
              <pc:sldMasterMk cId="0" sldId="2147493455"/>
              <pc:sldLayoutMk cId="115419589" sldId="2147493641"/>
              <ac:picMk id="12" creationId="{6DE1C885-5944-014C-BDE4-978C082AACBB}"/>
            </ac:picMkLst>
          </pc:picChg>
        </pc:sldLayoutChg>
        <pc:sldLayoutChg chg="addSp delSp modSp mod">
          <pc:chgData name="Alexandre SCHIFFER" userId="8f28390f-5a5f-4efd-a760-7656bfa7277a" providerId="ADAL" clId="{5CD8DD1D-9EF3-9441-838E-DA5B34B59A00}" dt="2021-02-12T16:31:16.846" v="42"/>
          <pc:sldLayoutMkLst>
            <pc:docMk/>
            <pc:sldMasterMk cId="0" sldId="2147493455"/>
            <pc:sldLayoutMk cId="309067468" sldId="2147493642"/>
          </pc:sldLayoutMkLst>
          <pc:spChg chg="mod">
            <ac:chgData name="Alexandre SCHIFFER" userId="8f28390f-5a5f-4efd-a760-7656bfa7277a" providerId="ADAL" clId="{5CD8DD1D-9EF3-9441-838E-DA5B34B59A00}" dt="2021-02-12T16:31:08.772" v="40" actId="207"/>
            <ac:spMkLst>
              <pc:docMk/>
              <pc:sldMasterMk cId="0" sldId="2147493455"/>
              <pc:sldLayoutMk cId="309067468" sldId="2147493642"/>
              <ac:spMk id="10" creationId="{FE623330-BFFB-F448-AA2F-26160B58BDC3}"/>
            </ac:spMkLst>
          </pc:spChg>
          <pc:spChg chg="mod">
            <ac:chgData name="Alexandre SCHIFFER" userId="8f28390f-5a5f-4efd-a760-7656bfa7277a" providerId="ADAL" clId="{5CD8DD1D-9EF3-9441-838E-DA5B34B59A00}" dt="2021-02-12T16:31:08.772" v="40" actId="207"/>
            <ac:spMkLst>
              <pc:docMk/>
              <pc:sldMasterMk cId="0" sldId="2147493455"/>
              <pc:sldLayoutMk cId="309067468" sldId="2147493642"/>
              <ac:spMk id="11" creationId="{F292DDDC-1EEA-5646-B219-7866C459EC59}"/>
            </ac:spMkLst>
          </pc:spChg>
          <pc:spChg chg="mod">
            <ac:chgData name="Alexandre SCHIFFER" userId="8f28390f-5a5f-4efd-a760-7656bfa7277a" providerId="ADAL" clId="{5CD8DD1D-9EF3-9441-838E-DA5B34B59A00}" dt="2021-02-12T16:31:08.772" v="40" actId="207"/>
            <ac:spMkLst>
              <pc:docMk/>
              <pc:sldMasterMk cId="0" sldId="2147493455"/>
              <pc:sldLayoutMk cId="309067468" sldId="2147493642"/>
              <ac:spMk id="13" creationId="{00000000-0000-0000-0000-000000000000}"/>
            </ac:spMkLst>
          </pc:spChg>
          <pc:picChg chg="del">
            <ac:chgData name="Alexandre SCHIFFER" userId="8f28390f-5a5f-4efd-a760-7656bfa7277a" providerId="ADAL" clId="{5CD8DD1D-9EF3-9441-838E-DA5B34B59A00}" dt="2021-02-12T16:31:15.922" v="41" actId="478"/>
            <ac:picMkLst>
              <pc:docMk/>
              <pc:sldMasterMk cId="0" sldId="2147493455"/>
              <pc:sldLayoutMk cId="309067468" sldId="2147493642"/>
              <ac:picMk id="6" creationId="{F492A15B-C99B-D446-8998-A54E258D6D9F}"/>
            </ac:picMkLst>
          </pc:picChg>
          <pc:picChg chg="add mod">
            <ac:chgData name="Alexandre SCHIFFER" userId="8f28390f-5a5f-4efd-a760-7656bfa7277a" providerId="ADAL" clId="{5CD8DD1D-9EF3-9441-838E-DA5B34B59A00}" dt="2021-02-12T16:31:16.846" v="42"/>
            <ac:picMkLst>
              <pc:docMk/>
              <pc:sldMasterMk cId="0" sldId="2147493455"/>
              <pc:sldLayoutMk cId="309067468" sldId="2147493642"/>
              <ac:picMk id="7" creationId="{41A2815A-3AD2-1647-B517-0DE527C25FF8}"/>
            </ac:picMkLst>
          </pc:picChg>
        </pc:sldLayoutChg>
        <pc:sldLayoutChg chg="addSp delSp modSp mod">
          <pc:chgData name="Alexandre SCHIFFER" userId="8f28390f-5a5f-4efd-a760-7656bfa7277a" providerId="ADAL" clId="{5CD8DD1D-9EF3-9441-838E-DA5B34B59A00}" dt="2021-02-12T16:31:25.452" v="45" actId="207"/>
          <pc:sldLayoutMkLst>
            <pc:docMk/>
            <pc:sldMasterMk cId="0" sldId="2147493455"/>
            <pc:sldLayoutMk cId="1840261251" sldId="2147493643"/>
          </pc:sldLayoutMkLst>
          <pc:spChg chg="mod">
            <ac:chgData name="Alexandre SCHIFFER" userId="8f28390f-5a5f-4efd-a760-7656bfa7277a" providerId="ADAL" clId="{5CD8DD1D-9EF3-9441-838E-DA5B34B59A00}" dt="2021-02-12T16:31:25.452" v="45" actId="207"/>
            <ac:spMkLst>
              <pc:docMk/>
              <pc:sldMasterMk cId="0" sldId="2147493455"/>
              <pc:sldLayoutMk cId="1840261251" sldId="2147493643"/>
              <ac:spMk id="7" creationId="{00000000-0000-0000-0000-000000000000}"/>
            </ac:spMkLst>
          </pc:spChg>
          <pc:spChg chg="mod">
            <ac:chgData name="Alexandre SCHIFFER" userId="8f28390f-5a5f-4efd-a760-7656bfa7277a" providerId="ADAL" clId="{5CD8DD1D-9EF3-9441-838E-DA5B34B59A00}" dt="2021-02-12T16:31:25.452" v="45" actId="207"/>
            <ac:spMkLst>
              <pc:docMk/>
              <pc:sldMasterMk cId="0" sldId="2147493455"/>
              <pc:sldLayoutMk cId="1840261251" sldId="2147493643"/>
              <ac:spMk id="12" creationId="{C682912B-9D64-B94C-9A5C-32A715E7D1A3}"/>
            </ac:spMkLst>
          </pc:spChg>
          <pc:spChg chg="mod">
            <ac:chgData name="Alexandre SCHIFFER" userId="8f28390f-5a5f-4efd-a760-7656bfa7277a" providerId="ADAL" clId="{5CD8DD1D-9EF3-9441-838E-DA5B34B59A00}" dt="2021-02-12T16:31:25.452" v="45" actId="207"/>
            <ac:spMkLst>
              <pc:docMk/>
              <pc:sldMasterMk cId="0" sldId="2147493455"/>
              <pc:sldLayoutMk cId="1840261251" sldId="2147493643"/>
              <ac:spMk id="13" creationId="{507AD564-F74B-5F48-A178-810FBAC66F63}"/>
            </ac:spMkLst>
          </pc:spChg>
          <pc:picChg chg="del">
            <ac:chgData name="Alexandre SCHIFFER" userId="8f28390f-5a5f-4efd-a760-7656bfa7277a" providerId="ADAL" clId="{5CD8DD1D-9EF3-9441-838E-DA5B34B59A00}" dt="2021-02-12T16:31:19.657" v="43" actId="478"/>
            <ac:picMkLst>
              <pc:docMk/>
              <pc:sldMasterMk cId="0" sldId="2147493455"/>
              <pc:sldLayoutMk cId="1840261251" sldId="2147493643"/>
              <ac:picMk id="8" creationId="{1D740290-45CA-5143-9164-6D4AD0D49615}"/>
            </ac:picMkLst>
          </pc:picChg>
          <pc:picChg chg="add mod">
            <ac:chgData name="Alexandre SCHIFFER" userId="8f28390f-5a5f-4efd-a760-7656bfa7277a" providerId="ADAL" clId="{5CD8DD1D-9EF3-9441-838E-DA5B34B59A00}" dt="2021-02-12T16:31:20.436" v="44"/>
            <ac:picMkLst>
              <pc:docMk/>
              <pc:sldMasterMk cId="0" sldId="2147493455"/>
              <pc:sldLayoutMk cId="1840261251" sldId="2147493643"/>
              <ac:picMk id="9" creationId="{D43E1AD6-909B-E349-8E11-FEFDA2780FA8}"/>
            </ac:picMkLst>
          </pc:picChg>
        </pc:sldLayoutChg>
        <pc:sldLayoutChg chg="addSp delSp modSp mod">
          <pc:chgData name="Alexandre SCHIFFER" userId="8f28390f-5a5f-4efd-a760-7656bfa7277a" providerId="ADAL" clId="{5CD8DD1D-9EF3-9441-838E-DA5B34B59A00}" dt="2021-02-12T16:31:33.436" v="48"/>
          <pc:sldLayoutMkLst>
            <pc:docMk/>
            <pc:sldMasterMk cId="0" sldId="2147493455"/>
            <pc:sldLayoutMk cId="2192703510" sldId="2147493644"/>
          </pc:sldLayoutMkLst>
          <pc:spChg chg="mod">
            <ac:chgData name="Alexandre SCHIFFER" userId="8f28390f-5a5f-4efd-a760-7656bfa7277a" providerId="ADAL" clId="{5CD8DD1D-9EF3-9441-838E-DA5B34B59A00}" dt="2021-02-12T16:31:31.252" v="46" actId="207"/>
            <ac:spMkLst>
              <pc:docMk/>
              <pc:sldMasterMk cId="0" sldId="2147493455"/>
              <pc:sldLayoutMk cId="2192703510" sldId="2147493644"/>
              <ac:spMk id="9" creationId="{9565B337-2BB0-464E-93A5-A2DD46984BA7}"/>
            </ac:spMkLst>
          </pc:spChg>
          <pc:spChg chg="mod">
            <ac:chgData name="Alexandre SCHIFFER" userId="8f28390f-5a5f-4efd-a760-7656bfa7277a" providerId="ADAL" clId="{5CD8DD1D-9EF3-9441-838E-DA5B34B59A00}" dt="2021-02-12T16:31:31.252" v="46" actId="207"/>
            <ac:spMkLst>
              <pc:docMk/>
              <pc:sldMasterMk cId="0" sldId="2147493455"/>
              <pc:sldLayoutMk cId="2192703510" sldId="2147493644"/>
              <ac:spMk id="12" creationId="{1181E350-664D-B74F-BC18-EC5488FF6F70}"/>
            </ac:spMkLst>
          </pc:spChg>
          <pc:spChg chg="mod">
            <ac:chgData name="Alexandre SCHIFFER" userId="8f28390f-5a5f-4efd-a760-7656bfa7277a" providerId="ADAL" clId="{5CD8DD1D-9EF3-9441-838E-DA5B34B59A00}" dt="2021-02-12T16:31:31.252" v="46" actId="207"/>
            <ac:spMkLst>
              <pc:docMk/>
              <pc:sldMasterMk cId="0" sldId="2147493455"/>
              <pc:sldLayoutMk cId="2192703510" sldId="2147493644"/>
              <ac:spMk id="13" creationId="{C5C35293-ECC7-C64B-B3A9-CA64DE4E3139}"/>
            </ac:spMkLst>
          </pc:spChg>
          <pc:picChg chg="del">
            <ac:chgData name="Alexandre SCHIFFER" userId="8f28390f-5a5f-4efd-a760-7656bfa7277a" providerId="ADAL" clId="{5CD8DD1D-9EF3-9441-838E-DA5B34B59A00}" dt="2021-02-12T16:31:32.519" v="47" actId="478"/>
            <ac:picMkLst>
              <pc:docMk/>
              <pc:sldMasterMk cId="0" sldId="2147493455"/>
              <pc:sldLayoutMk cId="2192703510" sldId="2147493644"/>
              <ac:picMk id="7" creationId="{1B457AE8-7844-E442-B7BD-1C24E457E44F}"/>
            </ac:picMkLst>
          </pc:picChg>
          <pc:picChg chg="add mod">
            <ac:chgData name="Alexandre SCHIFFER" userId="8f28390f-5a5f-4efd-a760-7656bfa7277a" providerId="ADAL" clId="{5CD8DD1D-9EF3-9441-838E-DA5B34B59A00}" dt="2021-02-12T16:31:33.436" v="48"/>
            <ac:picMkLst>
              <pc:docMk/>
              <pc:sldMasterMk cId="0" sldId="2147493455"/>
              <pc:sldLayoutMk cId="2192703510" sldId="2147493644"/>
              <ac:picMk id="8" creationId="{0819DF33-D004-4646-91E6-5E614E8E76BB}"/>
            </ac:picMkLst>
          </pc:picChg>
        </pc:sldLayoutChg>
        <pc:sldLayoutChg chg="addSp delSp modSp mod">
          <pc:chgData name="Alexandre SCHIFFER" userId="8f28390f-5a5f-4efd-a760-7656bfa7277a" providerId="ADAL" clId="{5CD8DD1D-9EF3-9441-838E-DA5B34B59A00}" dt="2021-02-12T16:31:44.205" v="51"/>
          <pc:sldLayoutMkLst>
            <pc:docMk/>
            <pc:sldMasterMk cId="0" sldId="2147493455"/>
            <pc:sldLayoutMk cId="3278467359" sldId="2147493645"/>
          </pc:sldLayoutMkLst>
          <pc:spChg chg="mod">
            <ac:chgData name="Alexandre SCHIFFER" userId="8f28390f-5a5f-4efd-a760-7656bfa7277a" providerId="ADAL" clId="{5CD8DD1D-9EF3-9441-838E-DA5B34B59A00}" dt="2021-02-12T16:31:41.920" v="49" actId="207"/>
            <ac:spMkLst>
              <pc:docMk/>
              <pc:sldMasterMk cId="0" sldId="2147493455"/>
              <pc:sldLayoutMk cId="3278467359" sldId="2147493645"/>
              <ac:spMk id="4" creationId="{00000000-0000-0000-0000-000000000000}"/>
            </ac:spMkLst>
          </pc:spChg>
          <pc:spChg chg="mod">
            <ac:chgData name="Alexandre SCHIFFER" userId="8f28390f-5a5f-4efd-a760-7656bfa7277a" providerId="ADAL" clId="{5CD8DD1D-9EF3-9441-838E-DA5B34B59A00}" dt="2021-02-12T16:31:41.920" v="49" actId="207"/>
            <ac:spMkLst>
              <pc:docMk/>
              <pc:sldMasterMk cId="0" sldId="2147493455"/>
              <pc:sldLayoutMk cId="3278467359" sldId="2147493645"/>
              <ac:spMk id="9" creationId="{8C288732-EB0A-AF40-8B00-28C2C3A92668}"/>
            </ac:spMkLst>
          </pc:spChg>
          <pc:spChg chg="mod">
            <ac:chgData name="Alexandre SCHIFFER" userId="8f28390f-5a5f-4efd-a760-7656bfa7277a" providerId="ADAL" clId="{5CD8DD1D-9EF3-9441-838E-DA5B34B59A00}" dt="2021-02-12T16:31:41.920" v="49" actId="207"/>
            <ac:spMkLst>
              <pc:docMk/>
              <pc:sldMasterMk cId="0" sldId="2147493455"/>
              <pc:sldLayoutMk cId="3278467359" sldId="2147493645"/>
              <ac:spMk id="11" creationId="{8FEDD8DF-DD02-1242-9795-AE505DBDACEA}"/>
            </ac:spMkLst>
          </pc:spChg>
          <pc:picChg chg="del">
            <ac:chgData name="Alexandre SCHIFFER" userId="8f28390f-5a5f-4efd-a760-7656bfa7277a" providerId="ADAL" clId="{5CD8DD1D-9EF3-9441-838E-DA5B34B59A00}" dt="2021-02-12T16:31:43.250" v="50" actId="478"/>
            <ac:picMkLst>
              <pc:docMk/>
              <pc:sldMasterMk cId="0" sldId="2147493455"/>
              <pc:sldLayoutMk cId="3278467359" sldId="2147493645"/>
              <ac:picMk id="6" creationId="{6311D0CA-00A7-6248-90F5-7A837AC33BE9}"/>
            </ac:picMkLst>
          </pc:picChg>
          <pc:picChg chg="add mod">
            <ac:chgData name="Alexandre SCHIFFER" userId="8f28390f-5a5f-4efd-a760-7656bfa7277a" providerId="ADAL" clId="{5CD8DD1D-9EF3-9441-838E-DA5B34B59A00}" dt="2021-02-12T16:31:44.205" v="51"/>
            <ac:picMkLst>
              <pc:docMk/>
              <pc:sldMasterMk cId="0" sldId="2147493455"/>
              <pc:sldLayoutMk cId="3278467359" sldId="2147493645"/>
              <ac:picMk id="7" creationId="{F9DCA215-AE05-D747-91D2-D7C8DF0E715E}"/>
            </ac:picMkLst>
          </pc:picChg>
        </pc:sldLayoutChg>
        <pc:sldLayoutChg chg="addSp delSp modSp mod">
          <pc:chgData name="Alexandre SCHIFFER" userId="8f28390f-5a5f-4efd-a760-7656bfa7277a" providerId="ADAL" clId="{5CD8DD1D-9EF3-9441-838E-DA5B34B59A00}" dt="2021-02-12T16:32:03.174" v="55"/>
          <pc:sldLayoutMkLst>
            <pc:docMk/>
            <pc:sldMasterMk cId="0" sldId="2147493455"/>
            <pc:sldLayoutMk cId="2599831872" sldId="2147493646"/>
          </pc:sldLayoutMkLst>
          <pc:picChg chg="del">
            <ac:chgData name="Alexandre SCHIFFER" userId="8f28390f-5a5f-4efd-a760-7656bfa7277a" providerId="ADAL" clId="{5CD8DD1D-9EF3-9441-838E-DA5B34B59A00}" dt="2021-02-12T16:31:53.383" v="52" actId="478"/>
            <ac:picMkLst>
              <pc:docMk/>
              <pc:sldMasterMk cId="0" sldId="2147493455"/>
              <pc:sldLayoutMk cId="2599831872" sldId="2147493646"/>
              <ac:picMk id="4" creationId="{36B3BA54-23B2-9D4E-999A-2FC9ED66A33E}"/>
            </ac:picMkLst>
          </pc:picChg>
          <pc:picChg chg="del">
            <ac:chgData name="Alexandre SCHIFFER" userId="8f28390f-5a5f-4efd-a760-7656bfa7277a" providerId="ADAL" clId="{5CD8DD1D-9EF3-9441-838E-DA5B34B59A00}" dt="2021-02-12T16:32:02.250" v="54" actId="478"/>
            <ac:picMkLst>
              <pc:docMk/>
              <pc:sldMasterMk cId="0" sldId="2147493455"/>
              <pc:sldLayoutMk cId="2599831872" sldId="2147493646"/>
              <ac:picMk id="5" creationId="{66DA245F-4237-EC48-B618-4E8A25EDC2E4}"/>
            </ac:picMkLst>
          </pc:picChg>
          <pc:picChg chg="add mod">
            <ac:chgData name="Alexandre SCHIFFER" userId="8f28390f-5a5f-4efd-a760-7656bfa7277a" providerId="ADAL" clId="{5CD8DD1D-9EF3-9441-838E-DA5B34B59A00}" dt="2021-02-12T16:31:54.357" v="53"/>
            <ac:picMkLst>
              <pc:docMk/>
              <pc:sldMasterMk cId="0" sldId="2147493455"/>
              <pc:sldLayoutMk cId="2599831872" sldId="2147493646"/>
              <ac:picMk id="6" creationId="{37AD5950-177C-7D4B-8FEF-F133A94D0868}"/>
            </ac:picMkLst>
          </pc:picChg>
          <pc:picChg chg="add mod">
            <ac:chgData name="Alexandre SCHIFFER" userId="8f28390f-5a5f-4efd-a760-7656bfa7277a" providerId="ADAL" clId="{5CD8DD1D-9EF3-9441-838E-DA5B34B59A00}" dt="2021-02-12T16:32:03.174" v="55"/>
            <ac:picMkLst>
              <pc:docMk/>
              <pc:sldMasterMk cId="0" sldId="2147493455"/>
              <pc:sldLayoutMk cId="2599831872" sldId="2147493646"/>
              <ac:picMk id="7" creationId="{6004CE4E-4E5C-524E-950A-CAD0816FDEB4}"/>
            </ac:picMkLst>
          </pc:picChg>
        </pc:sldLayoutChg>
        <pc:sldLayoutChg chg="addSp delSp modSp mod">
          <pc:chgData name="Alexandre SCHIFFER" userId="8f28390f-5a5f-4efd-a760-7656bfa7277a" providerId="ADAL" clId="{5CD8DD1D-9EF3-9441-838E-DA5B34B59A00}" dt="2021-02-12T16:32:22.401" v="59" actId="207"/>
          <pc:sldLayoutMkLst>
            <pc:docMk/>
            <pc:sldMasterMk cId="0" sldId="2147493455"/>
            <pc:sldLayoutMk cId="2229668312" sldId="2147493648"/>
          </pc:sldLayoutMkLst>
          <pc:spChg chg="mod">
            <ac:chgData name="Alexandre SCHIFFER" userId="8f28390f-5a5f-4efd-a760-7656bfa7277a" providerId="ADAL" clId="{5CD8DD1D-9EF3-9441-838E-DA5B34B59A00}" dt="2021-02-12T16:32:22.401" v="59" actId="207"/>
            <ac:spMkLst>
              <pc:docMk/>
              <pc:sldMasterMk cId="0" sldId="2147493455"/>
              <pc:sldLayoutMk cId="2229668312" sldId="2147493648"/>
              <ac:spMk id="12" creationId="{9C41762A-FB87-4D8B-8DB4-D9EEF6C059C3}"/>
            </ac:spMkLst>
          </pc:spChg>
          <pc:spChg chg="mod">
            <ac:chgData name="Alexandre SCHIFFER" userId="8f28390f-5a5f-4efd-a760-7656bfa7277a" providerId="ADAL" clId="{5CD8DD1D-9EF3-9441-838E-DA5B34B59A00}" dt="2021-02-12T16:32:22.401" v="59" actId="207"/>
            <ac:spMkLst>
              <pc:docMk/>
              <pc:sldMasterMk cId="0" sldId="2147493455"/>
              <pc:sldLayoutMk cId="2229668312" sldId="2147493648"/>
              <ac:spMk id="21" creationId="{A380C87E-3021-6640-B9B2-029B67F78CED}"/>
            </ac:spMkLst>
          </pc:spChg>
          <pc:picChg chg="del">
            <ac:chgData name="Alexandre SCHIFFER" userId="8f28390f-5a5f-4efd-a760-7656bfa7277a" providerId="ADAL" clId="{5CD8DD1D-9EF3-9441-838E-DA5B34B59A00}" dt="2021-02-12T16:32:13.792" v="56" actId="478"/>
            <ac:picMkLst>
              <pc:docMk/>
              <pc:sldMasterMk cId="0" sldId="2147493455"/>
              <pc:sldLayoutMk cId="2229668312" sldId="2147493648"/>
              <ac:picMk id="6" creationId="{C84CF184-63D9-4D45-875B-2C633D63F814}"/>
            </ac:picMkLst>
          </pc:picChg>
          <pc:picChg chg="add mod">
            <ac:chgData name="Alexandre SCHIFFER" userId="8f28390f-5a5f-4efd-a760-7656bfa7277a" providerId="ADAL" clId="{5CD8DD1D-9EF3-9441-838E-DA5B34B59A00}" dt="2021-02-12T16:32:16.118" v="58"/>
            <ac:picMkLst>
              <pc:docMk/>
              <pc:sldMasterMk cId="0" sldId="2147493455"/>
              <pc:sldLayoutMk cId="2229668312" sldId="2147493648"/>
              <ac:picMk id="7" creationId="{95C2FFC7-BBDC-DE40-B1DA-001312169559}"/>
            </ac:picMkLst>
          </pc:picChg>
          <pc:picChg chg="add mod">
            <ac:chgData name="Alexandre SCHIFFER" userId="8f28390f-5a5f-4efd-a760-7656bfa7277a" providerId="ADAL" clId="{5CD8DD1D-9EF3-9441-838E-DA5B34B59A00}" dt="2021-02-12T16:32:16.118" v="58"/>
            <ac:picMkLst>
              <pc:docMk/>
              <pc:sldMasterMk cId="0" sldId="2147493455"/>
              <pc:sldLayoutMk cId="2229668312" sldId="2147493648"/>
              <ac:picMk id="8" creationId="{791A27BF-CA73-6F4B-B510-B2334D769B81}"/>
            </ac:picMkLst>
          </pc:picChg>
          <pc:picChg chg="del">
            <ac:chgData name="Alexandre SCHIFFER" userId="8f28390f-5a5f-4efd-a760-7656bfa7277a" providerId="ADAL" clId="{5CD8DD1D-9EF3-9441-838E-DA5B34B59A00}" dt="2021-02-12T16:32:15.058" v="57" actId="478"/>
            <ac:picMkLst>
              <pc:docMk/>
              <pc:sldMasterMk cId="0" sldId="2147493455"/>
              <pc:sldLayoutMk cId="2229668312" sldId="2147493648"/>
              <ac:picMk id="9" creationId="{6125E029-00B5-FE44-8E81-797F240188EF}"/>
            </ac:picMkLst>
          </pc:picChg>
        </pc:sldLayoutChg>
        <pc:sldLayoutChg chg="add del">
          <pc:chgData name="Alexandre SCHIFFER" userId="8f28390f-5a5f-4efd-a760-7656bfa7277a" providerId="ADAL" clId="{5CD8DD1D-9EF3-9441-838E-DA5B34B59A00}" dt="2021-02-12T16:31:00.633" v="39" actId="2696"/>
          <pc:sldLayoutMkLst>
            <pc:docMk/>
            <pc:sldMasterMk cId="0" sldId="2147493455"/>
            <pc:sldLayoutMk cId="3079577876" sldId="2147493649"/>
          </pc:sldLayoutMkLst>
        </pc:sldLayoutChg>
      </pc:sldMasterChg>
    </pc:docChg>
  </pc:docChgLst>
  <pc:docChgLst>
    <pc:chgData name="Alexandre SCHIFFER" userId="8f28390f-5a5f-4efd-a760-7656bfa7277a" providerId="ADAL" clId="{2C702ECB-3AE8-9C46-B39F-407CBF7BD517}"/>
    <pc:docChg chg="undo custSel modSld modMainMaster">
      <pc:chgData name="Alexandre SCHIFFER" userId="8f28390f-5a5f-4efd-a760-7656bfa7277a" providerId="ADAL" clId="{2C702ECB-3AE8-9C46-B39F-407CBF7BD517}" dt="2021-04-01T14:50:46.177" v="321"/>
      <pc:docMkLst>
        <pc:docMk/>
      </pc:docMkLst>
      <pc:sldChg chg="addSp delSp modSp mod">
        <pc:chgData name="Alexandre SCHIFFER" userId="8f28390f-5a5f-4efd-a760-7656bfa7277a" providerId="ADAL" clId="{2C702ECB-3AE8-9C46-B39F-407CBF7BD517}" dt="2021-03-29T17:30:16.433" v="277" actId="20577"/>
        <pc:sldMkLst>
          <pc:docMk/>
          <pc:sldMk cId="2948689610" sldId="270"/>
        </pc:sldMkLst>
        <pc:spChg chg="mod">
          <ac:chgData name="Alexandre SCHIFFER" userId="8f28390f-5a5f-4efd-a760-7656bfa7277a" providerId="ADAL" clId="{2C702ECB-3AE8-9C46-B39F-407CBF7BD517}" dt="2021-03-29T17:29:56.277" v="212" actId="20577"/>
          <ac:spMkLst>
            <pc:docMk/>
            <pc:sldMk cId="2948689610" sldId="270"/>
            <ac:spMk id="2" creationId="{0A950904-5233-EF40-BD18-524477B4A2AA}"/>
          </ac:spMkLst>
        </pc:spChg>
        <pc:spChg chg="mod">
          <ac:chgData name="Alexandre SCHIFFER" userId="8f28390f-5a5f-4efd-a760-7656bfa7277a" providerId="ADAL" clId="{2C702ECB-3AE8-9C46-B39F-407CBF7BD517}" dt="2021-03-29T17:30:02.978" v="235" actId="20577"/>
          <ac:spMkLst>
            <pc:docMk/>
            <pc:sldMk cId="2948689610" sldId="270"/>
            <ac:spMk id="3" creationId="{CD1A6BC2-00B7-254C-9ED7-850AF3E18472}"/>
          </ac:spMkLst>
        </pc:spChg>
        <pc:spChg chg="mod">
          <ac:chgData name="Alexandre SCHIFFER" userId="8f28390f-5a5f-4efd-a760-7656bfa7277a" providerId="ADAL" clId="{2C702ECB-3AE8-9C46-B39F-407CBF7BD517}" dt="2021-03-29T17:30:08.963" v="252" actId="20577"/>
          <ac:spMkLst>
            <pc:docMk/>
            <pc:sldMk cId="2948689610" sldId="270"/>
            <ac:spMk id="4" creationId="{58C30850-49E5-7048-9251-3C495DF54518}"/>
          </ac:spMkLst>
        </pc:spChg>
        <pc:spChg chg="mod">
          <ac:chgData name="Alexandre SCHIFFER" userId="8f28390f-5a5f-4efd-a760-7656bfa7277a" providerId="ADAL" clId="{2C702ECB-3AE8-9C46-B39F-407CBF7BD517}" dt="2021-03-29T17:30:16.433" v="277" actId="20577"/>
          <ac:spMkLst>
            <pc:docMk/>
            <pc:sldMk cId="2948689610" sldId="270"/>
            <ac:spMk id="5" creationId="{F2459249-4652-694E-8BF7-000C262C91FD}"/>
          </ac:spMkLst>
        </pc:spChg>
        <pc:spChg chg="add del mod">
          <ac:chgData name="Alexandre SCHIFFER" userId="8f28390f-5a5f-4efd-a760-7656bfa7277a" providerId="ADAL" clId="{2C702ECB-3AE8-9C46-B39F-407CBF7BD517}" dt="2021-03-29T17:16:55.616" v="2"/>
          <ac:spMkLst>
            <pc:docMk/>
            <pc:sldMk cId="2948689610" sldId="270"/>
            <ac:spMk id="6" creationId="{58C07EEA-34EE-A44A-901E-160524750F75}"/>
          </ac:spMkLst>
        </pc:spChg>
      </pc:sldChg>
      <pc:sldMasterChg chg="modSldLayout">
        <pc:chgData name="Alexandre SCHIFFER" userId="8f28390f-5a5f-4efd-a760-7656bfa7277a" providerId="ADAL" clId="{2C702ECB-3AE8-9C46-B39F-407CBF7BD517}" dt="2021-04-01T14:50:46.177" v="321"/>
        <pc:sldMasterMkLst>
          <pc:docMk/>
          <pc:sldMasterMk cId="0" sldId="2147493455"/>
        </pc:sldMasterMkLst>
        <pc:sldLayoutChg chg="addSp delSp modSp mod">
          <pc:chgData name="Alexandre SCHIFFER" userId="8f28390f-5a5f-4efd-a760-7656bfa7277a" providerId="ADAL" clId="{2C702ECB-3AE8-9C46-B39F-407CBF7BD517}" dt="2021-04-01T14:50:11.978" v="310" actId="1035"/>
          <pc:sldLayoutMkLst>
            <pc:docMk/>
            <pc:sldMasterMk cId="0" sldId="2147493455"/>
            <pc:sldLayoutMk cId="1522699082" sldId="2147493640"/>
          </pc:sldLayoutMkLst>
          <pc:spChg chg="mod">
            <ac:chgData name="Alexandre SCHIFFER" userId="8f28390f-5a5f-4efd-a760-7656bfa7277a" providerId="ADAL" clId="{2C702ECB-3AE8-9C46-B39F-407CBF7BD517}" dt="2021-03-29T17:29:32.539" v="185" actId="20577"/>
            <ac:spMkLst>
              <pc:docMk/>
              <pc:sldMasterMk cId="0" sldId="2147493455"/>
              <pc:sldLayoutMk cId="1522699082" sldId="2147493640"/>
              <ac:spMk id="2" creationId="{00000000-0000-0000-0000-000000000000}"/>
            </ac:spMkLst>
          </pc:spChg>
          <pc:spChg chg="mod">
            <ac:chgData name="Alexandre SCHIFFER" userId="8f28390f-5a5f-4efd-a760-7656bfa7277a" providerId="ADAL" clId="{2C702ECB-3AE8-9C46-B39F-407CBF7BD517}" dt="2021-03-29T17:29:34.266" v="186" actId="20577"/>
            <ac:spMkLst>
              <pc:docMk/>
              <pc:sldMasterMk cId="0" sldId="2147493455"/>
              <pc:sldLayoutMk cId="1522699082" sldId="2147493640"/>
              <ac:spMk id="3" creationId="{00000000-0000-0000-0000-000000000000}"/>
            </ac:spMkLst>
          </pc:spChg>
          <pc:spChg chg="mod">
            <ac:chgData name="Alexandre SCHIFFER" userId="8f28390f-5a5f-4efd-a760-7656bfa7277a" providerId="ADAL" clId="{2C702ECB-3AE8-9C46-B39F-407CBF7BD517}" dt="2021-03-29T17:29:36.403" v="187" actId="20577"/>
            <ac:spMkLst>
              <pc:docMk/>
              <pc:sldMasterMk cId="0" sldId="2147493455"/>
              <pc:sldLayoutMk cId="1522699082" sldId="2147493640"/>
              <ac:spMk id="19" creationId="{00000000-0000-0000-0000-000000000000}"/>
            </ac:spMkLst>
          </pc:spChg>
          <pc:spChg chg="mod">
            <ac:chgData name="Alexandre SCHIFFER" userId="8f28390f-5a5f-4efd-a760-7656bfa7277a" providerId="ADAL" clId="{2C702ECB-3AE8-9C46-B39F-407CBF7BD517}" dt="2021-03-29T17:29:42.659" v="190" actId="20577"/>
            <ac:spMkLst>
              <pc:docMk/>
              <pc:sldMasterMk cId="0" sldId="2147493455"/>
              <pc:sldLayoutMk cId="1522699082" sldId="2147493640"/>
              <ac:spMk id="20" creationId="{00000000-0000-0000-0000-000000000000}"/>
            </ac:spMkLst>
          </pc:spChg>
          <pc:picChg chg="del">
            <ac:chgData name="Alexandre SCHIFFER" userId="8f28390f-5a5f-4efd-a760-7656bfa7277a" providerId="ADAL" clId="{2C702ECB-3AE8-9C46-B39F-407CBF7BD517}" dt="2021-03-29T17:19:26.082" v="24" actId="478"/>
            <ac:picMkLst>
              <pc:docMk/>
              <pc:sldMasterMk cId="0" sldId="2147493455"/>
              <pc:sldLayoutMk cId="1522699082" sldId="2147493640"/>
              <ac:picMk id="5" creationId="{0AE6B351-4BD5-D54C-AF27-E31FC01F81E0}"/>
            </ac:picMkLst>
          </pc:picChg>
          <pc:picChg chg="add del mod">
            <ac:chgData name="Alexandre SCHIFFER" userId="8f28390f-5a5f-4efd-a760-7656bfa7277a" providerId="ADAL" clId="{2C702ECB-3AE8-9C46-B39F-407CBF7BD517}" dt="2021-04-01T14:49:40.694" v="281" actId="478"/>
            <ac:picMkLst>
              <pc:docMk/>
              <pc:sldMasterMk cId="0" sldId="2147493455"/>
              <pc:sldLayoutMk cId="1522699082" sldId="2147493640"/>
              <ac:picMk id="5" creationId="{F10DD71A-385B-834A-A247-70A40BB66EEF}"/>
            </ac:picMkLst>
          </pc:picChg>
          <pc:picChg chg="add del mod">
            <ac:chgData name="Alexandre SCHIFFER" userId="8f28390f-5a5f-4efd-a760-7656bfa7277a" providerId="ADAL" clId="{2C702ECB-3AE8-9C46-B39F-407CBF7BD517}" dt="2021-03-29T17:18:52.780" v="6" actId="478"/>
            <ac:picMkLst>
              <pc:docMk/>
              <pc:sldMasterMk cId="0" sldId="2147493455"/>
              <pc:sldLayoutMk cId="1522699082" sldId="2147493640"/>
              <ac:picMk id="6" creationId="{E0B58FCD-D274-4D41-8C48-1A30AB3C510F}"/>
            </ac:picMkLst>
          </pc:picChg>
          <pc:picChg chg="add mod">
            <ac:chgData name="Alexandre SCHIFFER" userId="8f28390f-5a5f-4efd-a760-7656bfa7277a" providerId="ADAL" clId="{2C702ECB-3AE8-9C46-B39F-407CBF7BD517}" dt="2021-04-01T14:50:11.978" v="310" actId="1035"/>
            <ac:picMkLst>
              <pc:docMk/>
              <pc:sldMasterMk cId="0" sldId="2147493455"/>
              <pc:sldLayoutMk cId="1522699082" sldId="2147493640"/>
              <ac:picMk id="7" creationId="{9BCEC268-F873-F145-B64B-1F70999F0B88}"/>
            </ac:picMkLst>
          </pc:picChg>
          <pc:picChg chg="del">
            <ac:chgData name="Alexandre SCHIFFER" userId="8f28390f-5a5f-4efd-a760-7656bfa7277a" providerId="ADAL" clId="{2C702ECB-3AE8-9C46-B39F-407CBF7BD517}" dt="2021-03-29T17:18:14.552" v="5" actId="478"/>
            <ac:picMkLst>
              <pc:docMk/>
              <pc:sldMasterMk cId="0" sldId="2147493455"/>
              <pc:sldLayoutMk cId="1522699082" sldId="2147493640"/>
              <ac:picMk id="8" creationId="{9C73EC17-8D9B-9E48-A613-B68CB921D7D7}"/>
            </ac:picMkLst>
          </pc:picChg>
          <pc:picChg chg="add mod">
            <ac:chgData name="Alexandre SCHIFFER" userId="8f28390f-5a5f-4efd-a760-7656bfa7277a" providerId="ADAL" clId="{2C702ECB-3AE8-9C46-B39F-407CBF7BD517}" dt="2021-04-01T14:49:33.481" v="279" actId="1076"/>
            <ac:picMkLst>
              <pc:docMk/>
              <pc:sldMasterMk cId="0" sldId="2147493455"/>
              <pc:sldLayoutMk cId="1522699082" sldId="2147493640"/>
              <ac:picMk id="9" creationId="{83FC24BA-1397-0C45-A9A7-41736671F018}"/>
            </ac:picMkLst>
          </pc:picChg>
          <pc:picChg chg="add del mod">
            <ac:chgData name="Alexandre SCHIFFER" userId="8f28390f-5a5f-4efd-a760-7656bfa7277a" providerId="ADAL" clId="{2C702ECB-3AE8-9C46-B39F-407CBF7BD517}" dt="2021-04-01T14:50:09.112" v="300" actId="478"/>
            <ac:picMkLst>
              <pc:docMk/>
              <pc:sldMasterMk cId="0" sldId="2147493455"/>
              <pc:sldLayoutMk cId="1522699082" sldId="2147493640"/>
              <ac:picMk id="11" creationId="{2D60E2ED-E1E0-114E-8F2B-4AEB6C4825DE}"/>
            </ac:picMkLst>
          </pc:picChg>
        </pc:sldLayoutChg>
        <pc:sldLayoutChg chg="addSp delSp modSp mod">
          <pc:chgData name="Alexandre SCHIFFER" userId="8f28390f-5a5f-4efd-a760-7656bfa7277a" providerId="ADAL" clId="{2C702ECB-3AE8-9C46-B39F-407CBF7BD517}" dt="2021-04-01T14:50:29.879" v="316" actId="167"/>
          <pc:sldLayoutMkLst>
            <pc:docMk/>
            <pc:sldMasterMk cId="0" sldId="2147493455"/>
            <pc:sldLayoutMk cId="115419589" sldId="2147493641"/>
          </pc:sldLayoutMkLst>
          <pc:spChg chg="add del mod">
            <ac:chgData name="Alexandre SCHIFFER" userId="8f28390f-5a5f-4efd-a760-7656bfa7277a" providerId="ADAL" clId="{2C702ECB-3AE8-9C46-B39F-407CBF7BD517}" dt="2021-03-29T17:23:49.603" v="51"/>
            <ac:spMkLst>
              <pc:docMk/>
              <pc:sldMasterMk cId="0" sldId="2147493455"/>
              <pc:sldLayoutMk cId="115419589" sldId="2147493641"/>
              <ac:spMk id="2" creationId="{52C9A34C-7811-7545-87CB-5540E94FF299}"/>
            </ac:spMkLst>
          </pc:spChg>
          <pc:spChg chg="mod">
            <ac:chgData name="Alexandre SCHIFFER" userId="8f28390f-5a5f-4efd-a760-7656bfa7277a" providerId="ADAL" clId="{2C702ECB-3AE8-9C46-B39F-407CBF7BD517}" dt="2021-03-29T17:25:02.210" v="87" actId="207"/>
            <ac:spMkLst>
              <pc:docMk/>
              <pc:sldMasterMk cId="0" sldId="2147493455"/>
              <pc:sldLayoutMk cId="115419589" sldId="2147493641"/>
              <ac:spMk id="17" creationId="{AFC72EBA-B0C4-D443-A6BD-5873D63C0F3D}"/>
            </ac:spMkLst>
          </pc:spChg>
          <pc:spChg chg="mod">
            <ac:chgData name="Alexandre SCHIFFER" userId="8f28390f-5a5f-4efd-a760-7656bfa7277a" providerId="ADAL" clId="{2C702ECB-3AE8-9C46-B39F-407CBF7BD517}" dt="2021-03-29T17:25:02.210" v="87" actId="207"/>
            <ac:spMkLst>
              <pc:docMk/>
              <pc:sldMasterMk cId="0" sldId="2147493455"/>
              <pc:sldLayoutMk cId="115419589" sldId="2147493641"/>
              <ac:spMk id="18" creationId="{F92C0E05-3816-894C-B4B3-7FBBFA805BC0}"/>
            </ac:spMkLst>
          </pc:spChg>
          <pc:picChg chg="del">
            <ac:chgData name="Alexandre SCHIFFER" userId="8f28390f-5a5f-4efd-a760-7656bfa7277a" providerId="ADAL" clId="{2C702ECB-3AE8-9C46-B39F-407CBF7BD517}" dt="2021-03-29T17:24:00.516" v="63" actId="478"/>
            <ac:picMkLst>
              <pc:docMk/>
              <pc:sldMasterMk cId="0" sldId="2147493455"/>
              <pc:sldLayoutMk cId="115419589" sldId="2147493641"/>
              <ac:picMk id="4" creationId="{A0C2BADE-B98C-8244-84C2-1FA63973DB13}"/>
            </ac:picMkLst>
          </pc:picChg>
          <pc:picChg chg="add mod modCrop">
            <ac:chgData name="Alexandre SCHIFFER" userId="8f28390f-5a5f-4efd-a760-7656bfa7277a" providerId="ADAL" clId="{2C702ECB-3AE8-9C46-B39F-407CBF7BD517}" dt="2021-03-29T17:24:03.935" v="73" actId="1035"/>
            <ac:picMkLst>
              <pc:docMk/>
              <pc:sldMasterMk cId="0" sldId="2147493455"/>
              <pc:sldLayoutMk cId="115419589" sldId="2147493641"/>
              <ac:picMk id="7" creationId="{7D2C024D-0F8F-204F-8B41-C90DD3BE1151}"/>
            </ac:picMkLst>
          </pc:picChg>
          <pc:picChg chg="add mod">
            <ac:chgData name="Alexandre SCHIFFER" userId="8f28390f-5a5f-4efd-a760-7656bfa7277a" providerId="ADAL" clId="{2C702ECB-3AE8-9C46-B39F-407CBF7BD517}" dt="2021-04-01T14:50:29.879" v="316" actId="167"/>
            <ac:picMkLst>
              <pc:docMk/>
              <pc:sldMasterMk cId="0" sldId="2147493455"/>
              <pc:sldLayoutMk cId="115419589" sldId="2147493641"/>
              <ac:picMk id="8" creationId="{CF3EC69E-8D30-8148-AB09-7280BA92F1E4}"/>
            </ac:picMkLst>
          </pc:picChg>
          <pc:picChg chg="del mod">
            <ac:chgData name="Alexandre SCHIFFER" userId="8f28390f-5a5f-4efd-a760-7656bfa7277a" providerId="ADAL" clId="{2C702ECB-3AE8-9C46-B39F-407CBF7BD517}" dt="2021-04-01T14:50:16.582" v="312" actId="478"/>
            <ac:picMkLst>
              <pc:docMk/>
              <pc:sldMasterMk cId="0" sldId="2147493455"/>
              <pc:sldLayoutMk cId="115419589" sldId="2147493641"/>
              <ac:picMk id="9" creationId="{DCC7B7FF-C2A7-AA46-9898-FE2082EBFE27}"/>
            </ac:picMkLst>
          </pc:picChg>
          <pc:picChg chg="add mod">
            <ac:chgData name="Alexandre SCHIFFER" userId="8f28390f-5a5f-4efd-a760-7656bfa7277a" providerId="ADAL" clId="{2C702ECB-3AE8-9C46-B39F-407CBF7BD517}" dt="2021-04-01T14:50:26.902" v="315" actId="571"/>
            <ac:picMkLst>
              <pc:docMk/>
              <pc:sldMasterMk cId="0" sldId="2147493455"/>
              <pc:sldLayoutMk cId="115419589" sldId="2147493641"/>
              <ac:picMk id="10" creationId="{8E2EAFAD-C9A6-1C43-976F-48982BAE7A92}"/>
            </ac:picMkLst>
          </pc:picChg>
        </pc:sldLayoutChg>
        <pc:sldLayoutChg chg="addSp delSp modSp mod">
          <pc:chgData name="Alexandre SCHIFFER" userId="8f28390f-5a5f-4efd-a760-7656bfa7277a" providerId="ADAL" clId="{2C702ECB-3AE8-9C46-B39F-407CBF7BD517}" dt="2021-03-29T17:25:09.245" v="88" actId="207"/>
          <pc:sldLayoutMkLst>
            <pc:docMk/>
            <pc:sldMasterMk cId="0" sldId="2147493455"/>
            <pc:sldLayoutMk cId="309067468" sldId="2147493642"/>
          </pc:sldLayoutMkLst>
          <pc:spChg chg="mod">
            <ac:chgData name="Alexandre SCHIFFER" userId="8f28390f-5a5f-4efd-a760-7656bfa7277a" providerId="ADAL" clId="{2C702ECB-3AE8-9C46-B39F-407CBF7BD517}" dt="2021-03-29T17:25:09.245" v="88" actId="207"/>
            <ac:spMkLst>
              <pc:docMk/>
              <pc:sldMasterMk cId="0" sldId="2147493455"/>
              <pc:sldLayoutMk cId="309067468" sldId="2147493642"/>
              <ac:spMk id="10" creationId="{FE623330-BFFB-F448-AA2F-26160B58BDC3}"/>
            </ac:spMkLst>
          </pc:spChg>
          <pc:spChg chg="mod">
            <ac:chgData name="Alexandre SCHIFFER" userId="8f28390f-5a5f-4efd-a760-7656bfa7277a" providerId="ADAL" clId="{2C702ECB-3AE8-9C46-B39F-407CBF7BD517}" dt="2021-03-29T17:25:09.245" v="88" actId="207"/>
            <ac:spMkLst>
              <pc:docMk/>
              <pc:sldMasterMk cId="0" sldId="2147493455"/>
              <pc:sldLayoutMk cId="309067468" sldId="2147493642"/>
              <ac:spMk id="11" creationId="{F292DDDC-1EEA-5646-B219-7866C459EC59}"/>
            </ac:spMkLst>
          </pc:spChg>
          <pc:spChg chg="mod">
            <ac:chgData name="Alexandre SCHIFFER" userId="8f28390f-5a5f-4efd-a760-7656bfa7277a" providerId="ADAL" clId="{2C702ECB-3AE8-9C46-B39F-407CBF7BD517}" dt="2021-03-29T17:25:09.245" v="88" actId="207"/>
            <ac:spMkLst>
              <pc:docMk/>
              <pc:sldMasterMk cId="0" sldId="2147493455"/>
              <pc:sldLayoutMk cId="309067468" sldId="2147493642"/>
              <ac:spMk id="13" creationId="{00000000-0000-0000-0000-000000000000}"/>
            </ac:spMkLst>
          </pc:spChg>
          <pc:picChg chg="add mod">
            <ac:chgData name="Alexandre SCHIFFER" userId="8f28390f-5a5f-4efd-a760-7656bfa7277a" providerId="ADAL" clId="{2C702ECB-3AE8-9C46-B39F-407CBF7BD517}" dt="2021-03-29T17:24:10.802" v="75"/>
            <ac:picMkLst>
              <pc:docMk/>
              <pc:sldMasterMk cId="0" sldId="2147493455"/>
              <pc:sldLayoutMk cId="309067468" sldId="2147493642"/>
              <ac:picMk id="6" creationId="{586AC543-9144-F04F-A6DE-CEF182F39C30}"/>
            </ac:picMkLst>
          </pc:picChg>
          <pc:picChg chg="del">
            <ac:chgData name="Alexandre SCHIFFER" userId="8f28390f-5a5f-4efd-a760-7656bfa7277a" providerId="ADAL" clId="{2C702ECB-3AE8-9C46-B39F-407CBF7BD517}" dt="2021-03-29T17:24:10.303" v="74" actId="478"/>
            <ac:picMkLst>
              <pc:docMk/>
              <pc:sldMasterMk cId="0" sldId="2147493455"/>
              <pc:sldLayoutMk cId="309067468" sldId="2147493642"/>
              <ac:picMk id="7" creationId="{41A2815A-3AD2-1647-B517-0DE527C25FF8}"/>
            </ac:picMkLst>
          </pc:picChg>
        </pc:sldLayoutChg>
        <pc:sldLayoutChg chg="addSp delSp modSp mod">
          <pc:chgData name="Alexandre SCHIFFER" userId="8f28390f-5a5f-4efd-a760-7656bfa7277a" providerId="ADAL" clId="{2C702ECB-3AE8-9C46-B39F-407CBF7BD517}" dt="2021-03-29T17:25:16.387" v="89" actId="207"/>
          <pc:sldLayoutMkLst>
            <pc:docMk/>
            <pc:sldMasterMk cId="0" sldId="2147493455"/>
            <pc:sldLayoutMk cId="1840261251" sldId="2147493643"/>
          </pc:sldLayoutMkLst>
          <pc:spChg chg="mod">
            <ac:chgData name="Alexandre SCHIFFER" userId="8f28390f-5a5f-4efd-a760-7656bfa7277a" providerId="ADAL" clId="{2C702ECB-3AE8-9C46-B39F-407CBF7BD517}" dt="2021-03-29T17:25:16.387" v="89" actId="207"/>
            <ac:spMkLst>
              <pc:docMk/>
              <pc:sldMasterMk cId="0" sldId="2147493455"/>
              <pc:sldLayoutMk cId="1840261251" sldId="2147493643"/>
              <ac:spMk id="7" creationId="{00000000-0000-0000-0000-000000000000}"/>
            </ac:spMkLst>
          </pc:spChg>
          <pc:spChg chg="mod">
            <ac:chgData name="Alexandre SCHIFFER" userId="8f28390f-5a5f-4efd-a760-7656bfa7277a" providerId="ADAL" clId="{2C702ECB-3AE8-9C46-B39F-407CBF7BD517}" dt="2021-03-29T17:25:16.387" v="89" actId="207"/>
            <ac:spMkLst>
              <pc:docMk/>
              <pc:sldMasterMk cId="0" sldId="2147493455"/>
              <pc:sldLayoutMk cId="1840261251" sldId="2147493643"/>
              <ac:spMk id="12" creationId="{C682912B-9D64-B94C-9A5C-32A715E7D1A3}"/>
            </ac:spMkLst>
          </pc:spChg>
          <pc:spChg chg="mod">
            <ac:chgData name="Alexandre SCHIFFER" userId="8f28390f-5a5f-4efd-a760-7656bfa7277a" providerId="ADAL" clId="{2C702ECB-3AE8-9C46-B39F-407CBF7BD517}" dt="2021-03-29T17:25:16.387" v="89" actId="207"/>
            <ac:spMkLst>
              <pc:docMk/>
              <pc:sldMasterMk cId="0" sldId="2147493455"/>
              <pc:sldLayoutMk cId="1840261251" sldId="2147493643"/>
              <ac:spMk id="13" creationId="{507AD564-F74B-5F48-A178-810FBAC66F63}"/>
            </ac:spMkLst>
          </pc:spChg>
          <pc:picChg chg="add mod">
            <ac:chgData name="Alexandre SCHIFFER" userId="8f28390f-5a5f-4efd-a760-7656bfa7277a" providerId="ADAL" clId="{2C702ECB-3AE8-9C46-B39F-407CBF7BD517}" dt="2021-03-29T17:24:14.149" v="77"/>
            <ac:picMkLst>
              <pc:docMk/>
              <pc:sldMasterMk cId="0" sldId="2147493455"/>
              <pc:sldLayoutMk cId="1840261251" sldId="2147493643"/>
              <ac:picMk id="8" creationId="{6B02A79C-1C72-624C-B0A4-BAD7E87CCA34}"/>
            </ac:picMkLst>
          </pc:picChg>
          <pc:picChg chg="del">
            <ac:chgData name="Alexandre SCHIFFER" userId="8f28390f-5a5f-4efd-a760-7656bfa7277a" providerId="ADAL" clId="{2C702ECB-3AE8-9C46-B39F-407CBF7BD517}" dt="2021-03-29T17:24:13.678" v="76" actId="478"/>
            <ac:picMkLst>
              <pc:docMk/>
              <pc:sldMasterMk cId="0" sldId="2147493455"/>
              <pc:sldLayoutMk cId="1840261251" sldId="2147493643"/>
              <ac:picMk id="9" creationId="{D43E1AD6-909B-E349-8E11-FEFDA2780FA8}"/>
            </ac:picMkLst>
          </pc:picChg>
        </pc:sldLayoutChg>
        <pc:sldLayoutChg chg="addSp delSp modSp mod">
          <pc:chgData name="Alexandre SCHIFFER" userId="8f28390f-5a5f-4efd-a760-7656bfa7277a" providerId="ADAL" clId="{2C702ECB-3AE8-9C46-B39F-407CBF7BD517}" dt="2021-03-29T17:25:23.856" v="90" actId="207"/>
          <pc:sldLayoutMkLst>
            <pc:docMk/>
            <pc:sldMasterMk cId="0" sldId="2147493455"/>
            <pc:sldLayoutMk cId="2192703510" sldId="2147493644"/>
          </pc:sldLayoutMkLst>
          <pc:spChg chg="mod">
            <ac:chgData name="Alexandre SCHIFFER" userId="8f28390f-5a5f-4efd-a760-7656bfa7277a" providerId="ADAL" clId="{2C702ECB-3AE8-9C46-B39F-407CBF7BD517}" dt="2021-03-29T17:25:23.856" v="90" actId="207"/>
            <ac:spMkLst>
              <pc:docMk/>
              <pc:sldMasterMk cId="0" sldId="2147493455"/>
              <pc:sldLayoutMk cId="2192703510" sldId="2147493644"/>
              <ac:spMk id="9" creationId="{9565B337-2BB0-464E-93A5-A2DD46984BA7}"/>
            </ac:spMkLst>
          </pc:spChg>
          <pc:spChg chg="mod">
            <ac:chgData name="Alexandre SCHIFFER" userId="8f28390f-5a5f-4efd-a760-7656bfa7277a" providerId="ADAL" clId="{2C702ECB-3AE8-9C46-B39F-407CBF7BD517}" dt="2021-03-29T17:25:23.856" v="90" actId="207"/>
            <ac:spMkLst>
              <pc:docMk/>
              <pc:sldMasterMk cId="0" sldId="2147493455"/>
              <pc:sldLayoutMk cId="2192703510" sldId="2147493644"/>
              <ac:spMk id="12" creationId="{1181E350-664D-B74F-BC18-EC5488FF6F70}"/>
            </ac:spMkLst>
          </pc:spChg>
          <pc:spChg chg="mod">
            <ac:chgData name="Alexandre SCHIFFER" userId="8f28390f-5a5f-4efd-a760-7656bfa7277a" providerId="ADAL" clId="{2C702ECB-3AE8-9C46-B39F-407CBF7BD517}" dt="2021-03-29T17:25:23.856" v="90" actId="207"/>
            <ac:spMkLst>
              <pc:docMk/>
              <pc:sldMasterMk cId="0" sldId="2147493455"/>
              <pc:sldLayoutMk cId="2192703510" sldId="2147493644"/>
              <ac:spMk id="13" creationId="{C5C35293-ECC7-C64B-B3A9-CA64DE4E3139}"/>
            </ac:spMkLst>
          </pc:spChg>
          <pc:picChg chg="add mod">
            <ac:chgData name="Alexandre SCHIFFER" userId="8f28390f-5a5f-4efd-a760-7656bfa7277a" providerId="ADAL" clId="{2C702ECB-3AE8-9C46-B39F-407CBF7BD517}" dt="2021-03-29T17:24:16.912" v="79"/>
            <ac:picMkLst>
              <pc:docMk/>
              <pc:sldMasterMk cId="0" sldId="2147493455"/>
              <pc:sldLayoutMk cId="2192703510" sldId="2147493644"/>
              <ac:picMk id="7" creationId="{FDD61D16-D57C-B74E-8FBA-6005DE807F56}"/>
            </ac:picMkLst>
          </pc:picChg>
          <pc:picChg chg="del">
            <ac:chgData name="Alexandre SCHIFFER" userId="8f28390f-5a5f-4efd-a760-7656bfa7277a" providerId="ADAL" clId="{2C702ECB-3AE8-9C46-B39F-407CBF7BD517}" dt="2021-03-29T17:24:16.356" v="78" actId="478"/>
            <ac:picMkLst>
              <pc:docMk/>
              <pc:sldMasterMk cId="0" sldId="2147493455"/>
              <pc:sldLayoutMk cId="2192703510" sldId="2147493644"/>
              <ac:picMk id="8" creationId="{0819DF33-D004-4646-91E6-5E614E8E76BB}"/>
            </ac:picMkLst>
          </pc:picChg>
        </pc:sldLayoutChg>
        <pc:sldLayoutChg chg="addSp delSp modSp mod">
          <pc:chgData name="Alexandre SCHIFFER" userId="8f28390f-5a5f-4efd-a760-7656bfa7277a" providerId="ADAL" clId="{2C702ECB-3AE8-9C46-B39F-407CBF7BD517}" dt="2021-03-29T17:25:41.940" v="93" actId="12"/>
          <pc:sldLayoutMkLst>
            <pc:docMk/>
            <pc:sldMasterMk cId="0" sldId="2147493455"/>
            <pc:sldLayoutMk cId="3278467359" sldId="2147493645"/>
          </pc:sldLayoutMkLst>
          <pc:spChg chg="mod">
            <ac:chgData name="Alexandre SCHIFFER" userId="8f28390f-5a5f-4efd-a760-7656bfa7277a" providerId="ADAL" clId="{2C702ECB-3AE8-9C46-B39F-407CBF7BD517}" dt="2021-03-29T17:25:41.940" v="93" actId="12"/>
            <ac:spMkLst>
              <pc:docMk/>
              <pc:sldMasterMk cId="0" sldId="2147493455"/>
              <pc:sldLayoutMk cId="3278467359" sldId="2147493645"/>
              <ac:spMk id="4" creationId="{00000000-0000-0000-0000-000000000000}"/>
            </ac:spMkLst>
          </pc:spChg>
          <pc:spChg chg="mod">
            <ac:chgData name="Alexandre SCHIFFER" userId="8f28390f-5a5f-4efd-a760-7656bfa7277a" providerId="ADAL" clId="{2C702ECB-3AE8-9C46-B39F-407CBF7BD517}" dt="2021-03-29T17:25:33.333" v="92" actId="207"/>
            <ac:spMkLst>
              <pc:docMk/>
              <pc:sldMasterMk cId="0" sldId="2147493455"/>
              <pc:sldLayoutMk cId="3278467359" sldId="2147493645"/>
              <ac:spMk id="9" creationId="{8C288732-EB0A-AF40-8B00-28C2C3A92668}"/>
            </ac:spMkLst>
          </pc:spChg>
          <pc:spChg chg="mod">
            <ac:chgData name="Alexandre SCHIFFER" userId="8f28390f-5a5f-4efd-a760-7656bfa7277a" providerId="ADAL" clId="{2C702ECB-3AE8-9C46-B39F-407CBF7BD517}" dt="2021-03-29T17:25:33.333" v="92" actId="207"/>
            <ac:spMkLst>
              <pc:docMk/>
              <pc:sldMasterMk cId="0" sldId="2147493455"/>
              <pc:sldLayoutMk cId="3278467359" sldId="2147493645"/>
              <ac:spMk id="11" creationId="{8FEDD8DF-DD02-1242-9795-AE505DBDACEA}"/>
            </ac:spMkLst>
          </pc:spChg>
          <pc:picChg chg="add del mod">
            <ac:chgData name="Alexandre SCHIFFER" userId="8f28390f-5a5f-4efd-a760-7656bfa7277a" providerId="ADAL" clId="{2C702ECB-3AE8-9C46-B39F-407CBF7BD517}" dt="2021-03-29T17:24:23.916" v="82" actId="478"/>
            <ac:picMkLst>
              <pc:docMk/>
              <pc:sldMasterMk cId="0" sldId="2147493455"/>
              <pc:sldLayoutMk cId="3278467359" sldId="2147493645"/>
              <ac:picMk id="6" creationId="{CA7597CC-A493-5747-A77B-F2A28DFDDDB2}"/>
            </ac:picMkLst>
          </pc:picChg>
          <pc:picChg chg="del">
            <ac:chgData name="Alexandre SCHIFFER" userId="8f28390f-5a5f-4efd-a760-7656bfa7277a" providerId="ADAL" clId="{2C702ECB-3AE8-9C46-B39F-407CBF7BD517}" dt="2021-03-29T17:24:19.528" v="80" actId="478"/>
            <ac:picMkLst>
              <pc:docMk/>
              <pc:sldMasterMk cId="0" sldId="2147493455"/>
              <pc:sldLayoutMk cId="3278467359" sldId="2147493645"/>
              <ac:picMk id="7" creationId="{F9DCA215-AE05-D747-91D2-D7C8DF0E715E}"/>
            </ac:picMkLst>
          </pc:picChg>
          <pc:picChg chg="add mod">
            <ac:chgData name="Alexandre SCHIFFER" userId="8f28390f-5a5f-4efd-a760-7656bfa7277a" providerId="ADAL" clId="{2C702ECB-3AE8-9C46-B39F-407CBF7BD517}" dt="2021-03-29T17:24:24.375" v="83"/>
            <ac:picMkLst>
              <pc:docMk/>
              <pc:sldMasterMk cId="0" sldId="2147493455"/>
              <pc:sldLayoutMk cId="3278467359" sldId="2147493645"/>
              <ac:picMk id="8" creationId="{6B09DBE6-9A9B-3D4B-85AE-4147811043BF}"/>
            </ac:picMkLst>
          </pc:picChg>
        </pc:sldLayoutChg>
        <pc:sldLayoutChg chg="addSp delSp modSp mod">
          <pc:chgData name="Alexandre SCHIFFER" userId="8f28390f-5a5f-4efd-a760-7656bfa7277a" providerId="ADAL" clId="{2C702ECB-3AE8-9C46-B39F-407CBF7BD517}" dt="2021-03-29T17:24:28.918" v="85"/>
          <pc:sldLayoutMkLst>
            <pc:docMk/>
            <pc:sldMasterMk cId="0" sldId="2147493455"/>
            <pc:sldLayoutMk cId="2599831872" sldId="2147493646"/>
          </pc:sldLayoutMkLst>
          <pc:picChg chg="add mod">
            <ac:chgData name="Alexandre SCHIFFER" userId="8f28390f-5a5f-4efd-a760-7656bfa7277a" providerId="ADAL" clId="{2C702ECB-3AE8-9C46-B39F-407CBF7BD517}" dt="2021-03-29T17:22:52.154" v="41" actId="167"/>
            <ac:picMkLst>
              <pc:docMk/>
              <pc:sldMasterMk cId="0" sldId="2147493455"/>
              <pc:sldLayoutMk cId="2599831872" sldId="2147493646"/>
              <ac:picMk id="3" creationId="{69B42DD8-1173-2D4F-9445-AFEA368D5188}"/>
            </ac:picMkLst>
          </pc:picChg>
          <pc:picChg chg="del">
            <ac:chgData name="Alexandre SCHIFFER" userId="8f28390f-5a5f-4efd-a760-7656bfa7277a" providerId="ADAL" clId="{2C702ECB-3AE8-9C46-B39F-407CBF7BD517}" dt="2021-03-29T17:22:53.643" v="42" actId="478"/>
            <ac:picMkLst>
              <pc:docMk/>
              <pc:sldMasterMk cId="0" sldId="2147493455"/>
              <pc:sldLayoutMk cId="2599831872" sldId="2147493646"/>
              <ac:picMk id="6" creationId="{37AD5950-177C-7D4B-8FEF-F133A94D0868}"/>
            </ac:picMkLst>
          </pc:picChg>
          <pc:picChg chg="del">
            <ac:chgData name="Alexandre SCHIFFER" userId="8f28390f-5a5f-4efd-a760-7656bfa7277a" providerId="ADAL" clId="{2C702ECB-3AE8-9C46-B39F-407CBF7BD517}" dt="2021-03-29T17:24:28.505" v="84" actId="478"/>
            <ac:picMkLst>
              <pc:docMk/>
              <pc:sldMasterMk cId="0" sldId="2147493455"/>
              <pc:sldLayoutMk cId="2599831872" sldId="2147493646"/>
              <ac:picMk id="7" creationId="{6004CE4E-4E5C-524E-950A-CAD0816FDEB4}"/>
            </ac:picMkLst>
          </pc:picChg>
          <pc:picChg chg="add mod">
            <ac:chgData name="Alexandre SCHIFFER" userId="8f28390f-5a5f-4efd-a760-7656bfa7277a" providerId="ADAL" clId="{2C702ECB-3AE8-9C46-B39F-407CBF7BD517}" dt="2021-03-29T17:24:28.918" v="85"/>
            <ac:picMkLst>
              <pc:docMk/>
              <pc:sldMasterMk cId="0" sldId="2147493455"/>
              <pc:sldLayoutMk cId="2599831872" sldId="2147493646"/>
              <ac:picMk id="8" creationId="{CF1255EE-B1E4-9646-84CD-027720CFD5FF}"/>
            </ac:picMkLst>
          </pc:picChg>
        </pc:sldLayoutChg>
        <pc:sldLayoutChg chg="addSp delSp modSp mod">
          <pc:chgData name="Alexandre SCHIFFER" userId="8f28390f-5a5f-4efd-a760-7656bfa7277a" providerId="ADAL" clId="{2C702ECB-3AE8-9C46-B39F-407CBF7BD517}" dt="2021-04-01T14:50:46.177" v="321"/>
          <pc:sldLayoutMkLst>
            <pc:docMk/>
            <pc:sldMasterMk cId="0" sldId="2147493455"/>
            <pc:sldLayoutMk cId="2229668312" sldId="2147493648"/>
          </pc:sldLayoutMkLst>
          <pc:spChg chg="mod">
            <ac:chgData name="Alexandre SCHIFFER" userId="8f28390f-5a5f-4efd-a760-7656bfa7277a" providerId="ADAL" clId="{2C702ECB-3AE8-9C46-B39F-407CBF7BD517}" dt="2021-03-29T17:25:50.101" v="94" actId="207"/>
            <ac:spMkLst>
              <pc:docMk/>
              <pc:sldMasterMk cId="0" sldId="2147493455"/>
              <pc:sldLayoutMk cId="2229668312" sldId="2147493648"/>
              <ac:spMk id="12" creationId="{9C41762A-FB87-4D8B-8DB4-D9EEF6C059C3}"/>
            </ac:spMkLst>
          </pc:spChg>
          <pc:spChg chg="mod">
            <ac:chgData name="Alexandre SCHIFFER" userId="8f28390f-5a5f-4efd-a760-7656bfa7277a" providerId="ADAL" clId="{2C702ECB-3AE8-9C46-B39F-407CBF7BD517}" dt="2021-03-29T17:25:50.101" v="94" actId="207"/>
            <ac:spMkLst>
              <pc:docMk/>
              <pc:sldMasterMk cId="0" sldId="2147493455"/>
              <pc:sldLayoutMk cId="2229668312" sldId="2147493648"/>
              <ac:spMk id="21" creationId="{A380C87E-3021-6640-B9B2-029B67F78CED}"/>
            </ac:spMkLst>
          </pc:spChg>
          <pc:picChg chg="add mod">
            <ac:chgData name="Alexandre SCHIFFER" userId="8f28390f-5a5f-4efd-a760-7656bfa7277a" providerId="ADAL" clId="{2C702ECB-3AE8-9C46-B39F-407CBF7BD517}" dt="2021-03-29T17:20:22.157" v="39" actId="167"/>
            <ac:picMkLst>
              <pc:docMk/>
              <pc:sldMasterMk cId="0" sldId="2147493455"/>
              <pc:sldLayoutMk cId="2229668312" sldId="2147493648"/>
              <ac:picMk id="6" creationId="{3FA58DD6-C7B4-D34F-93CF-E8FB6F56CEF9}"/>
            </ac:picMkLst>
          </pc:picChg>
          <pc:picChg chg="add del mod">
            <ac:chgData name="Alexandre SCHIFFER" userId="8f28390f-5a5f-4efd-a760-7656bfa7277a" providerId="ADAL" clId="{2C702ECB-3AE8-9C46-B39F-407CBF7BD517}" dt="2021-04-01T14:50:43.335" v="318" actId="478"/>
            <ac:picMkLst>
              <pc:docMk/>
              <pc:sldMasterMk cId="0" sldId="2147493455"/>
              <pc:sldLayoutMk cId="2229668312" sldId="2147493648"/>
              <ac:picMk id="7" creationId="{76E1B629-D442-0641-93CB-5F532B070F1E}"/>
            </ac:picMkLst>
          </pc:picChg>
          <pc:picChg chg="del">
            <ac:chgData name="Alexandre SCHIFFER" userId="8f28390f-5a5f-4efd-a760-7656bfa7277a" providerId="ADAL" clId="{2C702ECB-3AE8-9C46-B39F-407CBF7BD517}" dt="2021-03-29T17:20:17.423" v="37" actId="478"/>
            <ac:picMkLst>
              <pc:docMk/>
              <pc:sldMasterMk cId="0" sldId="2147493455"/>
              <pc:sldLayoutMk cId="2229668312" sldId="2147493648"/>
              <ac:picMk id="7" creationId="{95C2FFC7-BBDC-DE40-B1DA-001312169559}"/>
            </ac:picMkLst>
          </pc:picChg>
          <pc:picChg chg="add mod">
            <ac:chgData name="Alexandre SCHIFFER" userId="8f28390f-5a5f-4efd-a760-7656bfa7277a" providerId="ADAL" clId="{2C702ECB-3AE8-9C46-B39F-407CBF7BD517}" dt="2021-04-01T14:50:46.177" v="321"/>
            <ac:picMkLst>
              <pc:docMk/>
              <pc:sldMasterMk cId="0" sldId="2147493455"/>
              <pc:sldLayoutMk cId="2229668312" sldId="2147493648"/>
              <ac:picMk id="8" creationId="{7829A9E4-3C37-8540-89C1-D4B954F144B4}"/>
            </ac:picMkLst>
          </pc:picChg>
          <pc:picChg chg="del">
            <ac:chgData name="Alexandre SCHIFFER" userId="8f28390f-5a5f-4efd-a760-7656bfa7277a" providerId="ADAL" clId="{2C702ECB-3AE8-9C46-B39F-407CBF7BD517}" dt="2021-03-29T17:20:16.973" v="36" actId="478"/>
            <ac:picMkLst>
              <pc:docMk/>
              <pc:sldMasterMk cId="0" sldId="2147493455"/>
              <pc:sldLayoutMk cId="2229668312" sldId="2147493648"/>
              <ac:picMk id="8" creationId="{791A27BF-CA73-6F4B-B510-B2334D769B81}"/>
            </ac:picMkLst>
          </pc:picChg>
          <pc:picChg chg="add del mod">
            <ac:chgData name="Alexandre SCHIFFER" userId="8f28390f-5a5f-4efd-a760-7656bfa7277a" providerId="ADAL" clId="{2C702ECB-3AE8-9C46-B39F-407CBF7BD517}" dt="2021-04-01T14:50:44.854" v="320" actId="478"/>
            <ac:picMkLst>
              <pc:docMk/>
              <pc:sldMasterMk cId="0" sldId="2147493455"/>
              <pc:sldLayoutMk cId="2229668312" sldId="2147493648"/>
              <ac:picMk id="9" creationId="{944C954D-5611-5642-B7CC-FC3CD855CA13}"/>
            </ac:picMkLst>
          </pc:picChg>
        </pc:sldLayoutChg>
      </pc:sldMasterChg>
    </pc:docChg>
  </pc:docChgLst>
  <pc:docChgLst>
    <pc:chgData name="Alexandre SCHIFFER" userId="8f28390f-5a5f-4efd-a760-7656bfa7277a" providerId="ADAL" clId="{5A971630-9DA1-A347-93E7-DB1604D799D4}"/>
    <pc:docChg chg="custSel modMainMaster">
      <pc:chgData name="Alexandre SCHIFFER" userId="8f28390f-5a5f-4efd-a760-7656bfa7277a" providerId="ADAL" clId="{5A971630-9DA1-A347-93E7-DB1604D799D4}" dt="2022-02-01T16:58:42.307" v="2"/>
      <pc:docMkLst>
        <pc:docMk/>
      </pc:docMkLst>
      <pc:sldMasterChg chg="modSldLayout">
        <pc:chgData name="Alexandre SCHIFFER" userId="8f28390f-5a5f-4efd-a760-7656bfa7277a" providerId="ADAL" clId="{5A971630-9DA1-A347-93E7-DB1604D799D4}" dt="2022-02-01T16:58:42.307" v="2"/>
        <pc:sldMasterMkLst>
          <pc:docMk/>
          <pc:sldMasterMk cId="0" sldId="2147493455"/>
        </pc:sldMasterMkLst>
        <pc:sldLayoutChg chg="modSp mod">
          <pc:chgData name="Alexandre SCHIFFER" userId="8f28390f-5a5f-4efd-a760-7656bfa7277a" providerId="ADAL" clId="{5A971630-9DA1-A347-93E7-DB1604D799D4}" dt="2022-02-01T16:58:22.674" v="0" actId="732"/>
          <pc:sldLayoutMkLst>
            <pc:docMk/>
            <pc:sldMasterMk cId="0" sldId="2147493455"/>
            <pc:sldLayoutMk cId="1522699082" sldId="2147493640"/>
          </pc:sldLayoutMkLst>
          <pc:picChg chg="mod modCrop">
            <ac:chgData name="Alexandre SCHIFFER" userId="8f28390f-5a5f-4efd-a760-7656bfa7277a" providerId="ADAL" clId="{5A971630-9DA1-A347-93E7-DB1604D799D4}" dt="2022-02-01T16:58:22.674" v="0" actId="732"/>
            <ac:picMkLst>
              <pc:docMk/>
              <pc:sldMasterMk cId="0" sldId="2147493455"/>
              <pc:sldLayoutMk cId="1522699082" sldId="2147493640"/>
              <ac:picMk id="7" creationId="{9BCEC268-F873-F145-B64B-1F70999F0B88}"/>
            </ac:picMkLst>
          </pc:picChg>
        </pc:sldLayoutChg>
        <pc:sldLayoutChg chg="addSp delSp modSp mod">
          <pc:chgData name="Alexandre SCHIFFER" userId="8f28390f-5a5f-4efd-a760-7656bfa7277a" providerId="ADAL" clId="{5A971630-9DA1-A347-93E7-DB1604D799D4}" dt="2022-02-01T16:58:42.307" v="2"/>
          <pc:sldLayoutMkLst>
            <pc:docMk/>
            <pc:sldMasterMk cId="0" sldId="2147493455"/>
            <pc:sldLayoutMk cId="2229668312" sldId="2147493648"/>
          </pc:sldLayoutMkLst>
          <pc:picChg chg="add mod">
            <ac:chgData name="Alexandre SCHIFFER" userId="8f28390f-5a5f-4efd-a760-7656bfa7277a" providerId="ADAL" clId="{5A971630-9DA1-A347-93E7-DB1604D799D4}" dt="2022-02-01T16:58:42.307" v="2"/>
            <ac:picMkLst>
              <pc:docMk/>
              <pc:sldMasterMk cId="0" sldId="2147493455"/>
              <pc:sldLayoutMk cId="2229668312" sldId="2147493648"/>
              <ac:picMk id="7" creationId="{8E51A15B-5741-9942-9482-2A4280D7F649}"/>
            </ac:picMkLst>
          </pc:picChg>
          <pc:picChg chg="del">
            <ac:chgData name="Alexandre SCHIFFER" userId="8f28390f-5a5f-4efd-a760-7656bfa7277a" providerId="ADAL" clId="{5A971630-9DA1-A347-93E7-DB1604D799D4}" dt="2022-02-01T16:58:41.721" v="1" actId="478"/>
            <ac:picMkLst>
              <pc:docMk/>
              <pc:sldMasterMk cId="0" sldId="2147493455"/>
              <pc:sldLayoutMk cId="2229668312" sldId="2147493648"/>
              <ac:picMk id="8" creationId="{7829A9E4-3C37-8540-89C1-D4B954F144B4}"/>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5/13/2022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13/05/2022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5.emf"/><Relationship Id="rId4" Type="http://schemas.openxmlformats.org/officeDocument/2006/relationships/image" Target="../media/image4.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pic>
        <p:nvPicPr>
          <p:cNvPr id="9" name="Image 8" descr="Une image contenant texte&#10;&#10;Description générée automatiquement">
            <a:extLst>
              <a:ext uri="{FF2B5EF4-FFF2-40B4-BE49-F238E27FC236}">
                <a16:creationId xmlns:a16="http://schemas.microsoft.com/office/drawing/2014/main" id="{83FC24BA-1397-0C45-A9A7-41736671F018}"/>
              </a:ext>
            </a:extLst>
          </p:cNvPr>
          <p:cNvPicPr>
            <a:picLocks noChangeAspect="1"/>
          </p:cNvPicPr>
          <p:nvPr userDrawn="1"/>
        </p:nvPicPr>
        <p:blipFill>
          <a:blip r:embed="rId2"/>
          <a:stretch>
            <a:fillRect/>
          </a:stretch>
        </p:blipFill>
        <p:spPr>
          <a:xfrm>
            <a:off x="0" y="122926"/>
            <a:ext cx="9144000" cy="5143500"/>
          </a:xfrm>
          <a:prstGeom prst="rect">
            <a:avLst/>
          </a:prstGeom>
        </p:spPr>
      </p:pic>
      <p:sp>
        <p:nvSpPr>
          <p:cNvPr id="2" name="Title 1"/>
          <p:cNvSpPr>
            <a:spLocks noGrp="1"/>
          </p:cNvSpPr>
          <p:nvPr>
            <p:ph type="ctrTitle"/>
          </p:nvPr>
        </p:nvSpPr>
        <p:spPr>
          <a:xfrm>
            <a:off x="360000" y="1870902"/>
            <a:ext cx="4937117" cy="900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3" name="Subtitle 2"/>
          <p:cNvSpPr>
            <a:spLocks noGrp="1"/>
          </p:cNvSpPr>
          <p:nvPr>
            <p:ph type="subTitle" idx="1"/>
          </p:nvPr>
        </p:nvSpPr>
        <p:spPr>
          <a:xfrm>
            <a:off x="360000" y="2770902"/>
            <a:ext cx="4937117"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a:p>
        </p:txBody>
      </p:sp>
      <p:sp>
        <p:nvSpPr>
          <p:cNvPr id="19" name="Text Placeholder 18"/>
          <p:cNvSpPr>
            <a:spLocks noGrp="1"/>
          </p:cNvSpPr>
          <p:nvPr>
            <p:ph type="body" sz="quarter" idx="10"/>
          </p:nvPr>
        </p:nvSpPr>
        <p:spPr>
          <a:xfrm>
            <a:off x="360002" y="3428474"/>
            <a:ext cx="4967180" cy="230400"/>
          </a:xfrm>
          <a:prstGeom prst="rect">
            <a:avLst/>
          </a:prstGeom>
        </p:spPr>
        <p:txBody>
          <a:bodyPr tIns="46800" bIns="234000" anchor="t">
            <a:noAutofit/>
          </a:bodyPr>
          <a:lstStyle>
            <a:lvl1pPr marL="0" indent="0">
              <a:buFontTx/>
              <a:buNone/>
              <a:defRPr sz="1200" b="1">
                <a:solidFill>
                  <a:srgbClr val="846A60"/>
                </a:solidFill>
                <a:latin typeface="+mn-lt"/>
              </a:defRPr>
            </a:lvl1pPr>
          </a:lstStyle>
          <a:p>
            <a:pPr lvl="0"/>
            <a:endParaRPr lang="en-US"/>
          </a:p>
        </p:txBody>
      </p:sp>
      <p:sp>
        <p:nvSpPr>
          <p:cNvPr id="20" name="Text Placeholder 18"/>
          <p:cNvSpPr>
            <a:spLocks noGrp="1"/>
          </p:cNvSpPr>
          <p:nvPr>
            <p:ph type="body" sz="quarter" idx="11"/>
          </p:nvPr>
        </p:nvSpPr>
        <p:spPr>
          <a:xfrm>
            <a:off x="360002" y="3664800"/>
            <a:ext cx="4967181" cy="230400"/>
          </a:xfrm>
          <a:prstGeom prst="rect">
            <a:avLst/>
          </a:prstGeom>
        </p:spPr>
        <p:txBody>
          <a:bodyPr tIns="46800" bIns="234000" anchor="t">
            <a:noAutofit/>
          </a:bodyPr>
          <a:lstStyle>
            <a:lvl1pPr marL="0" indent="0">
              <a:buFontTx/>
              <a:buNone/>
              <a:defRPr sz="1200" b="0">
                <a:solidFill>
                  <a:srgbClr val="846A60"/>
                </a:solidFill>
                <a:latin typeface="+mn-lt"/>
                <a:cs typeface="Agency FB" panose="020F0502020204030204" pitchFamily="34" charset="0"/>
              </a:defRPr>
            </a:lvl1pPr>
          </a:lstStyle>
          <a:p>
            <a:pPr lvl="0"/>
            <a:endParaRPr lang="en-US"/>
          </a:p>
        </p:txBody>
      </p:sp>
      <p:pic>
        <p:nvPicPr>
          <p:cNvPr id="24" name="Picture 8" descr="A picture containing drawing&#10;&#10;Description automatically generated">
            <a:extLst>
              <a:ext uri="{FF2B5EF4-FFF2-40B4-BE49-F238E27FC236}">
                <a16:creationId xmlns:a16="http://schemas.microsoft.com/office/drawing/2014/main" id="{F44BEA34-A7A7-2344-ADE6-B7D2E6E73641}"/>
              </a:ext>
            </a:extLst>
          </p:cNvPr>
          <p:cNvPicPr>
            <a:picLocks noChangeAspect="1"/>
          </p:cNvPicPr>
          <p:nvPr userDrawn="1"/>
        </p:nvPicPr>
        <p:blipFill>
          <a:blip r:embed="rId3"/>
          <a:stretch>
            <a:fillRect/>
          </a:stretch>
        </p:blipFill>
        <p:spPr>
          <a:xfrm>
            <a:off x="468591" y="4629485"/>
            <a:ext cx="1008000" cy="262015"/>
          </a:xfrm>
          <a:prstGeom prst="rect">
            <a:avLst/>
          </a:prstGeom>
        </p:spPr>
      </p:pic>
      <p:pic>
        <p:nvPicPr>
          <p:cNvPr id="7" name="Graphique 6">
            <a:extLst>
              <a:ext uri="{FF2B5EF4-FFF2-40B4-BE49-F238E27FC236}">
                <a16:creationId xmlns:a16="http://schemas.microsoft.com/office/drawing/2014/main" id="{9BCEC268-F873-F145-B64B-1F70999F0B88}"/>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b="48050"/>
          <a:stretch/>
        </p:blipFill>
        <p:spPr>
          <a:xfrm>
            <a:off x="468591" y="455703"/>
            <a:ext cx="2554972" cy="306298"/>
          </a:xfrm>
          <a:prstGeom prst="rect">
            <a:avLst/>
          </a:prstGeom>
        </p:spPr>
      </p:pic>
      <p:pic>
        <p:nvPicPr>
          <p:cNvPr id="15" name="Image 14">
            <a:extLst>
              <a:ext uri="{FF2B5EF4-FFF2-40B4-BE49-F238E27FC236}">
                <a16:creationId xmlns:a16="http://schemas.microsoft.com/office/drawing/2014/main" id="{7FAD5F27-0264-BB4E-9680-3F1F3CE15E47}"/>
              </a:ext>
            </a:extLst>
          </p:cNvPr>
          <p:cNvPicPr>
            <a:picLocks noChangeAspect="1"/>
          </p:cNvPicPr>
          <p:nvPr userDrawn="1"/>
        </p:nvPicPr>
        <p:blipFill>
          <a:blip r:embed="rId6"/>
          <a:stretch>
            <a:fillRect/>
          </a:stretch>
        </p:blipFill>
        <p:spPr>
          <a:xfrm>
            <a:off x="468591" y="873923"/>
            <a:ext cx="911555" cy="119766"/>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CF3EC69E-8D30-8148-AB09-7280BA92F1E4}"/>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870902"/>
            <a:ext cx="8424000" cy="900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770902"/>
            <a:ext cx="8424000"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a:latin typeface="+mn-lt"/>
            </a:endParaRPr>
          </a:p>
        </p:txBody>
      </p:sp>
      <p:pic>
        <p:nvPicPr>
          <p:cNvPr id="7" name="Image 6">
            <a:extLst>
              <a:ext uri="{FF2B5EF4-FFF2-40B4-BE49-F238E27FC236}">
                <a16:creationId xmlns:a16="http://schemas.microsoft.com/office/drawing/2014/main" id="{7D2C024D-0F8F-204F-8B41-C90DD3BE1151}"/>
              </a:ext>
            </a:extLst>
          </p:cNvPr>
          <p:cNvPicPr>
            <a:picLocks noChangeAspect="1"/>
          </p:cNvPicPr>
          <p:nvPr userDrawn="1"/>
        </p:nvPicPr>
        <p:blipFill rotWithShape="1">
          <a:blip r:embed="rId3"/>
          <a:srcRect b="38310"/>
          <a:stretch/>
        </p:blipFill>
        <p:spPr>
          <a:xfrm>
            <a:off x="468591" y="4725827"/>
            <a:ext cx="1351459" cy="192591"/>
          </a:xfrm>
          <a:prstGeom prst="rect">
            <a:avLst/>
          </a:prstGeom>
        </p:spPr>
      </p:pic>
      <p:sp>
        <p:nvSpPr>
          <p:cNvPr id="14" name="TextBox 4">
            <a:extLst>
              <a:ext uri="{FF2B5EF4-FFF2-40B4-BE49-F238E27FC236}">
                <a16:creationId xmlns:a16="http://schemas.microsoft.com/office/drawing/2014/main" id="{D1E8CC47-B212-A245-BAF1-3AB16D8362F1}"/>
              </a:ext>
            </a:extLst>
          </p:cNvPr>
          <p:cNvSpPr txBox="1"/>
          <p:nvPr userDrawn="1"/>
        </p:nvSpPr>
        <p:spPr>
          <a:xfrm>
            <a:off x="468591" y="4954256"/>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15" name="Espace réservé du texte 3">
            <a:extLst>
              <a:ext uri="{FF2B5EF4-FFF2-40B4-BE49-F238E27FC236}">
                <a16:creationId xmlns:a16="http://schemas.microsoft.com/office/drawing/2014/main" id="{713ECE9E-1466-0E4C-82DB-7E1097FF9F44}"/>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3117" userDrawn="1">
          <p15:clr>
            <a:srgbClr val="FBAE40"/>
          </p15:clr>
        </p15:guide>
        <p15:guide id="2" pos="29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8409764" cy="2700000"/>
          </a:xfrm>
          <a:prstGeom prst="rect">
            <a:avLst/>
          </a:prstGeom>
        </p:spPr>
        <p:txBody>
          <a:bodyPr>
            <a:noAutofit/>
          </a:bodyPr>
          <a:lstStyle>
            <a:lvl1pPr marL="0" indent="0">
              <a:buNone/>
              <a:defRPr sz="1600" baseline="0">
                <a:solidFill>
                  <a:srgbClr val="846A60"/>
                </a:solidFill>
              </a:defRPr>
            </a:lvl1pPr>
          </a:lstStyle>
          <a:p>
            <a:pPr lvl="0"/>
            <a:r>
              <a:rPr lang="en-US"/>
              <a:t>Click to edit Master text </a:t>
            </a:r>
            <a:r>
              <a:rPr lang="en-US" err="1"/>
              <a:t>stylesc</a:t>
            </a:r>
            <a:endParaRPr lang="en-US"/>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59999" y="485244"/>
            <a:ext cx="8409765"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8409765"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6" name="Image 5">
            <a:extLst>
              <a:ext uri="{FF2B5EF4-FFF2-40B4-BE49-F238E27FC236}">
                <a16:creationId xmlns:a16="http://schemas.microsoft.com/office/drawing/2014/main" id="{586AC543-9144-F04F-A6DE-CEF182F39C30}"/>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7" name="TextBox 4">
            <a:extLst>
              <a:ext uri="{FF2B5EF4-FFF2-40B4-BE49-F238E27FC236}">
                <a16:creationId xmlns:a16="http://schemas.microsoft.com/office/drawing/2014/main" id="{11163858-AE1F-E048-BBBB-8D66401195AF}"/>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8" name="Espace réservé du texte 3">
            <a:extLst>
              <a:ext uri="{FF2B5EF4-FFF2-40B4-BE49-F238E27FC236}">
                <a16:creationId xmlns:a16="http://schemas.microsoft.com/office/drawing/2014/main" id="{E13C8E70-8B10-014E-8EB1-52F8C13DD949}"/>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30906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590959"/>
            <a:ext cx="4204882" cy="2723050"/>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591279"/>
            <a:ext cx="4204882" cy="2723049"/>
          </a:xfrm>
          <a:prstGeom prst="rect">
            <a:avLst/>
          </a:prstGeom>
        </p:spPr>
        <p:txBody>
          <a:bodyPr>
            <a:noAutofit/>
          </a:bodyPr>
          <a:lstStyle>
            <a:lvl1pPr marL="0" indent="0">
              <a:buNone/>
              <a:defRPr sz="1600" baseline="0">
                <a:solidFill>
                  <a:srgbClr val="846A60"/>
                </a:solidFill>
              </a:defRPr>
            </a:lvl1pPr>
          </a:lstStyle>
          <a:p>
            <a:pPr lvl="0"/>
            <a:r>
              <a:rPr lang="en-US"/>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485244"/>
            <a:ext cx="8409766"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917244"/>
            <a:ext cx="8409766"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Image 7">
            <a:extLst>
              <a:ext uri="{FF2B5EF4-FFF2-40B4-BE49-F238E27FC236}">
                <a16:creationId xmlns:a16="http://schemas.microsoft.com/office/drawing/2014/main" id="{6B02A79C-1C72-624C-B0A4-BAD7E87CCA34}"/>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9" name="TextBox 4">
            <a:extLst>
              <a:ext uri="{FF2B5EF4-FFF2-40B4-BE49-F238E27FC236}">
                <a16:creationId xmlns:a16="http://schemas.microsoft.com/office/drawing/2014/main" id="{E5B630B2-BEED-D548-9802-0D97AB50193F}"/>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10" name="Espace réservé du texte 3">
            <a:extLst>
              <a:ext uri="{FF2B5EF4-FFF2-40B4-BE49-F238E27FC236}">
                <a16:creationId xmlns:a16="http://schemas.microsoft.com/office/drawing/2014/main" id="{12DAF95C-E47C-6D40-AEFE-26194D90C6D9}"/>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1840261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495513"/>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485244"/>
            <a:ext cx="8431118"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917244"/>
            <a:ext cx="8431118"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614329"/>
            <a:ext cx="8431118" cy="1204487"/>
          </a:xfrm>
          <a:prstGeom prst="rect">
            <a:avLst/>
          </a:prstGeom>
        </p:spPr>
        <p:txBody>
          <a:bodyPr>
            <a:noAutofit/>
          </a:bodyPr>
          <a:lstStyle>
            <a:lvl1pPr marL="0" indent="0">
              <a:buNone/>
              <a:defRPr sz="1600" baseline="0">
                <a:solidFill>
                  <a:srgbClr val="846A60"/>
                </a:solidFill>
              </a:defRPr>
            </a:lvl1pPr>
          </a:lstStyle>
          <a:p>
            <a:pPr lvl="0"/>
            <a:r>
              <a:rPr lang="en-US"/>
              <a:t>Click to edit Master text styles</a:t>
            </a:r>
          </a:p>
        </p:txBody>
      </p:sp>
      <p:pic>
        <p:nvPicPr>
          <p:cNvPr id="7" name="Image 6">
            <a:extLst>
              <a:ext uri="{FF2B5EF4-FFF2-40B4-BE49-F238E27FC236}">
                <a16:creationId xmlns:a16="http://schemas.microsoft.com/office/drawing/2014/main" id="{FDD61D16-D57C-B74E-8FBA-6005DE807F56}"/>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8" name="TextBox 4">
            <a:extLst>
              <a:ext uri="{FF2B5EF4-FFF2-40B4-BE49-F238E27FC236}">
                <a16:creationId xmlns:a16="http://schemas.microsoft.com/office/drawing/2014/main" id="{3DF43D54-A7E7-6F41-B81C-D1D66CB1B2AF}"/>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10" name="Espace réservé du texte 3">
            <a:extLst>
              <a:ext uri="{FF2B5EF4-FFF2-40B4-BE49-F238E27FC236}">
                <a16:creationId xmlns:a16="http://schemas.microsoft.com/office/drawing/2014/main" id="{4F0A8AEB-C171-3E4F-9645-350B4B6B3892}"/>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219270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614328"/>
            <a:ext cx="8424000" cy="2699999"/>
          </a:xfrm>
          <a:prstGeom prst="rect">
            <a:avLst/>
          </a:prstGeom>
        </p:spPr>
        <p:txBody>
          <a:bodyPr>
            <a:noAutofit/>
          </a:bodyPr>
          <a:lstStyle>
            <a:lvl1pPr>
              <a:buClr>
                <a:srgbClr val="846A60"/>
              </a:buClr>
              <a:defRPr>
                <a:solidFill>
                  <a:srgbClr val="846A60"/>
                </a:solidFill>
              </a:defRPr>
            </a:lvl1pPr>
            <a:lvl2pPr>
              <a:buClr>
                <a:srgbClr val="846A60"/>
              </a:buClr>
              <a:defRPr>
                <a:solidFill>
                  <a:srgbClr val="846A60"/>
                </a:solidFill>
              </a:defRPr>
            </a:lvl2pPr>
            <a:lvl3pPr>
              <a:buClr>
                <a:srgbClr val="846A60"/>
              </a:buClr>
              <a:defRPr>
                <a:solidFill>
                  <a:srgbClr val="846A60"/>
                </a:solidFill>
              </a:defRPr>
            </a:lvl3pPr>
          </a:lstStyle>
          <a:p>
            <a:pPr lvl="0"/>
            <a:r>
              <a:rPr lang="en-US"/>
              <a:t>Click to edit Master text styles</a:t>
            </a:r>
          </a:p>
          <a:p>
            <a:pPr lvl="1"/>
            <a:r>
              <a:rPr lang="en-US"/>
              <a:t>Second level</a:t>
            </a:r>
          </a:p>
          <a:p>
            <a:pPr lvl="2"/>
            <a:r>
              <a:rPr lang="en-US"/>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485244"/>
            <a:ext cx="8424002" cy="432000"/>
          </a:xfrm>
          <a:prstGeom prst="rect">
            <a:avLst/>
          </a:prstGeom>
        </p:spPr>
        <p:txBody>
          <a:bodyPr anchor="t">
            <a:noAutofit/>
          </a:bodyPr>
          <a:lstStyle>
            <a:lvl1pPr algn="l">
              <a:lnSpc>
                <a:spcPct val="80000"/>
              </a:lnSpc>
              <a:defRPr sz="2800" b="1" i="0" cap="all">
                <a:solidFill>
                  <a:srgbClr val="846A60"/>
                </a:solidFill>
                <a:latin typeface="+mn-lt"/>
                <a:cs typeface="Arial Narrow"/>
              </a:defRPr>
            </a:lvl1pPr>
          </a:lstStyle>
          <a:p>
            <a:endParaRPr lang="en-US"/>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917244"/>
            <a:ext cx="8424002" cy="450000"/>
          </a:xfrm>
          <a:prstGeom prst="rect">
            <a:avLst/>
          </a:prstGeom>
        </p:spPr>
        <p:txBody>
          <a:bodyPr anchor="t">
            <a:noAutofit/>
          </a:bodyPr>
          <a:lstStyle>
            <a:lvl1pPr marL="0" indent="0" algn="l">
              <a:buNone/>
              <a:defRPr sz="2000">
                <a:solidFill>
                  <a:srgbClr val="846A60"/>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pic>
        <p:nvPicPr>
          <p:cNvPr id="8" name="Image 7">
            <a:extLst>
              <a:ext uri="{FF2B5EF4-FFF2-40B4-BE49-F238E27FC236}">
                <a16:creationId xmlns:a16="http://schemas.microsoft.com/office/drawing/2014/main" id="{6B09DBE6-9A9B-3D4B-85AE-4147811043BF}"/>
              </a:ext>
            </a:extLst>
          </p:cNvPr>
          <p:cNvPicPr>
            <a:picLocks noChangeAspect="1"/>
          </p:cNvPicPr>
          <p:nvPr userDrawn="1"/>
        </p:nvPicPr>
        <p:blipFill rotWithShape="1">
          <a:blip r:embed="rId2"/>
          <a:srcRect b="38310"/>
          <a:stretch/>
        </p:blipFill>
        <p:spPr>
          <a:xfrm>
            <a:off x="468591" y="4725827"/>
            <a:ext cx="1351459" cy="192591"/>
          </a:xfrm>
          <a:prstGeom prst="rect">
            <a:avLst/>
          </a:prstGeom>
        </p:spPr>
      </p:pic>
      <p:sp>
        <p:nvSpPr>
          <p:cNvPr id="6" name="TextBox 4">
            <a:extLst>
              <a:ext uri="{FF2B5EF4-FFF2-40B4-BE49-F238E27FC236}">
                <a16:creationId xmlns:a16="http://schemas.microsoft.com/office/drawing/2014/main" id="{A62B8080-D75D-4140-A185-6C5576264D31}"/>
              </a:ext>
            </a:extLst>
          </p:cNvPr>
          <p:cNvSpPr txBox="1"/>
          <p:nvPr userDrawn="1"/>
        </p:nvSpPr>
        <p:spPr>
          <a:xfrm>
            <a:off x="4081337" y="4765013"/>
            <a:ext cx="4702664" cy="138499"/>
          </a:xfrm>
          <a:prstGeom prst="rect">
            <a:avLst/>
          </a:prstGeom>
          <a:noFill/>
        </p:spPr>
        <p:txBody>
          <a:bodyPr wrap="square" lIns="0" tIns="0" rIns="0" bIns="0" rtlCol="0" anchor="b" anchorCtr="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
        <p:nvSpPr>
          <p:cNvPr id="7" name="Espace réservé du texte 3">
            <a:extLst>
              <a:ext uri="{FF2B5EF4-FFF2-40B4-BE49-F238E27FC236}">
                <a16:creationId xmlns:a16="http://schemas.microsoft.com/office/drawing/2014/main" id="{EFDF12F2-BD0F-CD4C-9BBA-59BF64B5A17D}"/>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Tree>
    <p:extLst>
      <p:ext uri="{BB962C8B-B14F-4D97-AF65-F5344CB8AC3E}">
        <p14:creationId xmlns:p14="http://schemas.microsoft.com/office/powerpoint/2010/main" val="3278467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69B42DD8-1173-2D4F-9445-AFEA368D5188}"/>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Image 7">
            <a:extLst>
              <a:ext uri="{FF2B5EF4-FFF2-40B4-BE49-F238E27FC236}">
                <a16:creationId xmlns:a16="http://schemas.microsoft.com/office/drawing/2014/main" id="{CF1255EE-B1E4-9646-84CD-027720CFD5FF}"/>
              </a:ext>
            </a:extLst>
          </p:cNvPr>
          <p:cNvPicPr>
            <a:picLocks noChangeAspect="1"/>
          </p:cNvPicPr>
          <p:nvPr userDrawn="1"/>
        </p:nvPicPr>
        <p:blipFill rotWithShape="1">
          <a:blip r:embed="rId3"/>
          <a:srcRect b="38310"/>
          <a:stretch/>
        </p:blipFill>
        <p:spPr>
          <a:xfrm>
            <a:off x="468591" y="4725827"/>
            <a:ext cx="1351459" cy="192591"/>
          </a:xfrm>
          <a:prstGeom prst="rect">
            <a:avLst/>
          </a:prstGeom>
        </p:spPr>
      </p:pic>
      <p:sp>
        <p:nvSpPr>
          <p:cNvPr id="5" name="Espace réservé du texte 3">
            <a:extLst>
              <a:ext uri="{FF2B5EF4-FFF2-40B4-BE49-F238E27FC236}">
                <a16:creationId xmlns:a16="http://schemas.microsoft.com/office/drawing/2014/main" id="{C64C2ED8-D0BA-1F41-96E7-6D6184AFB577}"/>
              </a:ext>
            </a:extLst>
          </p:cNvPr>
          <p:cNvSpPr>
            <a:spLocks noGrp="1"/>
          </p:cNvSpPr>
          <p:nvPr>
            <p:ph type="body" sz="quarter" idx="14" hasCustomPrompt="1"/>
          </p:nvPr>
        </p:nvSpPr>
        <p:spPr>
          <a:xfrm>
            <a:off x="2288641" y="4727300"/>
            <a:ext cx="1904009" cy="176212"/>
          </a:xfrm>
          <a:prstGeom prst="rect">
            <a:avLst/>
          </a:prstGeom>
        </p:spPr>
        <p:txBody>
          <a:bodyPr lIns="0" bIns="0" anchor="b" anchorCtr="0"/>
          <a:lstStyle>
            <a:lvl1pPr marL="0" indent="0">
              <a:buNone/>
              <a:defRPr sz="900" b="0" i="0" spc="0">
                <a:solidFill>
                  <a:srgbClr val="DBD0BE"/>
                </a:solidFill>
                <a:latin typeface="Arial Narrow" panose="020B0604020202020204" pitchFamily="34" charset="0"/>
                <a:cs typeface="Arial Narrow" panose="020B0604020202020204" pitchFamily="34" charset="0"/>
              </a:defRPr>
            </a:lvl1pPr>
          </a:lstStyle>
          <a:p>
            <a:pPr lvl="0"/>
            <a:r>
              <a:rPr lang="en-CH"/>
              <a:t>Add name of presenter here</a:t>
            </a:r>
            <a:endParaRPr lang="fr-FR"/>
          </a:p>
        </p:txBody>
      </p:sp>
      <p:sp>
        <p:nvSpPr>
          <p:cNvPr id="6" name="TextBox 4">
            <a:extLst>
              <a:ext uri="{FF2B5EF4-FFF2-40B4-BE49-F238E27FC236}">
                <a16:creationId xmlns:a16="http://schemas.microsoft.com/office/drawing/2014/main" id="{F81167F8-E32D-D940-BB51-B7E8AA6560FE}"/>
              </a:ext>
            </a:extLst>
          </p:cNvPr>
          <p:cNvSpPr txBox="1"/>
          <p:nvPr userDrawn="1"/>
        </p:nvSpPr>
        <p:spPr>
          <a:xfrm>
            <a:off x="468591" y="4954256"/>
            <a:ext cx="4702664" cy="138499"/>
          </a:xfrm>
          <a:prstGeom prst="rect">
            <a:avLst/>
          </a:prstGeom>
          <a:noFill/>
        </p:spPr>
        <p:txBody>
          <a:bodyPr wrap="square" lIns="0" tIns="0" rIns="0" bIns="0" rtlCol="0" anchor="b" anchorCtr="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a:solidFill>
                  <a:srgbClr val="DBD0BE"/>
                </a:solidFill>
                <a:effectLst/>
                <a:latin typeface="Arial Narrow" panose="020B0604020202020204" pitchFamily="34" charset="0"/>
                <a:cs typeface="Arial Narrow" panose="020B0604020202020204" pitchFamily="34" charset="0"/>
              </a:rPr>
              <a:t>Content of this presentation is copyright</a:t>
            </a:r>
            <a:r>
              <a:rPr lang="en-CH" sz="900" b="0" i="0">
                <a:solidFill>
                  <a:srgbClr val="DBD0BE"/>
                </a:solidFill>
                <a:effectLst/>
                <a:latin typeface="Arial Narrow" panose="020B0604020202020204" pitchFamily="34" charset="0"/>
                <a:cs typeface="Arial Narrow" panose="020B0604020202020204" pitchFamily="34" charset="0"/>
              </a:rPr>
              <a:t> </a:t>
            </a:r>
            <a:r>
              <a:rPr lang="en-US" sz="900" b="0" i="0">
                <a:solidFill>
                  <a:srgbClr val="DBD0BE"/>
                </a:solidFill>
                <a:effectLst/>
                <a:latin typeface="Arial Narrow" panose="020B0604020202020204" pitchFamily="34" charset="0"/>
                <a:cs typeface="Arial Narrow" panose="020B0604020202020204" pitchFamily="34" charset="0"/>
              </a:rPr>
              <a:t>and responsibility of the author. Permission is required for re-use</a:t>
            </a:r>
            <a:r>
              <a:rPr lang="en-CH" sz="900" b="0" i="0">
                <a:solidFill>
                  <a:srgbClr val="DBD0BE"/>
                </a:solidFill>
                <a:effectLst/>
                <a:latin typeface="Arial Narrow" panose="020B0604020202020204" pitchFamily="34" charset="0"/>
                <a:cs typeface="Arial Narrow" panose="020B0604020202020204" pitchFamily="34" charset="0"/>
              </a:rPr>
              <a:t>.</a:t>
            </a:r>
            <a:endParaRPr lang="en-US" sz="900" b="0" i="0">
              <a:solidFill>
                <a:srgbClr val="DBD0BE"/>
              </a:solidFill>
              <a:effectLst/>
              <a:latin typeface="Arial Narrow" panose="020B0604020202020204" pitchFamily="34" charset="0"/>
              <a:cs typeface="Arial Narrow" panose="020B0604020202020204" pitchFamily="34" charset="0"/>
            </a:endParaRPr>
          </a:p>
        </p:txBody>
      </p:sp>
    </p:spTree>
    <p:extLst>
      <p:ext uri="{BB962C8B-B14F-4D97-AF65-F5344CB8AC3E}">
        <p14:creationId xmlns:p14="http://schemas.microsoft.com/office/powerpoint/2010/main" val="2599831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pic>
        <p:nvPicPr>
          <p:cNvPr id="6" name="Image 5" descr="Une image contenant texte&#10;&#10;Description générée automatiquement">
            <a:extLst>
              <a:ext uri="{FF2B5EF4-FFF2-40B4-BE49-F238E27FC236}">
                <a16:creationId xmlns:a16="http://schemas.microsoft.com/office/drawing/2014/main" id="{3FA58DD6-C7B4-D34F-93CF-E8FB6F56CEF9}"/>
              </a:ext>
            </a:extLst>
          </p:cNvPr>
          <p:cNvPicPr>
            <a:picLocks noChangeAspect="1"/>
          </p:cNvPicPr>
          <p:nvPr userDrawn="1"/>
        </p:nvPicPr>
        <p:blipFill>
          <a:blip r:embed="rId2"/>
          <a:stretch>
            <a:fillRect/>
          </a:stretch>
        </p:blipFill>
        <p:spPr>
          <a:xfrm>
            <a:off x="0" y="0"/>
            <a:ext cx="9144000" cy="5143500"/>
          </a:xfrm>
          <a:prstGeom prst="rect">
            <a:avLst/>
          </a:prstGeom>
        </p:spPr>
      </p:pic>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68592" y="3763908"/>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a:solidFill>
                  <a:srgbClr val="846A60"/>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a:solidFill>
                  <a:srgbClr val="846A60"/>
                </a:solidFill>
                <a:latin typeface="+mj-lt"/>
                <a:ea typeface="MS PGothic" pitchFamily="34" charset="-128"/>
                <a:cs typeface="+mn-cs"/>
              </a:rPr>
              <a:t>Via Ginevra 4, CH-6900 Lugano</a:t>
            </a:r>
            <a:br>
              <a:rPr lang="en-US" altLang="en-US" sz="1200" kern="1200" baseline="0">
                <a:solidFill>
                  <a:srgbClr val="846A60"/>
                </a:solidFill>
                <a:latin typeface="+mj-lt"/>
                <a:ea typeface="MS PGothic" pitchFamily="34" charset="-128"/>
                <a:cs typeface="+mn-cs"/>
              </a:rPr>
            </a:br>
            <a:r>
              <a:rPr lang="en-US" altLang="en-US" sz="1200" kern="1200" baseline="0">
                <a:solidFill>
                  <a:srgbClr val="846A60"/>
                </a:solidFill>
                <a:latin typeface="+mj-lt"/>
                <a:ea typeface="MS PGothic" pitchFamily="34" charset="-128"/>
                <a:cs typeface="+mn-cs"/>
              </a:rPr>
              <a:t>T. +41 (0)91 973 19 00</a:t>
            </a:r>
            <a:br>
              <a:rPr lang="en-US" altLang="en-US" sz="1200" kern="1200" baseline="0">
                <a:solidFill>
                  <a:srgbClr val="846A60"/>
                </a:solidFill>
                <a:latin typeface="+mj-lt"/>
                <a:ea typeface="MS PGothic" pitchFamily="34" charset="-128"/>
                <a:cs typeface="+mn-cs"/>
              </a:rPr>
            </a:br>
            <a:r>
              <a:rPr lang="en-US" altLang="en-US" sz="1200" kern="1200" baseline="0" err="1">
                <a:solidFill>
                  <a:srgbClr val="846A60"/>
                </a:solidFill>
                <a:latin typeface="+mj-lt"/>
                <a:ea typeface="MS PGothic" pitchFamily="34" charset="-128"/>
                <a:cs typeface="+mn-cs"/>
              </a:rPr>
              <a:t>esmo@esmo.org</a:t>
            </a:r>
            <a:br>
              <a:rPr lang="en-US" altLang="en-US" sz="1200" kern="1200" baseline="0">
                <a:solidFill>
                  <a:srgbClr val="846A60"/>
                </a:solidFill>
                <a:latin typeface="+mj-lt"/>
                <a:ea typeface="MS PGothic" pitchFamily="34" charset="-128"/>
                <a:cs typeface="+mn-cs"/>
              </a:rPr>
            </a:br>
            <a:endParaRPr lang="en-US" altLang="en-US" sz="1200" kern="1200" baseline="0">
              <a:solidFill>
                <a:srgbClr val="846A60"/>
              </a:solidFill>
              <a:latin typeface="+mj-lt"/>
              <a:ea typeface="MS PGothic" pitchFamily="34" charset="-128"/>
              <a:cs typeface="+mn-cs"/>
            </a:endParaRPr>
          </a:p>
          <a:p>
            <a:pPr eaLnBrk="1" hangingPunct="1">
              <a:lnSpc>
                <a:spcPct val="100000"/>
              </a:lnSpc>
              <a:defRPr/>
            </a:pPr>
            <a:r>
              <a:rPr lang="en-US" altLang="en-US" sz="1200" b="1" kern="1200" baseline="0" err="1">
                <a:solidFill>
                  <a:srgbClr val="846A60"/>
                </a:solidFill>
                <a:latin typeface="+mj-lt"/>
                <a:ea typeface="MS PGothic" pitchFamily="34" charset="-128"/>
                <a:cs typeface="+mn-cs"/>
              </a:rPr>
              <a:t>esmo.org</a:t>
            </a:r>
            <a:endParaRPr lang="en-US" altLang="en-US" sz="1200" b="1" kern="1200" baseline="0">
              <a:solidFill>
                <a:srgbClr val="846A60"/>
              </a:solidFill>
              <a:latin typeface="+mj-lt"/>
              <a:ea typeface="MS PGothic" pitchFamily="34" charset="-128"/>
              <a:cs typeface="+mn-cs"/>
            </a:endParaRP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p:nvPr>
        </p:nvSpPr>
        <p:spPr>
          <a:xfrm>
            <a:off x="360000" y="2081317"/>
            <a:ext cx="4212001" cy="1200330"/>
          </a:xfrm>
          <a:prstGeom prst="rect">
            <a:avLst/>
          </a:prstGeom>
        </p:spPr>
        <p:txBody>
          <a:bodyPr tIns="46800" bIns="234000" anchor="t">
            <a:noAutofit/>
          </a:bodyPr>
          <a:lstStyle>
            <a:lvl1pPr marL="0" indent="0">
              <a:buFontTx/>
              <a:buNone/>
              <a:defRPr sz="1200" b="1">
                <a:solidFill>
                  <a:srgbClr val="846A60"/>
                </a:solidFill>
                <a:latin typeface="+mn-lt"/>
              </a:defRPr>
            </a:lvl1pPr>
          </a:lstStyle>
          <a:p>
            <a:pPr lvl="0"/>
            <a:r>
              <a:rPr lang="en-US"/>
              <a:t>Click to edit Master text styles</a:t>
            </a:r>
          </a:p>
        </p:txBody>
      </p:sp>
      <p:pic>
        <p:nvPicPr>
          <p:cNvPr id="8" name="Graphique 7">
            <a:extLst>
              <a:ext uri="{FF2B5EF4-FFF2-40B4-BE49-F238E27FC236}">
                <a16:creationId xmlns:a16="http://schemas.microsoft.com/office/drawing/2014/main" id="{6D3BADB5-809B-D141-997F-43FC7F9C4B28}"/>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b="48050"/>
          <a:stretch/>
        </p:blipFill>
        <p:spPr>
          <a:xfrm>
            <a:off x="468591" y="455703"/>
            <a:ext cx="2554972" cy="306298"/>
          </a:xfrm>
          <a:prstGeom prst="rect">
            <a:avLst/>
          </a:prstGeom>
        </p:spPr>
      </p:pic>
      <p:pic>
        <p:nvPicPr>
          <p:cNvPr id="9" name="Image 8">
            <a:extLst>
              <a:ext uri="{FF2B5EF4-FFF2-40B4-BE49-F238E27FC236}">
                <a16:creationId xmlns:a16="http://schemas.microsoft.com/office/drawing/2014/main" id="{DF80382A-8039-054F-9EB4-D0E4008C0BB6}"/>
              </a:ext>
            </a:extLst>
          </p:cNvPr>
          <p:cNvPicPr>
            <a:picLocks noChangeAspect="1"/>
          </p:cNvPicPr>
          <p:nvPr userDrawn="1"/>
        </p:nvPicPr>
        <p:blipFill>
          <a:blip r:embed="rId5"/>
          <a:stretch>
            <a:fillRect/>
          </a:stretch>
        </p:blipFill>
        <p:spPr>
          <a:xfrm>
            <a:off x="468591" y="873923"/>
            <a:ext cx="911555" cy="119766"/>
          </a:xfrm>
          <a:prstGeom prst="rect">
            <a:avLst/>
          </a:prstGeom>
        </p:spPr>
      </p:pic>
    </p:spTree>
    <p:extLst>
      <p:ext uri="{BB962C8B-B14F-4D97-AF65-F5344CB8AC3E}">
        <p14:creationId xmlns:p14="http://schemas.microsoft.com/office/powerpoint/2010/main" val="22296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2" r:id="rId3"/>
    <p:sldLayoutId id="2147493643" r:id="rId4"/>
    <p:sldLayoutId id="2147493644" r:id="rId5"/>
    <p:sldLayoutId id="2147493645" r:id="rId6"/>
    <p:sldLayoutId id="2147493646" r:id="rId7"/>
    <p:sldLayoutId id="2147493648" r:id="rId8"/>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950904-5233-EF40-BD18-524477B4A2AA}"/>
              </a:ext>
            </a:extLst>
          </p:cNvPr>
          <p:cNvSpPr>
            <a:spLocks noGrp="1"/>
          </p:cNvSpPr>
          <p:nvPr>
            <p:ph type="ctrTitle"/>
          </p:nvPr>
        </p:nvSpPr>
        <p:spPr/>
        <p:txBody>
          <a:bodyPr/>
          <a:lstStyle/>
          <a:p>
            <a:r>
              <a:rPr lang="fr-FR"/>
              <a:t>Click to </a:t>
            </a:r>
            <a:r>
              <a:rPr lang="fr-FR" err="1"/>
              <a:t>add</a:t>
            </a:r>
            <a:br>
              <a:rPr lang="fr-FR"/>
            </a:br>
            <a:r>
              <a:rPr lang="fr-FR"/>
              <a:t>a </a:t>
            </a:r>
            <a:r>
              <a:rPr lang="fr-FR" err="1"/>
              <a:t>title</a:t>
            </a:r>
            <a:endParaRPr lang="fr-FR"/>
          </a:p>
        </p:txBody>
      </p:sp>
      <p:sp>
        <p:nvSpPr>
          <p:cNvPr id="3" name="Sous-titre 2">
            <a:extLst>
              <a:ext uri="{FF2B5EF4-FFF2-40B4-BE49-F238E27FC236}">
                <a16:creationId xmlns:a16="http://schemas.microsoft.com/office/drawing/2014/main" id="{CD1A6BC2-00B7-254C-9ED7-850AF3E18472}"/>
              </a:ext>
            </a:extLst>
          </p:cNvPr>
          <p:cNvSpPr>
            <a:spLocks noGrp="1"/>
          </p:cNvSpPr>
          <p:nvPr>
            <p:ph type="subTitle" idx="1"/>
          </p:nvPr>
        </p:nvSpPr>
        <p:spPr/>
        <p:txBody>
          <a:bodyPr/>
          <a:lstStyle/>
          <a:p>
            <a:r>
              <a:rPr lang="fr-FR"/>
              <a:t>Click to </a:t>
            </a:r>
            <a:r>
              <a:rPr lang="fr-FR" err="1"/>
              <a:t>add</a:t>
            </a:r>
            <a:r>
              <a:rPr lang="fr-FR"/>
              <a:t> a </a:t>
            </a:r>
            <a:r>
              <a:rPr lang="fr-FR" err="1"/>
              <a:t>subtitle</a:t>
            </a:r>
            <a:endParaRPr lang="fr-FR"/>
          </a:p>
        </p:txBody>
      </p:sp>
      <p:sp>
        <p:nvSpPr>
          <p:cNvPr id="4" name="Espace réservé du texte 3">
            <a:extLst>
              <a:ext uri="{FF2B5EF4-FFF2-40B4-BE49-F238E27FC236}">
                <a16:creationId xmlns:a16="http://schemas.microsoft.com/office/drawing/2014/main" id="{58C30850-49E5-7048-9251-3C495DF54518}"/>
              </a:ext>
            </a:extLst>
          </p:cNvPr>
          <p:cNvSpPr>
            <a:spLocks noGrp="1"/>
          </p:cNvSpPr>
          <p:nvPr>
            <p:ph type="body" sz="quarter" idx="10"/>
          </p:nvPr>
        </p:nvSpPr>
        <p:spPr/>
        <p:txBody>
          <a:bodyPr/>
          <a:lstStyle/>
          <a:p>
            <a:r>
              <a:rPr lang="fr-FR"/>
              <a:t>Click to </a:t>
            </a:r>
            <a:r>
              <a:rPr lang="fr-FR" err="1"/>
              <a:t>add</a:t>
            </a:r>
            <a:r>
              <a:rPr lang="fr-FR"/>
              <a:t> </a:t>
            </a:r>
            <a:r>
              <a:rPr lang="fr-FR" err="1"/>
              <a:t>text</a:t>
            </a:r>
            <a:endParaRPr lang="fr-FR"/>
          </a:p>
        </p:txBody>
      </p:sp>
      <p:sp>
        <p:nvSpPr>
          <p:cNvPr id="5" name="Espace réservé du texte 4">
            <a:extLst>
              <a:ext uri="{FF2B5EF4-FFF2-40B4-BE49-F238E27FC236}">
                <a16:creationId xmlns:a16="http://schemas.microsoft.com/office/drawing/2014/main" id="{F2459249-4652-694E-8BF7-000C262C91FD}"/>
              </a:ext>
            </a:extLst>
          </p:cNvPr>
          <p:cNvSpPr>
            <a:spLocks noGrp="1"/>
          </p:cNvSpPr>
          <p:nvPr>
            <p:ph type="body" sz="quarter" idx="11"/>
          </p:nvPr>
        </p:nvSpPr>
        <p:spPr/>
        <p:txBody>
          <a:bodyPr/>
          <a:lstStyle/>
          <a:p>
            <a:r>
              <a:rPr lang="fr-FR"/>
              <a:t>Click to </a:t>
            </a:r>
            <a:r>
              <a:rPr lang="fr-FR" err="1"/>
              <a:t>add</a:t>
            </a:r>
            <a:r>
              <a:rPr lang="fr-FR"/>
              <a:t> </a:t>
            </a:r>
            <a:r>
              <a:rPr lang="fr-FR" err="1"/>
              <a:t>text</a:t>
            </a:r>
            <a:endParaRPr lang="fr-FR"/>
          </a:p>
        </p:txBody>
      </p:sp>
    </p:spTree>
    <p:extLst>
      <p:ext uri="{BB962C8B-B14F-4D97-AF65-F5344CB8AC3E}">
        <p14:creationId xmlns:p14="http://schemas.microsoft.com/office/powerpoint/2010/main" val="294868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156A3D9-E1BF-4384-B07C-E1532D94BE1A}"/>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519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F78805C-E0E2-CE4D-A938-16EB8FAD20B2}"/>
              </a:ext>
            </a:extLst>
          </p:cNvPr>
          <p:cNvSpPr>
            <a:spLocks noGrp="1"/>
          </p:cNvSpPr>
          <p:nvPr>
            <p:ph type="body" sz="quarter" idx="14"/>
          </p:nvPr>
        </p:nvSpPr>
        <p:spPr/>
        <p:txBody>
          <a:bodyPr/>
          <a:lstStyle/>
          <a:p>
            <a:endParaRPr lang="fr-FR"/>
          </a:p>
        </p:txBody>
      </p:sp>
    </p:spTree>
    <p:extLst>
      <p:ext uri="{BB962C8B-B14F-4D97-AF65-F5344CB8AC3E}">
        <p14:creationId xmlns:p14="http://schemas.microsoft.com/office/powerpoint/2010/main" val="20164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8409764" cy="2700000"/>
          </a:xfrm>
        </p:spPr>
        <p:txBody>
          <a:bodyPr/>
          <a:lstStyle/>
          <a:p>
            <a:pPr algn="just"/>
            <a:r>
              <a:rPr lang="en-US" sz="1800"/>
              <a:t>Please declare all interests arising from your work or expertise which may be perceived to conflict with the integrity of ESMO and/or your work within the Society.</a:t>
            </a:r>
          </a:p>
          <a:p>
            <a:pPr algn="just"/>
            <a:endParaRPr lang="en-US"/>
          </a:p>
          <a:p>
            <a:pPr algn="just"/>
            <a:r>
              <a:rPr lang="en-US"/>
              <a:t>The Declaration of Interests included in your slide presentation(s) must specify all financial / non-financial interests you have in relation to the following </a:t>
            </a:r>
            <a:r>
              <a:rPr lang="en-US" b="1"/>
              <a:t>relevant </a:t>
            </a:r>
            <a:r>
              <a:rPr lang="en-US" b="1" err="1"/>
              <a:t>organisations</a:t>
            </a:r>
            <a:r>
              <a:rPr lang="en-US" b="1"/>
              <a:t> </a:t>
            </a:r>
            <a:r>
              <a:rPr lang="en-US"/>
              <a:t>and should cover the last two calendar years:</a:t>
            </a:r>
          </a:p>
          <a:p>
            <a:pPr algn="just"/>
            <a:endParaRPr lang="en-US"/>
          </a:p>
          <a:p>
            <a:pPr algn="just"/>
            <a:r>
              <a:rPr lang="en-US" b="1"/>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485243"/>
            <a:ext cx="8409764" cy="3868547"/>
          </a:xfrm>
        </p:spPr>
        <p:txBody>
          <a:bodyPr/>
          <a:lstStyle/>
          <a:p>
            <a:pPr algn="just"/>
            <a:r>
              <a:rPr lang="en-US"/>
              <a:t>You should provide details about any financial / non-financial interests you may have in the above-mentioned </a:t>
            </a:r>
            <a:r>
              <a:rPr lang="en-US" err="1"/>
              <a:t>organisations</a:t>
            </a:r>
            <a:r>
              <a:rPr lang="en-US"/>
              <a:t>, including, but not limited to:</a:t>
            </a:r>
          </a:p>
          <a:p>
            <a:pPr algn="just"/>
            <a:endParaRPr lang="en-US" sz="900"/>
          </a:p>
          <a:p>
            <a:pPr algn="just">
              <a:spcBef>
                <a:spcPts val="0"/>
              </a:spcBef>
            </a:pPr>
            <a:r>
              <a:rPr lang="en-US" sz="900"/>
              <a:t>Compensation you have received for any speaker, consultancy or advisory role or similar activity (e.g. public speaking, writing engagements, expert testimony). </a:t>
            </a:r>
          </a:p>
          <a:p>
            <a:pPr algn="just">
              <a:spcBef>
                <a:spcPts val="0"/>
              </a:spcBef>
            </a:pPr>
            <a:endParaRPr lang="en-US" sz="900"/>
          </a:p>
          <a:p>
            <a:pPr algn="just">
              <a:spcBef>
                <a:spcPts val="0"/>
              </a:spcBef>
            </a:pPr>
            <a:r>
              <a:rPr lang="en-US" sz="900"/>
              <a:t>Any role in a relevant </a:t>
            </a:r>
            <a:r>
              <a:rPr lang="en-US" sz="900" err="1"/>
              <a:t>organisation</a:t>
            </a:r>
            <a:r>
              <a:rPr lang="en-US" sz="900"/>
              <a:t> for which you are financially compensated (e.g. as an employee, officer or member of the Board of Directors).</a:t>
            </a:r>
          </a:p>
          <a:p>
            <a:pPr algn="just">
              <a:spcBef>
                <a:spcPts val="0"/>
              </a:spcBef>
            </a:pPr>
            <a:endParaRPr lang="en-US" sz="900"/>
          </a:p>
          <a:p>
            <a:pPr algn="just">
              <a:spcBef>
                <a:spcPts val="0"/>
              </a:spcBef>
            </a:pPr>
            <a:r>
              <a:rPr lang="en-US" sz="900"/>
              <a:t>Details of any stocks or ownership interests that you have in a relevant </a:t>
            </a:r>
            <a:r>
              <a:rPr lang="en-US" sz="900" err="1"/>
              <a:t>organisation</a:t>
            </a:r>
            <a:r>
              <a:rPr lang="en-US" sz="900"/>
              <a:t> (as defined on the previous slide).</a:t>
            </a:r>
          </a:p>
          <a:p>
            <a:pPr algn="just">
              <a:spcBef>
                <a:spcPts val="0"/>
              </a:spcBef>
            </a:pPr>
            <a:endParaRPr lang="en-US" sz="900"/>
          </a:p>
          <a:p>
            <a:pPr algn="just">
              <a:spcBef>
                <a:spcPts val="0"/>
              </a:spcBef>
            </a:pPr>
            <a:r>
              <a:rPr lang="en-US" sz="900" err="1"/>
              <a:t>Licencing</a:t>
            </a:r>
            <a:r>
              <a:rPr lang="en-US" sz="900"/>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00" err="1"/>
              <a:t>licence</a:t>
            </a:r>
            <a:r>
              <a:rPr lang="en-US" sz="900"/>
              <a:t> that has been granted).</a:t>
            </a:r>
          </a:p>
          <a:p>
            <a:pPr algn="just">
              <a:spcBef>
                <a:spcPts val="0"/>
              </a:spcBef>
            </a:pPr>
            <a:endParaRPr lang="en-US" sz="900"/>
          </a:p>
          <a:p>
            <a:pPr algn="just">
              <a:spcBef>
                <a:spcPts val="0"/>
              </a:spcBef>
            </a:pPr>
            <a:r>
              <a:rPr lang="en-US" sz="900"/>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00"/>
          </a:p>
          <a:p>
            <a:pPr algn="just">
              <a:spcBef>
                <a:spcPts val="0"/>
              </a:spcBef>
            </a:pPr>
            <a:r>
              <a:rPr lang="en-US" sz="900"/>
              <a:t>Details of any non-remunerated activities you have performed for any relevant </a:t>
            </a:r>
            <a:r>
              <a:rPr lang="en-US" sz="900" err="1"/>
              <a:t>organisation</a:t>
            </a:r>
            <a:r>
              <a:rPr lang="en-US" sz="900"/>
              <a:t> (e.g. a leadership position, advisory role, principal investigator or project lead).</a:t>
            </a:r>
          </a:p>
          <a:p>
            <a:pPr algn="just">
              <a:spcBef>
                <a:spcPts val="0"/>
              </a:spcBef>
            </a:pPr>
            <a:r>
              <a:rPr lang="en-US" sz="900"/>
              <a:t> </a:t>
            </a:r>
          </a:p>
          <a:p>
            <a:pPr algn="just">
              <a:spcBef>
                <a:spcPts val="0"/>
              </a:spcBef>
            </a:pPr>
            <a:r>
              <a:rPr lang="en-US" sz="900"/>
              <a:t>Details of any non-financial benefits received from a relevant </a:t>
            </a:r>
            <a:r>
              <a:rPr lang="en-US" sz="900" err="1"/>
              <a:t>organisation</a:t>
            </a:r>
            <a:r>
              <a:rPr lang="en-US" sz="900"/>
              <a:t> (as defined on the previous slide).For example, access to proprietary information or samples of medical products that are used in your research </a:t>
            </a:r>
            <a:r>
              <a:rPr lang="en-US" sz="900" err="1"/>
              <a:t>programme</a:t>
            </a:r>
            <a:r>
              <a:rPr lang="en-US" sz="900"/>
              <a:t>.</a:t>
            </a:r>
          </a:p>
          <a:p>
            <a:pPr algn="just">
              <a:spcBef>
                <a:spcPts val="0"/>
              </a:spcBef>
            </a:pPr>
            <a:endParaRPr lang="en-US" sz="900"/>
          </a:p>
          <a:p>
            <a:pPr algn="just">
              <a:spcBef>
                <a:spcPts val="0"/>
              </a:spcBef>
            </a:pPr>
            <a:r>
              <a:rPr lang="en-US" sz="900"/>
              <a:t>Details of membership or affiliation with any political </a:t>
            </a:r>
            <a:r>
              <a:rPr lang="en-US" sz="900" err="1"/>
              <a:t>organisation</a:t>
            </a:r>
            <a:r>
              <a:rPr lang="en-US" sz="900"/>
              <a:t>, pressure group, lobbying </a:t>
            </a:r>
            <a:r>
              <a:rPr lang="en-US" sz="900" err="1"/>
              <a:t>organisation</a:t>
            </a:r>
            <a:r>
              <a:rPr lang="en-US" sz="900"/>
              <a:t> or similar association operating in similar areas as ESMO or with relevance to cancer medicine.</a:t>
            </a:r>
          </a:p>
          <a:p>
            <a:pPr algn="just">
              <a:spcBef>
                <a:spcPts val="0"/>
              </a:spcBef>
            </a:pPr>
            <a:endParaRPr lang="en-US" sz="900"/>
          </a:p>
          <a:p>
            <a:pPr algn="just">
              <a:spcBef>
                <a:spcPts val="0"/>
              </a:spcBef>
            </a:pPr>
            <a:r>
              <a:rPr lang="en-US" sz="900" b="1"/>
              <a:t>If you have nothing to declare then please also state this.</a:t>
            </a:r>
          </a:p>
          <a:p>
            <a:pPr algn="just"/>
            <a:endParaRPr lang="en-GB" sz="900"/>
          </a:p>
          <a:p>
            <a:pPr algn="just"/>
            <a:endParaRPr lang="en-US" sz="900"/>
          </a:p>
          <a:p>
            <a:endParaRPr lang="en-CH" sz="900"/>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8409764" cy="2700000"/>
          </a:xfrm>
        </p:spPr>
        <p:txBody>
          <a:bodyPr/>
          <a:lstStyle/>
          <a:p>
            <a:pPr algn="just"/>
            <a:r>
              <a:rPr lang="en-US"/>
              <a:t>First name Last name</a:t>
            </a:r>
          </a:p>
          <a:p>
            <a:pPr algn="just"/>
            <a:endParaRPr lang="en-GB"/>
          </a:p>
          <a:p>
            <a:pPr algn="just"/>
            <a:r>
              <a:rPr lang="en-US"/>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a:t>DECLARATION OF INTERESTS</a:t>
            </a:r>
            <a:endParaRPr lang="fr-FR"/>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260369-C8D0-46DD-9BE4-706420357ACA}"/>
              </a:ext>
            </a:extLst>
          </p:cNvPr>
          <p:cNvSpPr>
            <a:spLocks noGrp="1"/>
          </p:cNvSpPr>
          <p:nvPr>
            <p:ph type="ctrTitle"/>
          </p:nvPr>
        </p:nvSpPr>
        <p:spPr/>
        <p:txBody>
          <a:bodyPr/>
          <a:lstStyle/>
          <a:p>
            <a:endParaRPr lang="en-CH"/>
          </a:p>
        </p:txBody>
      </p:sp>
      <p:sp>
        <p:nvSpPr>
          <p:cNvPr id="5" name="Subtitle 4">
            <a:extLst>
              <a:ext uri="{FF2B5EF4-FFF2-40B4-BE49-F238E27FC236}">
                <a16:creationId xmlns:a16="http://schemas.microsoft.com/office/drawing/2014/main" id="{28984D4C-4BB8-48A8-886E-AEA1E7045631}"/>
              </a:ext>
            </a:extLst>
          </p:cNvPr>
          <p:cNvSpPr>
            <a:spLocks noGrp="1"/>
          </p:cNvSpPr>
          <p:nvPr>
            <p:ph type="subTitle" idx="1"/>
          </p:nvPr>
        </p:nvSpPr>
        <p:spPr/>
        <p:txBody>
          <a:bodyPr/>
          <a:lstStyle/>
          <a:p>
            <a:endParaRPr lang="en-CH"/>
          </a:p>
        </p:txBody>
      </p:sp>
      <p:sp>
        <p:nvSpPr>
          <p:cNvPr id="6" name="Text Placeholder 5">
            <a:extLst>
              <a:ext uri="{FF2B5EF4-FFF2-40B4-BE49-F238E27FC236}">
                <a16:creationId xmlns:a16="http://schemas.microsoft.com/office/drawing/2014/main" id="{9EC59469-D49A-4CEE-986C-3492E4ADE795}"/>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427984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9A129F16-A784-4791-AC68-7376583054B1}"/>
              </a:ext>
            </a:extLst>
          </p:cNvPr>
          <p:cNvSpPr>
            <a:spLocks noGrp="1"/>
          </p:cNvSpPr>
          <p:nvPr>
            <p:ph type="body" sz="quarter" idx="12"/>
          </p:nvPr>
        </p:nvSpPr>
        <p:spPr/>
        <p:txBody>
          <a:bodyPr/>
          <a:lstStyle/>
          <a:p>
            <a:endParaRPr lang="en-CH"/>
          </a:p>
        </p:txBody>
      </p:sp>
      <p:sp>
        <p:nvSpPr>
          <p:cNvPr id="5" name="Title 4">
            <a:extLst>
              <a:ext uri="{FF2B5EF4-FFF2-40B4-BE49-F238E27FC236}">
                <a16:creationId xmlns:a16="http://schemas.microsoft.com/office/drawing/2014/main" id="{F5741486-A7F5-4CC8-9A58-D82B23B1C882}"/>
              </a:ext>
            </a:extLst>
          </p:cNvPr>
          <p:cNvSpPr>
            <a:spLocks noGrp="1"/>
          </p:cNvSpPr>
          <p:nvPr>
            <p:ph type="ctrTitle"/>
          </p:nvPr>
        </p:nvSpPr>
        <p:spPr/>
        <p:txBody>
          <a:bodyPr/>
          <a:lstStyle/>
          <a:p>
            <a:endParaRPr lang="en-CH"/>
          </a:p>
        </p:txBody>
      </p:sp>
      <p:sp>
        <p:nvSpPr>
          <p:cNvPr id="6" name="Subtitle 5">
            <a:extLst>
              <a:ext uri="{FF2B5EF4-FFF2-40B4-BE49-F238E27FC236}">
                <a16:creationId xmlns:a16="http://schemas.microsoft.com/office/drawing/2014/main" id="{01E302BC-3A3F-4AC6-9E88-007DE3F402C2}"/>
              </a:ext>
            </a:extLst>
          </p:cNvPr>
          <p:cNvSpPr>
            <a:spLocks noGrp="1"/>
          </p:cNvSpPr>
          <p:nvPr>
            <p:ph type="subTitle" idx="1"/>
          </p:nvPr>
        </p:nvSpPr>
        <p:spPr/>
        <p:txBody>
          <a:bodyPr/>
          <a:lstStyle/>
          <a:p>
            <a:endParaRPr lang="en-CH"/>
          </a:p>
        </p:txBody>
      </p:sp>
      <p:sp>
        <p:nvSpPr>
          <p:cNvPr id="8" name="Text Placeholder 7">
            <a:extLst>
              <a:ext uri="{FF2B5EF4-FFF2-40B4-BE49-F238E27FC236}">
                <a16:creationId xmlns:a16="http://schemas.microsoft.com/office/drawing/2014/main" id="{549CBCAC-E415-49A9-82C2-BCFD719C10A5}"/>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42765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97DCEE99-0C94-43AD-8806-877142893ACB}"/>
              </a:ext>
            </a:extLst>
          </p:cNvPr>
          <p:cNvSpPr>
            <a:spLocks noGrp="1"/>
          </p:cNvSpPr>
          <p:nvPr>
            <p:ph sz="quarter" idx="11"/>
          </p:nvPr>
        </p:nvSpPr>
        <p:spPr/>
        <p:txBody>
          <a:bodyPr/>
          <a:lstStyle/>
          <a:p>
            <a:endParaRPr lang="en-CH"/>
          </a:p>
        </p:txBody>
      </p:sp>
      <p:sp>
        <p:nvSpPr>
          <p:cNvPr id="9" name="Text Placeholder 8">
            <a:extLst>
              <a:ext uri="{FF2B5EF4-FFF2-40B4-BE49-F238E27FC236}">
                <a16:creationId xmlns:a16="http://schemas.microsoft.com/office/drawing/2014/main" id="{C0A9B54E-19D4-489D-9D15-787CCD151552}"/>
              </a:ext>
            </a:extLst>
          </p:cNvPr>
          <p:cNvSpPr>
            <a:spLocks noGrp="1"/>
          </p:cNvSpPr>
          <p:nvPr>
            <p:ph type="body" sz="quarter" idx="12"/>
          </p:nvPr>
        </p:nvSpPr>
        <p:spPr/>
        <p:txBody>
          <a:bodyPr/>
          <a:lstStyle/>
          <a:p>
            <a:endParaRPr lang="en-CH"/>
          </a:p>
        </p:txBody>
      </p:sp>
      <p:sp>
        <p:nvSpPr>
          <p:cNvPr id="6" name="Title 5">
            <a:extLst>
              <a:ext uri="{FF2B5EF4-FFF2-40B4-BE49-F238E27FC236}">
                <a16:creationId xmlns:a16="http://schemas.microsoft.com/office/drawing/2014/main" id="{DFF51319-6AAA-4C75-94A5-544358033E07}"/>
              </a:ext>
            </a:extLst>
          </p:cNvPr>
          <p:cNvSpPr>
            <a:spLocks noGrp="1"/>
          </p:cNvSpPr>
          <p:nvPr>
            <p:ph type="ctrTitle"/>
          </p:nvPr>
        </p:nvSpPr>
        <p:spPr/>
        <p:txBody>
          <a:bodyPr/>
          <a:lstStyle/>
          <a:p>
            <a:endParaRPr lang="en-CH"/>
          </a:p>
        </p:txBody>
      </p:sp>
      <p:sp>
        <p:nvSpPr>
          <p:cNvPr id="7" name="Subtitle 6">
            <a:extLst>
              <a:ext uri="{FF2B5EF4-FFF2-40B4-BE49-F238E27FC236}">
                <a16:creationId xmlns:a16="http://schemas.microsoft.com/office/drawing/2014/main" id="{701DF417-2B05-47A3-BDC5-396DD8A5EE61}"/>
              </a:ext>
            </a:extLst>
          </p:cNvPr>
          <p:cNvSpPr>
            <a:spLocks noGrp="1"/>
          </p:cNvSpPr>
          <p:nvPr>
            <p:ph type="subTitle" idx="1"/>
          </p:nvPr>
        </p:nvSpPr>
        <p:spPr/>
        <p:txBody>
          <a:bodyPr/>
          <a:lstStyle/>
          <a:p>
            <a:endParaRPr lang="en-CH"/>
          </a:p>
        </p:txBody>
      </p:sp>
      <p:sp>
        <p:nvSpPr>
          <p:cNvPr id="10" name="Text Placeholder 9">
            <a:extLst>
              <a:ext uri="{FF2B5EF4-FFF2-40B4-BE49-F238E27FC236}">
                <a16:creationId xmlns:a16="http://schemas.microsoft.com/office/drawing/2014/main" id="{5CB9B812-728A-4BAB-93D3-14EB1F90F709}"/>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327163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1669D556-3344-4BAE-BA7D-ABD181A69FCF}"/>
              </a:ext>
            </a:extLst>
          </p:cNvPr>
          <p:cNvSpPr>
            <a:spLocks noGrp="1"/>
          </p:cNvSpPr>
          <p:nvPr>
            <p:ph sz="quarter" idx="11"/>
          </p:nvPr>
        </p:nvSpPr>
        <p:spPr/>
        <p:txBody>
          <a:bodyPr/>
          <a:lstStyle/>
          <a:p>
            <a:endParaRPr lang="en-CH"/>
          </a:p>
        </p:txBody>
      </p:sp>
      <p:sp>
        <p:nvSpPr>
          <p:cNvPr id="6" name="Title 5">
            <a:extLst>
              <a:ext uri="{FF2B5EF4-FFF2-40B4-BE49-F238E27FC236}">
                <a16:creationId xmlns:a16="http://schemas.microsoft.com/office/drawing/2014/main" id="{90B46948-0921-404D-94B3-05AF8EF8C8FC}"/>
              </a:ext>
            </a:extLst>
          </p:cNvPr>
          <p:cNvSpPr>
            <a:spLocks noGrp="1"/>
          </p:cNvSpPr>
          <p:nvPr>
            <p:ph type="ctrTitle"/>
          </p:nvPr>
        </p:nvSpPr>
        <p:spPr/>
        <p:txBody>
          <a:bodyPr/>
          <a:lstStyle/>
          <a:p>
            <a:endParaRPr lang="en-CH"/>
          </a:p>
        </p:txBody>
      </p:sp>
      <p:sp>
        <p:nvSpPr>
          <p:cNvPr id="7" name="Subtitle 6">
            <a:extLst>
              <a:ext uri="{FF2B5EF4-FFF2-40B4-BE49-F238E27FC236}">
                <a16:creationId xmlns:a16="http://schemas.microsoft.com/office/drawing/2014/main" id="{A8F470D5-2608-401B-BAF9-7A8C8CAEB585}"/>
              </a:ext>
            </a:extLst>
          </p:cNvPr>
          <p:cNvSpPr>
            <a:spLocks noGrp="1"/>
          </p:cNvSpPr>
          <p:nvPr>
            <p:ph type="subTitle" idx="1"/>
          </p:nvPr>
        </p:nvSpPr>
        <p:spPr/>
        <p:txBody>
          <a:bodyPr/>
          <a:lstStyle/>
          <a:p>
            <a:endParaRPr lang="en-CH"/>
          </a:p>
        </p:txBody>
      </p:sp>
      <p:sp>
        <p:nvSpPr>
          <p:cNvPr id="9" name="Text Placeholder 8">
            <a:extLst>
              <a:ext uri="{FF2B5EF4-FFF2-40B4-BE49-F238E27FC236}">
                <a16:creationId xmlns:a16="http://schemas.microsoft.com/office/drawing/2014/main" id="{A2C8D489-EF41-42AF-BD31-5A5517117319}"/>
              </a:ext>
            </a:extLst>
          </p:cNvPr>
          <p:cNvSpPr>
            <a:spLocks noGrp="1"/>
          </p:cNvSpPr>
          <p:nvPr>
            <p:ph type="body" sz="quarter" idx="12"/>
          </p:nvPr>
        </p:nvSpPr>
        <p:spPr/>
        <p:txBody>
          <a:bodyPr/>
          <a:lstStyle/>
          <a:p>
            <a:endParaRPr lang="en-CH"/>
          </a:p>
        </p:txBody>
      </p:sp>
      <p:sp>
        <p:nvSpPr>
          <p:cNvPr id="10" name="Text Placeholder 9">
            <a:extLst>
              <a:ext uri="{FF2B5EF4-FFF2-40B4-BE49-F238E27FC236}">
                <a16:creationId xmlns:a16="http://schemas.microsoft.com/office/drawing/2014/main" id="{6B5E89D8-200C-4932-A8B3-E3A188190730}"/>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27163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D8D45A50-14DE-45D5-9B98-A2853A26BC8B}"/>
              </a:ext>
            </a:extLst>
          </p:cNvPr>
          <p:cNvSpPr>
            <a:spLocks noGrp="1"/>
          </p:cNvSpPr>
          <p:nvPr>
            <p:ph type="body" sz="quarter" idx="12"/>
          </p:nvPr>
        </p:nvSpPr>
        <p:spPr/>
        <p:txBody>
          <a:bodyPr/>
          <a:lstStyle/>
          <a:p>
            <a:endParaRPr lang="en-CH"/>
          </a:p>
        </p:txBody>
      </p:sp>
      <p:sp>
        <p:nvSpPr>
          <p:cNvPr id="5" name="Title 4">
            <a:extLst>
              <a:ext uri="{FF2B5EF4-FFF2-40B4-BE49-F238E27FC236}">
                <a16:creationId xmlns:a16="http://schemas.microsoft.com/office/drawing/2014/main" id="{3E3DA6AD-DB19-45B3-8BD8-8486D54DA356}"/>
              </a:ext>
            </a:extLst>
          </p:cNvPr>
          <p:cNvSpPr>
            <a:spLocks noGrp="1"/>
          </p:cNvSpPr>
          <p:nvPr>
            <p:ph type="ctrTitle"/>
          </p:nvPr>
        </p:nvSpPr>
        <p:spPr/>
        <p:txBody>
          <a:bodyPr/>
          <a:lstStyle/>
          <a:p>
            <a:endParaRPr lang="en-CH"/>
          </a:p>
        </p:txBody>
      </p:sp>
      <p:sp>
        <p:nvSpPr>
          <p:cNvPr id="6" name="Subtitle 5">
            <a:extLst>
              <a:ext uri="{FF2B5EF4-FFF2-40B4-BE49-F238E27FC236}">
                <a16:creationId xmlns:a16="http://schemas.microsoft.com/office/drawing/2014/main" id="{2359C445-F608-4C6C-87DF-FDF633C9EF43}"/>
              </a:ext>
            </a:extLst>
          </p:cNvPr>
          <p:cNvSpPr>
            <a:spLocks noGrp="1"/>
          </p:cNvSpPr>
          <p:nvPr>
            <p:ph type="subTitle" idx="1"/>
          </p:nvPr>
        </p:nvSpPr>
        <p:spPr/>
        <p:txBody>
          <a:bodyPr/>
          <a:lstStyle/>
          <a:p>
            <a:endParaRPr lang="en-CH"/>
          </a:p>
        </p:txBody>
      </p:sp>
      <p:sp>
        <p:nvSpPr>
          <p:cNvPr id="8" name="Text Placeholder 7">
            <a:extLst>
              <a:ext uri="{FF2B5EF4-FFF2-40B4-BE49-F238E27FC236}">
                <a16:creationId xmlns:a16="http://schemas.microsoft.com/office/drawing/2014/main" id="{74BDFD99-F57E-420A-A5BB-20764410F587}"/>
              </a:ext>
            </a:extLst>
          </p:cNvPr>
          <p:cNvSpPr>
            <a:spLocks noGrp="1"/>
          </p:cNvSpPr>
          <p:nvPr>
            <p:ph type="body" sz="quarter" idx="14"/>
          </p:nvPr>
        </p:nvSpPr>
        <p:spPr/>
        <p:txBody>
          <a:bodyPr/>
          <a:lstStyle/>
          <a:p>
            <a:endParaRPr lang="en-CH"/>
          </a:p>
        </p:txBody>
      </p:sp>
    </p:spTree>
    <p:extLst>
      <p:ext uri="{BB962C8B-B14F-4D97-AF65-F5344CB8AC3E}">
        <p14:creationId xmlns:p14="http://schemas.microsoft.com/office/powerpoint/2010/main" val="3385921794"/>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FAB2FB1A7066B41B8D1DA16420F7345" ma:contentTypeVersion="13" ma:contentTypeDescription="Create a new document." ma:contentTypeScope="" ma:versionID="c48998ddac2e7fcf3a72fe9d84dfd244">
  <xsd:schema xmlns:xsd="http://www.w3.org/2001/XMLSchema" xmlns:xs="http://www.w3.org/2001/XMLSchema" xmlns:p="http://schemas.microsoft.com/office/2006/metadata/properties" xmlns:ns2="340f2541-9779-42e1-a2f4-053f49a111ff" xmlns:ns3="3fb9164d-fda5-458e-8fea-d6fc652a54e2" targetNamespace="http://schemas.microsoft.com/office/2006/metadata/properties" ma:root="true" ma:fieldsID="bfc46694c9483ed6a08ca35a720ba23c" ns2:_="" ns3:_="">
    <xsd:import namespace="340f2541-9779-42e1-a2f4-053f49a111ff"/>
    <xsd:import namespace="3fb9164d-fda5-458e-8fea-d6fc652a54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2:SharedWithUsers" minOccurs="0"/>
                <xsd:element ref="ns2:SharedWithDetails" minOccurs="0"/>
                <xsd:element ref="ns3:MediaServiceLocation" minOccurs="0"/>
                <xsd:element ref="ns3:MediaServiceOCR"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0f2541-9779-42e1-a2f4-053f49a111f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b9164d-fda5-458e-8fea-d6fc652a54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340f2541-9779-42e1-a2f4-053f49a111ff">TMXMRNDZPUUE-625559567-449367</_dlc_DocId>
    <_dlc_DocIdUrl xmlns="340f2541-9779-42e1-a2f4-053f49a111ff">
      <Url>https://esmo365.sharepoint.com/sites/SharingPortal/_layouts/15/DocIdRedir.aspx?ID=TMXMRNDZPUUE-625559567-449367</Url>
      <Description>TMXMRNDZPUUE-625559567-449367</Description>
    </_dlc_DocIdUrl>
  </documentManagement>
</p:properties>
</file>

<file path=customXml/itemProps1.xml><?xml version="1.0" encoding="utf-8"?>
<ds:datastoreItem xmlns:ds="http://schemas.openxmlformats.org/officeDocument/2006/customXml" ds:itemID="{53376612-D2A7-4E10-8A37-2C1D7883A062}">
  <ds:schemaRefs>
    <ds:schemaRef ds:uri="http://schemas.microsoft.com/sharepoint/v3/contenttype/forms"/>
  </ds:schemaRefs>
</ds:datastoreItem>
</file>

<file path=customXml/itemProps2.xml><?xml version="1.0" encoding="utf-8"?>
<ds:datastoreItem xmlns:ds="http://schemas.openxmlformats.org/officeDocument/2006/customXml" ds:itemID="{E4E3DB0D-F125-4D1A-9305-59E633EDC5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0f2541-9779-42e1-a2f4-053f49a111ff"/>
    <ds:schemaRef ds:uri="3fb9164d-fda5-458e-8fea-d6fc652a54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F716FD-219B-4617-87D1-DA6B81A01B83}">
  <ds:schemaRefs>
    <ds:schemaRef ds:uri="http://schemas.microsoft.com/sharepoint/events"/>
  </ds:schemaRefs>
</ds:datastoreItem>
</file>

<file path=customXml/itemProps4.xml><?xml version="1.0" encoding="utf-8"?>
<ds:datastoreItem xmlns:ds="http://schemas.openxmlformats.org/officeDocument/2006/customXml" ds:itemID="{D6DA2DDA-4E94-49B3-BE48-28E9F156685D}">
  <ds:schemaRefs>
    <ds:schemaRef ds:uri="http://schemas.microsoft.com/office/2006/documentManagement/types"/>
    <ds:schemaRef ds:uri="3fb9164d-fda5-458e-8fea-d6fc652a54e2"/>
    <ds:schemaRef ds:uri="http://purl.org/dc/elements/1.1/"/>
    <ds:schemaRef ds:uri="http://schemas.microsoft.com/office/infopath/2007/PartnerControls"/>
    <ds:schemaRef ds:uri="340f2541-9779-42e1-a2f4-053f49a111ff"/>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0</TotalTime>
  <Words>501</Words>
  <Application>Microsoft Office PowerPoint</Application>
  <PresentationFormat>On-screen Show (16:9)</PresentationFormat>
  <Paragraphs>34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Arial Narrow</vt:lpstr>
      <vt:lpstr>Calibri</vt:lpstr>
      <vt:lpstr>Wingdings</vt:lpstr>
      <vt:lpstr>Office Theme</vt:lpstr>
      <vt:lpstr>Click to add a title</vt:lpstr>
      <vt:lpstr>DECLARATION OF INTERESTS</vt:lpstr>
      <vt:lpstr>PowerPoint Presentation</vt:lpstr>
      <vt:lpstr>DECLARATION OF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 Academy 2022 PPTX Template</dc:title>
  <dc:creator>Daura MELLA - ESMO</dc:creator>
  <cp:keywords>European Society for Medical Oncology, ESMO, Academy, 2022, PPTX, Template</cp:keywords>
  <cp:lastModifiedBy>Ricard USTRELL</cp:lastModifiedBy>
  <cp:revision>2</cp:revision>
  <dcterms:created xsi:type="dcterms:W3CDTF">2016-02-17T10:07:52Z</dcterms:created>
  <dcterms:modified xsi:type="dcterms:W3CDTF">2022-05-13T09:20:15Z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0x010100CFAB2FB1A7066B41B8D1DA16420F7345</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9ba1babe-b6ee-4b98-80aa-effc20b1fb92</vt:lpwstr>
  </property>
</Properties>
</file>