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93455" r:id="rId4"/>
  </p:sldMasterIdLst>
  <p:notesMasterIdLst>
    <p:notesMasterId r:id="rId16"/>
  </p:notesMasterIdLst>
  <p:handoutMasterIdLst>
    <p:handoutMasterId r:id="rId17"/>
  </p:handoutMasterIdLst>
  <p:sldIdLst>
    <p:sldId id="270" r:id="rId5"/>
    <p:sldId id="279" r:id="rId6"/>
    <p:sldId id="280" r:id="rId7"/>
    <p:sldId id="278" r:id="rId8"/>
    <p:sldId id="271" r:id="rId9"/>
    <p:sldId id="272" r:id="rId10"/>
    <p:sldId id="273" r:id="rId11"/>
    <p:sldId id="274" r:id="rId12"/>
    <p:sldId id="275" r:id="rId13"/>
    <p:sldId id="276" r:id="rId14"/>
    <p:sldId id="277" r:id="rId15"/>
  </p:sldIdLst>
  <p:sldSz cx="9144000" cy="5143500" type="screen16x9"/>
  <p:notesSz cx="6858000" cy="9144000"/>
  <p:defaultTex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4247" userDrawn="1">
          <p15:clr>
            <a:srgbClr val="A4A3A4"/>
          </p15:clr>
        </p15:guide>
        <p15:guide id="2" pos="285" userDrawn="1">
          <p15:clr>
            <a:srgbClr val="A4A3A4"/>
          </p15:clr>
        </p15:guide>
        <p15:guide id="3" pos="158" userDrawn="1">
          <p15:clr>
            <a:srgbClr val="A4A3A4"/>
          </p15:clr>
        </p15:guide>
        <p15:guide id="4" pos="5475" userDrawn="1">
          <p15:clr>
            <a:srgbClr val="A4A3A4"/>
          </p15:clr>
        </p15:guide>
        <p15:guide id="5" pos="2880" userDrawn="1">
          <p15:clr>
            <a:srgbClr val="A4A3A4"/>
          </p15:clr>
        </p15:guide>
        <p15:guide id="6" orient="horz" pos="1329" userDrawn="1">
          <p15:clr>
            <a:srgbClr val="A4A3A4"/>
          </p15:clr>
        </p15:guide>
        <p15:guide id="7" orient="horz" pos="3707">
          <p15:clr>
            <a:srgbClr val="A4A3A4"/>
          </p15:clr>
        </p15:guide>
        <p15:guide id="8" orient="horz" pos="78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C4997"/>
    <a:srgbClr val="F0C8A4"/>
    <a:srgbClr val="E10454"/>
    <a:srgbClr val="3BCEFF"/>
    <a:srgbClr val="01426A"/>
    <a:srgbClr val="03416B"/>
    <a:srgbClr val="04426B"/>
    <a:srgbClr val="01426B"/>
    <a:srgbClr val="853D93"/>
    <a:srgbClr val="9D78A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9B6A0EC-1F98-490C-BA99-9D5DC5620AF0}" v="19" dt="2022-02-21T16:46:31.358"/>
  </p1510:revLst>
</p1510:revInfo>
</file>

<file path=ppt/tableStyles.xml><?xml version="1.0" encoding="utf-8"?>
<a:tblStyleLst xmlns:a="http://schemas.openxmlformats.org/drawingml/2006/main" def="{B301B821-A1FF-4177-AEE7-76D212191A09}">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658" autoAdjust="0"/>
    <p:restoredTop sz="96327" autoAdjust="0"/>
  </p:normalViewPr>
  <p:slideViewPr>
    <p:cSldViewPr snapToGrid="0" snapToObjects="1" showGuides="1">
      <p:cViewPr varScale="1">
        <p:scale>
          <a:sx n="145" d="100"/>
          <a:sy n="145" d="100"/>
        </p:scale>
        <p:origin x="912" y="102"/>
      </p:cViewPr>
      <p:guideLst>
        <p:guide orient="horz" pos="4247"/>
        <p:guide pos="285"/>
        <p:guide pos="158"/>
        <p:guide pos="5475"/>
        <p:guide pos="2880"/>
        <p:guide orient="horz" pos="1329"/>
        <p:guide orient="horz" pos="3707"/>
        <p:guide orient="horz" pos="789"/>
      </p:guideLst>
    </p:cSldViewPr>
  </p:slideViewPr>
  <p:outlineViewPr>
    <p:cViewPr>
      <p:scale>
        <a:sx n="33" d="100"/>
        <a:sy n="33" d="100"/>
      </p:scale>
      <p:origin x="0" y="-27322"/>
    </p:cViewPr>
  </p:outlineViewPr>
  <p:notesTextViewPr>
    <p:cViewPr>
      <p:scale>
        <a:sx n="100" d="100"/>
        <a:sy n="100" d="100"/>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exandre SCHIFFER" userId="8f28390f-5a5f-4efd-a760-7656bfa7277a" providerId="ADAL" clId="{3C03B1BB-2887-2948-A374-7BCA4BA65381}"/>
    <pc:docChg chg="undo custSel modMainMaster">
      <pc:chgData name="Alexandre SCHIFFER" userId="8f28390f-5a5f-4efd-a760-7656bfa7277a" providerId="ADAL" clId="{3C03B1BB-2887-2948-A374-7BCA4BA65381}" dt="2021-11-17T10:03:59.176" v="98" actId="478"/>
      <pc:docMkLst>
        <pc:docMk/>
      </pc:docMkLst>
      <pc:sldMasterChg chg="modSldLayout">
        <pc:chgData name="Alexandre SCHIFFER" userId="8f28390f-5a5f-4efd-a760-7656bfa7277a" providerId="ADAL" clId="{3C03B1BB-2887-2948-A374-7BCA4BA65381}" dt="2021-11-17T10:03:59.176" v="98" actId="478"/>
        <pc:sldMasterMkLst>
          <pc:docMk/>
          <pc:sldMasterMk cId="0" sldId="2147493455"/>
        </pc:sldMasterMkLst>
        <pc:sldLayoutChg chg="addSp delSp modSp mod">
          <pc:chgData name="Alexandre SCHIFFER" userId="8f28390f-5a5f-4efd-a760-7656bfa7277a" providerId="ADAL" clId="{3C03B1BB-2887-2948-A374-7BCA4BA65381}" dt="2021-11-17T10:03:35.626" v="93" actId="1076"/>
          <pc:sldLayoutMkLst>
            <pc:docMk/>
            <pc:sldMasterMk cId="0" sldId="2147493455"/>
            <pc:sldLayoutMk cId="1522699082" sldId="2147493640"/>
          </pc:sldLayoutMkLst>
          <pc:picChg chg="del">
            <ac:chgData name="Alexandre SCHIFFER" userId="8f28390f-5a5f-4efd-a760-7656bfa7277a" providerId="ADAL" clId="{3C03B1BB-2887-2948-A374-7BCA4BA65381}" dt="2021-11-17T09:54:06.701" v="6" actId="478"/>
            <ac:picMkLst>
              <pc:docMk/>
              <pc:sldMasterMk cId="0" sldId="2147493455"/>
              <pc:sldLayoutMk cId="1522699082" sldId="2147493640"/>
              <ac:picMk id="5" creationId="{4D6111C6-AC62-B84F-912A-CA508901608F}"/>
            </ac:picMkLst>
          </pc:picChg>
          <pc:picChg chg="add mod">
            <ac:chgData name="Alexandre SCHIFFER" userId="8f28390f-5a5f-4efd-a760-7656bfa7277a" providerId="ADAL" clId="{3C03B1BB-2887-2948-A374-7BCA4BA65381}" dt="2021-11-17T09:54:04.882" v="5" actId="1076"/>
            <ac:picMkLst>
              <pc:docMk/>
              <pc:sldMasterMk cId="0" sldId="2147493455"/>
              <pc:sldLayoutMk cId="1522699082" sldId="2147493640"/>
              <ac:picMk id="6" creationId="{C64101AA-9438-0944-94ED-772E9A342577}"/>
            </ac:picMkLst>
          </pc:picChg>
          <pc:picChg chg="add del">
            <ac:chgData name="Alexandre SCHIFFER" userId="8f28390f-5a5f-4efd-a760-7656bfa7277a" providerId="ADAL" clId="{3C03B1BB-2887-2948-A374-7BCA4BA65381}" dt="2021-11-17T10:01:17.752" v="37" actId="478"/>
            <ac:picMkLst>
              <pc:docMk/>
              <pc:sldMasterMk cId="0" sldId="2147493455"/>
              <pc:sldLayoutMk cId="1522699082" sldId="2147493640"/>
              <ac:picMk id="8" creationId="{BD6690FA-FC67-E34C-AC55-BE4DFEDAF22F}"/>
            </ac:picMkLst>
          </pc:picChg>
          <pc:picChg chg="add del mod modCrop">
            <ac:chgData name="Alexandre SCHIFFER" userId="8f28390f-5a5f-4efd-a760-7656bfa7277a" providerId="ADAL" clId="{3C03B1BB-2887-2948-A374-7BCA4BA65381}" dt="2021-11-17T10:00:49.521" v="27" actId="478"/>
            <ac:picMkLst>
              <pc:docMk/>
              <pc:sldMasterMk cId="0" sldId="2147493455"/>
              <pc:sldLayoutMk cId="1522699082" sldId="2147493640"/>
              <ac:picMk id="9" creationId="{2C8A2922-BDA7-C74A-BFBC-D91ABAE2704A}"/>
            </ac:picMkLst>
          </pc:picChg>
          <pc:picChg chg="add del mod">
            <ac:chgData name="Alexandre SCHIFFER" userId="8f28390f-5a5f-4efd-a760-7656bfa7277a" providerId="ADAL" clId="{3C03B1BB-2887-2948-A374-7BCA4BA65381}" dt="2021-11-17T10:03:35.626" v="93" actId="1076"/>
            <ac:picMkLst>
              <pc:docMk/>
              <pc:sldMasterMk cId="0" sldId="2147493455"/>
              <pc:sldLayoutMk cId="1522699082" sldId="2147493640"/>
              <ac:picMk id="10" creationId="{62DDBD59-73DE-0243-AC7A-82D586484AD7}"/>
            </ac:picMkLst>
          </pc:picChg>
          <pc:picChg chg="add mod">
            <ac:chgData name="Alexandre SCHIFFER" userId="8f28390f-5a5f-4efd-a760-7656bfa7277a" providerId="ADAL" clId="{3C03B1BB-2887-2948-A374-7BCA4BA65381}" dt="2021-11-17T10:01:19.899" v="38" actId="1076"/>
            <ac:picMkLst>
              <pc:docMk/>
              <pc:sldMasterMk cId="0" sldId="2147493455"/>
              <pc:sldLayoutMk cId="1522699082" sldId="2147493640"/>
              <ac:picMk id="12" creationId="{E5B6A735-B176-424F-AA2B-572A3E58B456}"/>
            </ac:picMkLst>
          </pc:picChg>
        </pc:sldLayoutChg>
        <pc:sldLayoutChg chg="addSp delSp modSp mod">
          <pc:chgData name="Alexandre SCHIFFER" userId="8f28390f-5a5f-4efd-a760-7656bfa7277a" providerId="ADAL" clId="{3C03B1BB-2887-2948-A374-7BCA4BA65381}" dt="2021-11-17T10:02:38.716" v="75" actId="1036"/>
          <pc:sldLayoutMkLst>
            <pc:docMk/>
            <pc:sldMasterMk cId="0" sldId="2147493455"/>
            <pc:sldLayoutMk cId="115419589" sldId="2147493641"/>
          </pc:sldLayoutMkLst>
          <pc:picChg chg="del">
            <ac:chgData name="Alexandre SCHIFFER" userId="8f28390f-5a5f-4efd-a760-7656bfa7277a" providerId="ADAL" clId="{3C03B1BB-2887-2948-A374-7BCA4BA65381}" dt="2021-11-17T10:02:35.516" v="65" actId="478"/>
            <ac:picMkLst>
              <pc:docMk/>
              <pc:sldMasterMk cId="0" sldId="2147493455"/>
              <pc:sldLayoutMk cId="115419589" sldId="2147493641"/>
              <ac:picMk id="4" creationId="{8B4348F9-AF02-DD49-9FE1-8DE35E173022}"/>
            </ac:picMkLst>
          </pc:picChg>
          <pc:picChg chg="add mod">
            <ac:chgData name="Alexandre SCHIFFER" userId="8f28390f-5a5f-4efd-a760-7656bfa7277a" providerId="ADAL" clId="{3C03B1BB-2887-2948-A374-7BCA4BA65381}" dt="2021-11-17T10:02:38.716" v="75" actId="1036"/>
            <ac:picMkLst>
              <pc:docMk/>
              <pc:sldMasterMk cId="0" sldId="2147493455"/>
              <pc:sldLayoutMk cId="115419589" sldId="2147493641"/>
              <ac:picMk id="5" creationId="{A2FE9224-9C9B-E649-9C5D-95766ECE2A4E}"/>
            </ac:picMkLst>
          </pc:picChg>
          <pc:picChg chg="del">
            <ac:chgData name="Alexandre SCHIFFER" userId="8f28390f-5a5f-4efd-a760-7656bfa7277a" providerId="ADAL" clId="{3C03B1BB-2887-2948-A374-7BCA4BA65381}" dt="2021-11-17T10:01:48.624" v="46" actId="478"/>
            <ac:picMkLst>
              <pc:docMk/>
              <pc:sldMasterMk cId="0" sldId="2147493455"/>
              <pc:sldLayoutMk cId="115419589" sldId="2147493641"/>
              <ac:picMk id="8" creationId="{77566AEE-8379-2948-BA3D-EA4401982756}"/>
            </ac:picMkLst>
          </pc:picChg>
          <pc:picChg chg="add mod">
            <ac:chgData name="Alexandre SCHIFFER" userId="8f28390f-5a5f-4efd-a760-7656bfa7277a" providerId="ADAL" clId="{3C03B1BB-2887-2948-A374-7BCA4BA65381}" dt="2021-11-17T10:01:54.013" v="48" actId="167"/>
            <ac:picMkLst>
              <pc:docMk/>
              <pc:sldMasterMk cId="0" sldId="2147493455"/>
              <pc:sldLayoutMk cId="115419589" sldId="2147493641"/>
              <ac:picMk id="9" creationId="{130E15F8-D2E7-C548-BE1B-DC3BA293B597}"/>
            </ac:picMkLst>
          </pc:picChg>
        </pc:sldLayoutChg>
        <pc:sldLayoutChg chg="addSp delSp modSp mod">
          <pc:chgData name="Alexandre SCHIFFER" userId="8f28390f-5a5f-4efd-a760-7656bfa7277a" providerId="ADAL" clId="{3C03B1BB-2887-2948-A374-7BCA4BA65381}" dt="2021-11-17T10:02:48.613" v="79" actId="20577"/>
          <pc:sldLayoutMkLst>
            <pc:docMk/>
            <pc:sldMasterMk cId="0" sldId="2147493455"/>
            <pc:sldLayoutMk cId="309067468" sldId="2147493642"/>
          </pc:sldLayoutMkLst>
          <pc:spChg chg="mod">
            <ac:chgData name="Alexandre SCHIFFER" userId="8f28390f-5a5f-4efd-a760-7656bfa7277a" providerId="ADAL" clId="{3C03B1BB-2887-2948-A374-7BCA4BA65381}" dt="2021-11-17T10:02:48.613" v="79" actId="20577"/>
            <ac:spMkLst>
              <pc:docMk/>
              <pc:sldMasterMk cId="0" sldId="2147493455"/>
              <pc:sldLayoutMk cId="309067468" sldId="2147493642"/>
              <ac:spMk id="13" creationId="{00000000-0000-0000-0000-000000000000}"/>
            </ac:spMkLst>
          </pc:spChg>
          <pc:picChg chg="add mod">
            <ac:chgData name="Alexandre SCHIFFER" userId="8f28390f-5a5f-4efd-a760-7656bfa7277a" providerId="ADAL" clId="{3C03B1BB-2887-2948-A374-7BCA4BA65381}" dt="2021-11-17T10:02:44.625" v="77"/>
            <ac:picMkLst>
              <pc:docMk/>
              <pc:sldMasterMk cId="0" sldId="2147493455"/>
              <pc:sldLayoutMk cId="309067468" sldId="2147493642"/>
              <ac:picMk id="6" creationId="{E9BCF9E7-FC4B-5A45-A5A8-08A4A008FB30}"/>
            </ac:picMkLst>
          </pc:picChg>
          <pc:picChg chg="del">
            <ac:chgData name="Alexandre SCHIFFER" userId="8f28390f-5a5f-4efd-a760-7656bfa7277a" providerId="ADAL" clId="{3C03B1BB-2887-2948-A374-7BCA4BA65381}" dt="2021-11-17T10:02:44.449" v="76" actId="478"/>
            <ac:picMkLst>
              <pc:docMk/>
              <pc:sldMasterMk cId="0" sldId="2147493455"/>
              <pc:sldLayoutMk cId="309067468" sldId="2147493642"/>
              <ac:picMk id="7" creationId="{6A870493-F2B3-FF4B-B415-61351BC6658F}"/>
            </ac:picMkLst>
          </pc:picChg>
        </pc:sldLayoutChg>
        <pc:sldLayoutChg chg="addSp delSp modSp mod">
          <pc:chgData name="Alexandre SCHIFFER" userId="8f28390f-5a5f-4efd-a760-7656bfa7277a" providerId="ADAL" clId="{3C03B1BB-2887-2948-A374-7BCA4BA65381}" dt="2021-11-17T10:02:52" v="81"/>
          <pc:sldLayoutMkLst>
            <pc:docMk/>
            <pc:sldMasterMk cId="0" sldId="2147493455"/>
            <pc:sldLayoutMk cId="1840261251" sldId="2147493643"/>
          </pc:sldLayoutMkLst>
          <pc:picChg chg="add mod">
            <ac:chgData name="Alexandre SCHIFFER" userId="8f28390f-5a5f-4efd-a760-7656bfa7277a" providerId="ADAL" clId="{3C03B1BB-2887-2948-A374-7BCA4BA65381}" dt="2021-11-17T10:02:52" v="81"/>
            <ac:picMkLst>
              <pc:docMk/>
              <pc:sldMasterMk cId="0" sldId="2147493455"/>
              <pc:sldLayoutMk cId="1840261251" sldId="2147493643"/>
              <ac:picMk id="8" creationId="{EA0FBA39-1948-384D-8FF4-031AD9D606BA}"/>
            </ac:picMkLst>
          </pc:picChg>
          <pc:picChg chg="del">
            <ac:chgData name="Alexandre SCHIFFER" userId="8f28390f-5a5f-4efd-a760-7656bfa7277a" providerId="ADAL" clId="{3C03B1BB-2887-2948-A374-7BCA4BA65381}" dt="2021-11-17T10:02:51.832" v="80" actId="478"/>
            <ac:picMkLst>
              <pc:docMk/>
              <pc:sldMasterMk cId="0" sldId="2147493455"/>
              <pc:sldLayoutMk cId="1840261251" sldId="2147493643"/>
              <ac:picMk id="9" creationId="{259D8DBF-6DC9-7E4E-9F60-56276A1A0F01}"/>
            </ac:picMkLst>
          </pc:picChg>
        </pc:sldLayoutChg>
        <pc:sldLayoutChg chg="addSp delSp modSp mod">
          <pc:chgData name="Alexandre SCHIFFER" userId="8f28390f-5a5f-4efd-a760-7656bfa7277a" providerId="ADAL" clId="{3C03B1BB-2887-2948-A374-7BCA4BA65381}" dt="2021-11-17T10:02:54.631" v="83"/>
          <pc:sldLayoutMkLst>
            <pc:docMk/>
            <pc:sldMasterMk cId="0" sldId="2147493455"/>
            <pc:sldLayoutMk cId="2192703510" sldId="2147493644"/>
          </pc:sldLayoutMkLst>
          <pc:picChg chg="add mod">
            <ac:chgData name="Alexandre SCHIFFER" userId="8f28390f-5a5f-4efd-a760-7656bfa7277a" providerId="ADAL" clId="{3C03B1BB-2887-2948-A374-7BCA4BA65381}" dt="2021-11-17T10:02:54.631" v="83"/>
            <ac:picMkLst>
              <pc:docMk/>
              <pc:sldMasterMk cId="0" sldId="2147493455"/>
              <pc:sldLayoutMk cId="2192703510" sldId="2147493644"/>
              <ac:picMk id="7" creationId="{9EBE9E89-6660-344B-BD56-BA73967E086C}"/>
            </ac:picMkLst>
          </pc:picChg>
          <pc:picChg chg="del">
            <ac:chgData name="Alexandre SCHIFFER" userId="8f28390f-5a5f-4efd-a760-7656bfa7277a" providerId="ADAL" clId="{3C03B1BB-2887-2948-A374-7BCA4BA65381}" dt="2021-11-17T10:02:54.463" v="82" actId="478"/>
            <ac:picMkLst>
              <pc:docMk/>
              <pc:sldMasterMk cId="0" sldId="2147493455"/>
              <pc:sldLayoutMk cId="2192703510" sldId="2147493644"/>
              <ac:picMk id="8" creationId="{53B5C386-20AE-F242-8283-AB13EE5A2C0A}"/>
            </ac:picMkLst>
          </pc:picChg>
        </pc:sldLayoutChg>
        <pc:sldLayoutChg chg="addSp delSp modSp mod">
          <pc:chgData name="Alexandre SCHIFFER" userId="8f28390f-5a5f-4efd-a760-7656bfa7277a" providerId="ADAL" clId="{3C03B1BB-2887-2948-A374-7BCA4BA65381}" dt="2021-11-17T10:02:57.598" v="85"/>
          <pc:sldLayoutMkLst>
            <pc:docMk/>
            <pc:sldMasterMk cId="0" sldId="2147493455"/>
            <pc:sldLayoutMk cId="3278467359" sldId="2147493645"/>
          </pc:sldLayoutMkLst>
          <pc:picChg chg="add mod">
            <ac:chgData name="Alexandre SCHIFFER" userId="8f28390f-5a5f-4efd-a760-7656bfa7277a" providerId="ADAL" clId="{3C03B1BB-2887-2948-A374-7BCA4BA65381}" dt="2021-11-17T10:02:57.598" v="85"/>
            <ac:picMkLst>
              <pc:docMk/>
              <pc:sldMasterMk cId="0" sldId="2147493455"/>
              <pc:sldLayoutMk cId="3278467359" sldId="2147493645"/>
              <ac:picMk id="6" creationId="{8088D48E-434E-8243-8F0A-DAFD1BE59B3A}"/>
            </ac:picMkLst>
          </pc:picChg>
          <pc:picChg chg="del">
            <ac:chgData name="Alexandre SCHIFFER" userId="8f28390f-5a5f-4efd-a760-7656bfa7277a" providerId="ADAL" clId="{3C03B1BB-2887-2948-A374-7BCA4BA65381}" dt="2021-11-17T10:02:57.477" v="84" actId="478"/>
            <ac:picMkLst>
              <pc:docMk/>
              <pc:sldMasterMk cId="0" sldId="2147493455"/>
              <pc:sldLayoutMk cId="3278467359" sldId="2147493645"/>
              <ac:picMk id="7" creationId="{919A94AC-FF1F-0A48-8705-18B71B694B4A}"/>
            </ac:picMkLst>
          </pc:picChg>
        </pc:sldLayoutChg>
        <pc:sldLayoutChg chg="addSp delSp modSp mod">
          <pc:chgData name="Alexandre SCHIFFER" userId="8f28390f-5a5f-4efd-a760-7656bfa7277a" providerId="ADAL" clId="{3C03B1BB-2887-2948-A374-7BCA4BA65381}" dt="2021-11-17T10:03:06.680" v="87"/>
          <pc:sldLayoutMkLst>
            <pc:docMk/>
            <pc:sldMasterMk cId="0" sldId="2147493455"/>
            <pc:sldLayoutMk cId="2599831872" sldId="2147493646"/>
          </pc:sldLayoutMkLst>
          <pc:picChg chg="add mod">
            <ac:chgData name="Alexandre SCHIFFER" userId="8f28390f-5a5f-4efd-a760-7656bfa7277a" providerId="ADAL" clId="{3C03B1BB-2887-2948-A374-7BCA4BA65381}" dt="2021-11-17T10:03:06.680" v="87"/>
            <ac:picMkLst>
              <pc:docMk/>
              <pc:sldMasterMk cId="0" sldId="2147493455"/>
              <pc:sldLayoutMk cId="2599831872" sldId="2147493646"/>
              <ac:picMk id="4" creationId="{96D02A85-41C7-684F-8734-EC5F1F26010C}"/>
            </ac:picMkLst>
          </pc:picChg>
          <pc:picChg chg="add mod">
            <ac:chgData name="Alexandre SCHIFFER" userId="8f28390f-5a5f-4efd-a760-7656bfa7277a" providerId="ADAL" clId="{3C03B1BB-2887-2948-A374-7BCA4BA65381}" dt="2021-11-17T10:03:06.680" v="87"/>
            <ac:picMkLst>
              <pc:docMk/>
              <pc:sldMasterMk cId="0" sldId="2147493455"/>
              <pc:sldLayoutMk cId="2599831872" sldId="2147493646"/>
              <ac:picMk id="5" creationId="{65C110E3-EB70-4A4F-8728-7FEEB58FFAE4}"/>
            </ac:picMkLst>
          </pc:picChg>
          <pc:picChg chg="del">
            <ac:chgData name="Alexandre SCHIFFER" userId="8f28390f-5a5f-4efd-a760-7656bfa7277a" providerId="ADAL" clId="{3C03B1BB-2887-2948-A374-7BCA4BA65381}" dt="2021-11-17T10:03:06.479" v="86" actId="478"/>
            <ac:picMkLst>
              <pc:docMk/>
              <pc:sldMasterMk cId="0" sldId="2147493455"/>
              <pc:sldLayoutMk cId="2599831872" sldId="2147493646"/>
              <ac:picMk id="6" creationId="{02DAA1DB-FDFD-3149-9945-FE4B6D87E7AB}"/>
            </ac:picMkLst>
          </pc:picChg>
          <pc:picChg chg="del">
            <ac:chgData name="Alexandre SCHIFFER" userId="8f28390f-5a5f-4efd-a760-7656bfa7277a" providerId="ADAL" clId="{3C03B1BB-2887-2948-A374-7BCA4BA65381}" dt="2021-11-17T10:03:06.479" v="86" actId="478"/>
            <ac:picMkLst>
              <pc:docMk/>
              <pc:sldMasterMk cId="0" sldId="2147493455"/>
              <pc:sldLayoutMk cId="2599831872" sldId="2147493646"/>
              <ac:picMk id="7" creationId="{5BA84855-0A86-C84A-80A6-74A12EA828CD}"/>
            </ac:picMkLst>
          </pc:picChg>
          <pc:picChg chg="add mod">
            <ac:chgData name="Alexandre SCHIFFER" userId="8f28390f-5a5f-4efd-a760-7656bfa7277a" providerId="ADAL" clId="{3C03B1BB-2887-2948-A374-7BCA4BA65381}" dt="2021-11-17T10:03:06.680" v="87"/>
            <ac:picMkLst>
              <pc:docMk/>
              <pc:sldMasterMk cId="0" sldId="2147493455"/>
              <pc:sldLayoutMk cId="2599831872" sldId="2147493646"/>
              <ac:picMk id="8" creationId="{1FC048E0-2E2D-1A42-ADF3-989ED18B03BB}"/>
            </ac:picMkLst>
          </pc:picChg>
        </pc:sldLayoutChg>
        <pc:sldLayoutChg chg="addSp delSp modSp mod">
          <pc:chgData name="Alexandre SCHIFFER" userId="8f28390f-5a5f-4efd-a760-7656bfa7277a" providerId="ADAL" clId="{3C03B1BB-2887-2948-A374-7BCA4BA65381}" dt="2021-11-17T10:03:59.176" v="98" actId="478"/>
          <pc:sldLayoutMkLst>
            <pc:docMk/>
            <pc:sldMasterMk cId="0" sldId="2147493455"/>
            <pc:sldLayoutMk cId="2229668312" sldId="2147493648"/>
          </pc:sldLayoutMkLst>
          <pc:picChg chg="del">
            <ac:chgData name="Alexandre SCHIFFER" userId="8f28390f-5a5f-4efd-a760-7656bfa7277a" providerId="ADAL" clId="{3C03B1BB-2887-2948-A374-7BCA4BA65381}" dt="2021-11-17T10:03:59.176" v="98" actId="478"/>
            <ac:picMkLst>
              <pc:docMk/>
              <pc:sldMasterMk cId="0" sldId="2147493455"/>
              <pc:sldLayoutMk cId="2229668312" sldId="2147493648"/>
              <ac:picMk id="7" creationId="{0CC90C60-B787-A74E-B9A7-8195A7D3EED0}"/>
            </ac:picMkLst>
          </pc:picChg>
          <pc:picChg chg="mod">
            <ac:chgData name="Alexandre SCHIFFER" userId="8f28390f-5a5f-4efd-a760-7656bfa7277a" providerId="ADAL" clId="{3C03B1BB-2887-2948-A374-7BCA4BA65381}" dt="2021-11-17T10:03:52.069" v="96" actId="1076"/>
            <ac:picMkLst>
              <pc:docMk/>
              <pc:sldMasterMk cId="0" sldId="2147493455"/>
              <pc:sldLayoutMk cId="2229668312" sldId="2147493648"/>
              <ac:picMk id="8" creationId="{9E33F32C-7159-E04A-8E26-279EC4F5ABF4}"/>
            </ac:picMkLst>
          </pc:picChg>
          <pc:picChg chg="add mod">
            <ac:chgData name="Alexandre SCHIFFER" userId="8f28390f-5a5f-4efd-a760-7656bfa7277a" providerId="ADAL" clId="{3C03B1BB-2887-2948-A374-7BCA4BA65381}" dt="2021-11-17T10:03:38.276" v="94"/>
            <ac:picMkLst>
              <pc:docMk/>
              <pc:sldMasterMk cId="0" sldId="2147493455"/>
              <pc:sldLayoutMk cId="2229668312" sldId="2147493648"/>
              <ac:picMk id="9" creationId="{97115CEF-922F-E84A-AE1B-25FDD68F6046}"/>
            </ac:picMkLst>
          </pc:picChg>
          <pc:picChg chg="del">
            <ac:chgData name="Alexandre SCHIFFER" userId="8f28390f-5a5f-4efd-a760-7656bfa7277a" providerId="ADAL" clId="{3C03B1BB-2887-2948-A374-7BCA4BA65381}" dt="2021-11-17T10:03:30.216" v="91" actId="478"/>
            <ac:picMkLst>
              <pc:docMk/>
              <pc:sldMasterMk cId="0" sldId="2147493455"/>
              <pc:sldLayoutMk cId="2229668312" sldId="2147493648"/>
              <ac:picMk id="10" creationId="{D8BD3FC2-32E4-A04F-B6F1-FEE266810521}"/>
            </ac:picMkLst>
          </pc:picChg>
          <pc:picChg chg="add mod">
            <ac:chgData name="Alexandre SCHIFFER" userId="8f28390f-5a5f-4efd-a760-7656bfa7277a" providerId="ADAL" clId="{3C03B1BB-2887-2948-A374-7BCA4BA65381}" dt="2021-11-17T10:03:56.991" v="97"/>
            <ac:picMkLst>
              <pc:docMk/>
              <pc:sldMasterMk cId="0" sldId="2147493455"/>
              <pc:sldLayoutMk cId="2229668312" sldId="2147493648"/>
              <ac:picMk id="11" creationId="{3EDB5277-785F-0047-813A-CAB7963AACEB}"/>
            </ac:picMkLst>
          </pc:picChg>
        </pc:sldLayoutChg>
      </pc:sldMasterChg>
    </pc:docChg>
  </pc:docChgLst>
  <pc:docChgLst>
    <pc:chgData name="Francesca MAINO - ESMO" userId="0e04cdf6-27b3-4e1e-8a38-161a3a714cd4" providerId="ADAL" clId="{19B6A0EC-1F98-490C-BA99-9D5DC5620AF0}"/>
    <pc:docChg chg="custSel modSld modMainMaster">
      <pc:chgData name="Francesca MAINO - ESMO" userId="0e04cdf6-27b3-4e1e-8a38-161a3a714cd4" providerId="ADAL" clId="{19B6A0EC-1F98-490C-BA99-9D5DC5620AF0}" dt="2022-02-21T16:46:31.358" v="147" actId="207"/>
      <pc:docMkLst>
        <pc:docMk/>
      </pc:docMkLst>
      <pc:sldChg chg="modSp mod">
        <pc:chgData name="Francesca MAINO - ESMO" userId="0e04cdf6-27b3-4e1e-8a38-161a3a714cd4" providerId="ADAL" clId="{19B6A0EC-1F98-490C-BA99-9D5DC5620AF0}" dt="2022-02-21T16:42:10.094" v="16" actId="207"/>
        <pc:sldMkLst>
          <pc:docMk/>
          <pc:sldMk cId="4279849403" sldId="271"/>
        </pc:sldMkLst>
        <pc:spChg chg="mod">
          <ac:chgData name="Francesca MAINO - ESMO" userId="0e04cdf6-27b3-4e1e-8a38-161a3a714cd4" providerId="ADAL" clId="{19B6A0EC-1F98-490C-BA99-9D5DC5620AF0}" dt="2022-02-21T16:42:10.094" v="16" actId="207"/>
          <ac:spMkLst>
            <pc:docMk/>
            <pc:sldMk cId="4279849403" sldId="271"/>
            <ac:spMk id="3" creationId="{7A8C315D-B54D-B14C-A4AA-C793F1CB00B6}"/>
          </ac:spMkLst>
        </pc:spChg>
      </pc:sldChg>
      <pc:sldChg chg="modSp mod">
        <pc:chgData name="Francesca MAINO - ESMO" userId="0e04cdf6-27b3-4e1e-8a38-161a3a714cd4" providerId="ADAL" clId="{19B6A0EC-1F98-490C-BA99-9D5DC5620AF0}" dt="2022-02-21T16:42:23.876" v="18" actId="207"/>
        <pc:sldMkLst>
          <pc:docMk/>
          <pc:sldMk cId="427651307" sldId="272"/>
        </pc:sldMkLst>
        <pc:spChg chg="mod">
          <ac:chgData name="Francesca MAINO - ESMO" userId="0e04cdf6-27b3-4e1e-8a38-161a3a714cd4" providerId="ADAL" clId="{19B6A0EC-1F98-490C-BA99-9D5DC5620AF0}" dt="2022-02-21T16:42:23.876" v="18" actId="207"/>
          <ac:spMkLst>
            <pc:docMk/>
            <pc:sldMk cId="427651307" sldId="272"/>
            <ac:spMk id="2" creationId="{6148EE18-136F-F442-A7CC-476A3BEFE2F2}"/>
          </ac:spMkLst>
        </pc:spChg>
        <pc:spChg chg="mod">
          <ac:chgData name="Francesca MAINO - ESMO" userId="0e04cdf6-27b3-4e1e-8a38-161a3a714cd4" providerId="ADAL" clId="{19B6A0EC-1F98-490C-BA99-9D5DC5620AF0}" dt="2022-02-21T16:42:13.676" v="17" actId="207"/>
          <ac:spMkLst>
            <pc:docMk/>
            <pc:sldMk cId="427651307" sldId="272"/>
            <ac:spMk id="4" creationId="{9888315F-FD72-3249-BA2E-FCB07E31B19C}"/>
          </ac:spMkLst>
        </pc:spChg>
      </pc:sldChg>
      <pc:sldChg chg="modSp mod">
        <pc:chgData name="Francesca MAINO - ESMO" userId="0e04cdf6-27b3-4e1e-8a38-161a3a714cd4" providerId="ADAL" clId="{19B6A0EC-1F98-490C-BA99-9D5DC5620AF0}" dt="2022-02-21T16:42:28.764" v="19" actId="207"/>
        <pc:sldMkLst>
          <pc:docMk/>
          <pc:sldMk cId="3271639059" sldId="273"/>
        </pc:sldMkLst>
        <pc:spChg chg="mod">
          <ac:chgData name="Francesca MAINO - ESMO" userId="0e04cdf6-27b3-4e1e-8a38-161a3a714cd4" providerId="ADAL" clId="{19B6A0EC-1F98-490C-BA99-9D5DC5620AF0}" dt="2022-02-21T16:42:28.764" v="19" actId="207"/>
          <ac:spMkLst>
            <pc:docMk/>
            <pc:sldMk cId="3271639059" sldId="273"/>
            <ac:spMk id="5" creationId="{81A1F862-683B-6A4F-9908-8AAB377D023B}"/>
          </ac:spMkLst>
        </pc:spChg>
      </pc:sldChg>
      <pc:sldChg chg="modSp mod">
        <pc:chgData name="Francesca MAINO - ESMO" userId="0e04cdf6-27b3-4e1e-8a38-161a3a714cd4" providerId="ADAL" clId="{19B6A0EC-1F98-490C-BA99-9D5DC5620AF0}" dt="2022-02-21T16:42:32.570" v="20" actId="207"/>
        <pc:sldMkLst>
          <pc:docMk/>
          <pc:sldMk cId="2716391758" sldId="274"/>
        </pc:sldMkLst>
        <pc:spChg chg="mod">
          <ac:chgData name="Francesca MAINO - ESMO" userId="0e04cdf6-27b3-4e1e-8a38-161a3a714cd4" providerId="ADAL" clId="{19B6A0EC-1F98-490C-BA99-9D5DC5620AF0}" dt="2022-02-21T16:42:32.570" v="20" actId="207"/>
          <ac:spMkLst>
            <pc:docMk/>
            <pc:sldMk cId="2716391758" sldId="274"/>
            <ac:spMk id="4" creationId="{C129EDFA-ED0E-8F48-A230-08ACB41FD4D6}"/>
          </ac:spMkLst>
        </pc:spChg>
      </pc:sldChg>
      <pc:sldChg chg="modSp mod">
        <pc:chgData name="Francesca MAINO - ESMO" userId="0e04cdf6-27b3-4e1e-8a38-161a3a714cd4" providerId="ADAL" clId="{19B6A0EC-1F98-490C-BA99-9D5DC5620AF0}" dt="2022-02-21T16:42:42.166" v="22" actId="207"/>
        <pc:sldMkLst>
          <pc:docMk/>
          <pc:sldMk cId="3385921794" sldId="275"/>
        </pc:sldMkLst>
        <pc:spChg chg="mod">
          <ac:chgData name="Francesca MAINO - ESMO" userId="0e04cdf6-27b3-4e1e-8a38-161a3a714cd4" providerId="ADAL" clId="{19B6A0EC-1F98-490C-BA99-9D5DC5620AF0}" dt="2022-02-21T16:42:42.166" v="22" actId="207"/>
          <ac:spMkLst>
            <pc:docMk/>
            <pc:sldMk cId="3385921794" sldId="275"/>
            <ac:spMk id="2" creationId="{87131F08-1B3E-194B-87D8-B2E72B4B582D}"/>
          </ac:spMkLst>
        </pc:spChg>
        <pc:spChg chg="mod">
          <ac:chgData name="Francesca MAINO - ESMO" userId="0e04cdf6-27b3-4e1e-8a38-161a3a714cd4" providerId="ADAL" clId="{19B6A0EC-1F98-490C-BA99-9D5DC5620AF0}" dt="2022-02-21T16:42:36.730" v="21" actId="207"/>
          <ac:spMkLst>
            <pc:docMk/>
            <pc:sldMk cId="3385921794" sldId="275"/>
            <ac:spMk id="4" creationId="{C3DB10FC-A707-F44B-8609-AE45C7B11D5D}"/>
          </ac:spMkLst>
        </pc:spChg>
      </pc:sldChg>
      <pc:sldChg chg="modSp mod">
        <pc:chgData name="Francesca MAINO - ESMO" userId="0e04cdf6-27b3-4e1e-8a38-161a3a714cd4" providerId="ADAL" clId="{19B6A0EC-1F98-490C-BA99-9D5DC5620AF0}" dt="2022-02-21T16:42:51.793" v="24" actId="207"/>
        <pc:sldMkLst>
          <pc:docMk/>
          <pc:sldMk cId="4291841018" sldId="279"/>
        </pc:sldMkLst>
        <pc:spChg chg="mod">
          <ac:chgData name="Francesca MAINO - ESMO" userId="0e04cdf6-27b3-4e1e-8a38-161a3a714cd4" providerId="ADAL" clId="{19B6A0EC-1F98-490C-BA99-9D5DC5620AF0}" dt="2022-02-21T16:42:51.793" v="24" actId="207"/>
          <ac:spMkLst>
            <pc:docMk/>
            <pc:sldMk cId="4291841018" sldId="279"/>
            <ac:spMk id="2" creationId="{F8FF8A95-2EA8-BC40-B221-25798D1A9889}"/>
          </ac:spMkLst>
        </pc:spChg>
      </pc:sldChg>
      <pc:sldChg chg="modSp mod">
        <pc:chgData name="Francesca MAINO - ESMO" userId="0e04cdf6-27b3-4e1e-8a38-161a3a714cd4" providerId="ADAL" clId="{19B6A0EC-1F98-490C-BA99-9D5DC5620AF0}" dt="2022-02-21T16:42:47.599" v="23" actId="207"/>
        <pc:sldMkLst>
          <pc:docMk/>
          <pc:sldMk cId="2684920857" sldId="280"/>
        </pc:sldMkLst>
        <pc:spChg chg="mod">
          <ac:chgData name="Francesca MAINO - ESMO" userId="0e04cdf6-27b3-4e1e-8a38-161a3a714cd4" providerId="ADAL" clId="{19B6A0EC-1F98-490C-BA99-9D5DC5620AF0}" dt="2022-02-21T16:42:47.599" v="23" actId="207"/>
          <ac:spMkLst>
            <pc:docMk/>
            <pc:sldMk cId="2684920857" sldId="280"/>
            <ac:spMk id="2" creationId="{F8FF8A95-2EA8-BC40-B221-25798D1A9889}"/>
          </ac:spMkLst>
        </pc:spChg>
      </pc:sldChg>
      <pc:sldMasterChg chg="modSldLayout">
        <pc:chgData name="Francesca MAINO - ESMO" userId="0e04cdf6-27b3-4e1e-8a38-161a3a714cd4" providerId="ADAL" clId="{19B6A0EC-1F98-490C-BA99-9D5DC5620AF0}" dt="2022-02-21T16:46:31.358" v="147" actId="207"/>
        <pc:sldMasterMkLst>
          <pc:docMk/>
          <pc:sldMasterMk cId="0" sldId="2147493455"/>
        </pc:sldMasterMkLst>
        <pc:sldLayoutChg chg="addSp delSp modSp mod">
          <pc:chgData name="Francesca MAINO - ESMO" userId="0e04cdf6-27b3-4e1e-8a38-161a3a714cd4" providerId="ADAL" clId="{19B6A0EC-1F98-490C-BA99-9D5DC5620AF0}" dt="2022-02-21T16:46:31.358" v="147" actId="207"/>
          <pc:sldLayoutMkLst>
            <pc:docMk/>
            <pc:sldMasterMk cId="0" sldId="2147493455"/>
            <pc:sldLayoutMk cId="1522699082" sldId="2147493640"/>
          </pc:sldLayoutMkLst>
          <pc:spChg chg="mod">
            <ac:chgData name="Francesca MAINO - ESMO" userId="0e04cdf6-27b3-4e1e-8a38-161a3a714cd4" providerId="ADAL" clId="{19B6A0EC-1F98-490C-BA99-9D5DC5620AF0}" dt="2022-02-21T16:46:31.358" v="147" actId="207"/>
            <ac:spMkLst>
              <pc:docMk/>
              <pc:sldMasterMk cId="0" sldId="2147493455"/>
              <pc:sldLayoutMk cId="1522699082" sldId="2147493640"/>
              <ac:spMk id="20" creationId="{00000000-0000-0000-0000-000000000000}"/>
            </ac:spMkLst>
          </pc:spChg>
          <pc:graphicFrameChg chg="add del mod">
            <ac:chgData name="Francesca MAINO - ESMO" userId="0e04cdf6-27b3-4e1e-8a38-161a3a714cd4" providerId="ADAL" clId="{19B6A0EC-1F98-490C-BA99-9D5DC5620AF0}" dt="2022-02-21T16:41:00.442" v="3" actId="478"/>
            <ac:graphicFrameMkLst>
              <pc:docMk/>
              <pc:sldMasterMk cId="0" sldId="2147493455"/>
              <pc:sldLayoutMk cId="1522699082" sldId="2147493640"/>
              <ac:graphicFrameMk id="4" creationId="{C477559B-96B9-4BCC-9DE6-9706A4FC9E2D}"/>
            </ac:graphicFrameMkLst>
          </pc:graphicFrameChg>
          <pc:picChg chg="del mod modCrop">
            <ac:chgData name="Francesca MAINO - ESMO" userId="0e04cdf6-27b3-4e1e-8a38-161a3a714cd4" providerId="ADAL" clId="{19B6A0EC-1F98-490C-BA99-9D5DC5620AF0}" dt="2022-02-21T16:41:21.563" v="11" actId="478"/>
            <ac:picMkLst>
              <pc:docMk/>
              <pc:sldMasterMk cId="0" sldId="2147493455"/>
              <pc:sldLayoutMk cId="1522699082" sldId="2147493640"/>
              <ac:picMk id="6" creationId="{C64101AA-9438-0944-94ED-772E9A342577}"/>
            </ac:picMkLst>
          </pc:picChg>
          <pc:picChg chg="add mod">
            <ac:chgData name="Francesca MAINO - ESMO" userId="0e04cdf6-27b3-4e1e-8a38-161a3a714cd4" providerId="ADAL" clId="{19B6A0EC-1F98-490C-BA99-9D5DC5620AF0}" dt="2022-02-21T16:41:19.114" v="10" actId="14100"/>
            <ac:picMkLst>
              <pc:docMk/>
              <pc:sldMasterMk cId="0" sldId="2147493455"/>
              <pc:sldLayoutMk cId="1522699082" sldId="2147493640"/>
              <ac:picMk id="7" creationId="{3ADBDDFE-97DC-4C99-8392-B6D98B9CA4D0}"/>
            </ac:picMkLst>
          </pc:picChg>
        </pc:sldLayoutChg>
        <pc:sldLayoutChg chg="modSp">
          <pc:chgData name="Francesca MAINO - ESMO" userId="0e04cdf6-27b3-4e1e-8a38-161a3a714cd4" providerId="ADAL" clId="{19B6A0EC-1F98-490C-BA99-9D5DC5620AF0}" dt="2022-02-21T16:43:10.112" v="25" actId="207"/>
          <pc:sldLayoutMkLst>
            <pc:docMk/>
            <pc:sldMasterMk cId="0" sldId="2147493455"/>
            <pc:sldLayoutMk cId="115419589" sldId="2147493641"/>
          </pc:sldLayoutMkLst>
          <pc:spChg chg="mod">
            <ac:chgData name="Francesca MAINO - ESMO" userId="0e04cdf6-27b3-4e1e-8a38-161a3a714cd4" providerId="ADAL" clId="{19B6A0EC-1F98-490C-BA99-9D5DC5620AF0}" dt="2022-02-21T16:43:10.112" v="25" actId="207"/>
            <ac:spMkLst>
              <pc:docMk/>
              <pc:sldMasterMk cId="0" sldId="2147493455"/>
              <pc:sldLayoutMk cId="115419589" sldId="2147493641"/>
              <ac:spMk id="18" creationId="{F92C0E05-3816-894C-B4B3-7FBBFA805BC0}"/>
            </ac:spMkLst>
          </pc:spChg>
        </pc:sldLayoutChg>
        <pc:sldLayoutChg chg="modSp mod">
          <pc:chgData name="Francesca MAINO - ESMO" userId="0e04cdf6-27b3-4e1e-8a38-161a3a714cd4" providerId="ADAL" clId="{19B6A0EC-1F98-490C-BA99-9D5DC5620AF0}" dt="2022-02-21T16:45:59.923" v="142" actId="404"/>
          <pc:sldLayoutMkLst>
            <pc:docMk/>
            <pc:sldMasterMk cId="0" sldId="2147493455"/>
            <pc:sldLayoutMk cId="309067468" sldId="2147493642"/>
          </pc:sldLayoutMkLst>
          <pc:spChg chg="mod">
            <ac:chgData name="Francesca MAINO - ESMO" userId="0e04cdf6-27b3-4e1e-8a38-161a3a714cd4" providerId="ADAL" clId="{19B6A0EC-1F98-490C-BA99-9D5DC5620AF0}" dt="2022-02-21T16:45:56.835" v="141" actId="404"/>
            <ac:spMkLst>
              <pc:docMk/>
              <pc:sldMasterMk cId="0" sldId="2147493455"/>
              <pc:sldLayoutMk cId="309067468" sldId="2147493642"/>
              <ac:spMk id="10" creationId="{FE623330-BFFB-F448-AA2F-26160B58BDC3}"/>
            </ac:spMkLst>
          </pc:spChg>
          <pc:spChg chg="mod">
            <ac:chgData name="Francesca MAINO - ESMO" userId="0e04cdf6-27b3-4e1e-8a38-161a3a714cd4" providerId="ADAL" clId="{19B6A0EC-1F98-490C-BA99-9D5DC5620AF0}" dt="2022-02-21T16:45:59.923" v="142" actId="404"/>
            <ac:spMkLst>
              <pc:docMk/>
              <pc:sldMasterMk cId="0" sldId="2147493455"/>
              <pc:sldLayoutMk cId="309067468" sldId="2147493642"/>
              <ac:spMk id="11" creationId="{F292DDDC-1EEA-5646-B219-7866C459EC59}"/>
            </ac:spMkLst>
          </pc:spChg>
          <pc:spChg chg="mod">
            <ac:chgData name="Francesca MAINO - ESMO" userId="0e04cdf6-27b3-4e1e-8a38-161a3a714cd4" providerId="ADAL" clId="{19B6A0EC-1F98-490C-BA99-9D5DC5620AF0}" dt="2022-02-21T16:45:48.967" v="140" actId="14100"/>
            <ac:spMkLst>
              <pc:docMk/>
              <pc:sldMasterMk cId="0" sldId="2147493455"/>
              <pc:sldLayoutMk cId="309067468" sldId="2147493642"/>
              <ac:spMk id="13" creationId="{00000000-0000-0000-0000-000000000000}"/>
            </ac:spMkLst>
          </pc:spChg>
        </pc:sldLayoutChg>
        <pc:sldLayoutChg chg="modSp mod">
          <pc:chgData name="Francesca MAINO - ESMO" userId="0e04cdf6-27b3-4e1e-8a38-161a3a714cd4" providerId="ADAL" clId="{19B6A0EC-1F98-490C-BA99-9D5DC5620AF0}" dt="2022-02-21T16:46:08.941" v="143" actId="404"/>
          <pc:sldLayoutMkLst>
            <pc:docMk/>
            <pc:sldMasterMk cId="0" sldId="2147493455"/>
            <pc:sldLayoutMk cId="1840261251" sldId="2147493643"/>
          </pc:sldLayoutMkLst>
          <pc:spChg chg="mod">
            <ac:chgData name="Francesca MAINO - ESMO" userId="0e04cdf6-27b3-4e1e-8a38-161a3a714cd4" providerId="ADAL" clId="{19B6A0EC-1F98-490C-BA99-9D5DC5620AF0}" dt="2022-02-21T16:45:35.338" v="138" actId="14100"/>
            <ac:spMkLst>
              <pc:docMk/>
              <pc:sldMasterMk cId="0" sldId="2147493455"/>
              <pc:sldLayoutMk cId="1840261251" sldId="2147493643"/>
              <ac:spMk id="5" creationId="{00000000-0000-0000-0000-000000000000}"/>
            </ac:spMkLst>
          </pc:spChg>
          <pc:spChg chg="mod">
            <ac:chgData name="Francesca MAINO - ESMO" userId="0e04cdf6-27b3-4e1e-8a38-161a3a714cd4" providerId="ADAL" clId="{19B6A0EC-1F98-490C-BA99-9D5DC5620AF0}" dt="2022-02-21T16:45:39.900" v="139" actId="14100"/>
            <ac:spMkLst>
              <pc:docMk/>
              <pc:sldMasterMk cId="0" sldId="2147493455"/>
              <pc:sldLayoutMk cId="1840261251" sldId="2147493643"/>
              <ac:spMk id="7" creationId="{00000000-0000-0000-0000-000000000000}"/>
            </ac:spMkLst>
          </pc:spChg>
          <pc:spChg chg="mod">
            <ac:chgData name="Francesca MAINO - ESMO" userId="0e04cdf6-27b3-4e1e-8a38-161a3a714cd4" providerId="ADAL" clId="{19B6A0EC-1F98-490C-BA99-9D5DC5620AF0}" dt="2022-02-21T16:46:08.941" v="143" actId="404"/>
            <ac:spMkLst>
              <pc:docMk/>
              <pc:sldMasterMk cId="0" sldId="2147493455"/>
              <pc:sldLayoutMk cId="1840261251" sldId="2147493643"/>
              <ac:spMk id="12" creationId="{C682912B-9D64-B94C-9A5C-32A715E7D1A3}"/>
            </ac:spMkLst>
          </pc:spChg>
          <pc:spChg chg="mod">
            <ac:chgData name="Francesca MAINO - ESMO" userId="0e04cdf6-27b3-4e1e-8a38-161a3a714cd4" providerId="ADAL" clId="{19B6A0EC-1F98-490C-BA99-9D5DC5620AF0}" dt="2022-02-21T16:46:08.941" v="143" actId="404"/>
            <ac:spMkLst>
              <pc:docMk/>
              <pc:sldMasterMk cId="0" sldId="2147493455"/>
              <pc:sldLayoutMk cId="1840261251" sldId="2147493643"/>
              <ac:spMk id="13" creationId="{507AD564-F74B-5F48-A178-810FBAC66F63}"/>
            </ac:spMkLst>
          </pc:spChg>
        </pc:sldLayoutChg>
        <pc:sldLayoutChg chg="modSp mod">
          <pc:chgData name="Francesca MAINO - ESMO" userId="0e04cdf6-27b3-4e1e-8a38-161a3a714cd4" providerId="ADAL" clId="{19B6A0EC-1F98-490C-BA99-9D5DC5620AF0}" dt="2022-02-21T16:46:16.319" v="145" actId="207"/>
          <pc:sldLayoutMkLst>
            <pc:docMk/>
            <pc:sldMasterMk cId="0" sldId="2147493455"/>
            <pc:sldLayoutMk cId="2192703510" sldId="2147493644"/>
          </pc:sldLayoutMkLst>
          <pc:spChg chg="mod">
            <ac:chgData name="Francesca MAINO - ESMO" userId="0e04cdf6-27b3-4e1e-8a38-161a3a714cd4" providerId="ADAL" clId="{19B6A0EC-1F98-490C-BA99-9D5DC5620AF0}" dt="2022-02-21T16:45:26.325" v="136" actId="14100"/>
            <ac:spMkLst>
              <pc:docMk/>
              <pc:sldMasterMk cId="0" sldId="2147493455"/>
              <pc:sldLayoutMk cId="2192703510" sldId="2147493644"/>
              <ac:spMk id="5" creationId="{00000000-0000-0000-0000-000000000000}"/>
            </ac:spMkLst>
          </pc:spChg>
          <pc:spChg chg="mod">
            <ac:chgData name="Francesca MAINO - ESMO" userId="0e04cdf6-27b3-4e1e-8a38-161a3a714cd4" providerId="ADAL" clId="{19B6A0EC-1F98-490C-BA99-9D5DC5620AF0}" dt="2022-02-21T16:46:13.951" v="144" actId="404"/>
            <ac:spMkLst>
              <pc:docMk/>
              <pc:sldMasterMk cId="0" sldId="2147493455"/>
              <pc:sldLayoutMk cId="2192703510" sldId="2147493644"/>
              <ac:spMk id="9" creationId="{9565B337-2BB0-464E-93A5-A2DD46984BA7}"/>
            </ac:spMkLst>
          </pc:spChg>
          <pc:spChg chg="mod">
            <ac:chgData name="Francesca MAINO - ESMO" userId="0e04cdf6-27b3-4e1e-8a38-161a3a714cd4" providerId="ADAL" clId="{19B6A0EC-1F98-490C-BA99-9D5DC5620AF0}" dt="2022-02-21T16:46:16.319" v="145" actId="207"/>
            <ac:spMkLst>
              <pc:docMk/>
              <pc:sldMasterMk cId="0" sldId="2147493455"/>
              <pc:sldLayoutMk cId="2192703510" sldId="2147493644"/>
              <ac:spMk id="12" creationId="{1181E350-664D-B74F-BC18-EC5488FF6F70}"/>
            </ac:spMkLst>
          </pc:spChg>
          <pc:spChg chg="mod">
            <ac:chgData name="Francesca MAINO - ESMO" userId="0e04cdf6-27b3-4e1e-8a38-161a3a714cd4" providerId="ADAL" clId="{19B6A0EC-1F98-490C-BA99-9D5DC5620AF0}" dt="2022-02-21T16:45:20.846" v="135" actId="14100"/>
            <ac:spMkLst>
              <pc:docMk/>
              <pc:sldMasterMk cId="0" sldId="2147493455"/>
              <pc:sldLayoutMk cId="2192703510" sldId="2147493644"/>
              <ac:spMk id="13" creationId="{C5C35293-ECC7-C64B-B3A9-CA64DE4E3139}"/>
            </ac:spMkLst>
          </pc:spChg>
        </pc:sldLayoutChg>
        <pc:sldLayoutChg chg="modSp mod">
          <pc:chgData name="Francesca MAINO - ESMO" userId="0e04cdf6-27b3-4e1e-8a38-161a3a714cd4" providerId="ADAL" clId="{19B6A0EC-1F98-490C-BA99-9D5DC5620AF0}" dt="2022-02-21T16:46:20.734" v="146" actId="404"/>
          <pc:sldLayoutMkLst>
            <pc:docMk/>
            <pc:sldMasterMk cId="0" sldId="2147493455"/>
            <pc:sldLayoutMk cId="3278467359" sldId="2147493645"/>
          </pc:sldLayoutMkLst>
          <pc:spChg chg="mod">
            <ac:chgData name="Francesca MAINO - ESMO" userId="0e04cdf6-27b3-4e1e-8a38-161a3a714cd4" providerId="ADAL" clId="{19B6A0EC-1F98-490C-BA99-9D5DC5620AF0}" dt="2022-02-21T16:45:01.109" v="112" actId="14100"/>
            <ac:spMkLst>
              <pc:docMk/>
              <pc:sldMasterMk cId="0" sldId="2147493455"/>
              <pc:sldLayoutMk cId="3278467359" sldId="2147493645"/>
              <ac:spMk id="4" creationId="{00000000-0000-0000-0000-000000000000}"/>
            </ac:spMkLst>
          </pc:spChg>
          <pc:spChg chg="mod">
            <ac:chgData name="Francesca MAINO - ESMO" userId="0e04cdf6-27b3-4e1e-8a38-161a3a714cd4" providerId="ADAL" clId="{19B6A0EC-1F98-490C-BA99-9D5DC5620AF0}" dt="2022-02-21T16:46:20.734" v="146" actId="404"/>
            <ac:spMkLst>
              <pc:docMk/>
              <pc:sldMasterMk cId="0" sldId="2147493455"/>
              <pc:sldLayoutMk cId="3278467359" sldId="2147493645"/>
              <ac:spMk id="9" creationId="{8C288732-EB0A-AF40-8B00-28C2C3A92668}"/>
            </ac:spMkLst>
          </pc:spChg>
          <pc:spChg chg="mod">
            <ac:chgData name="Francesca MAINO - ESMO" userId="0e04cdf6-27b3-4e1e-8a38-161a3a714cd4" providerId="ADAL" clId="{19B6A0EC-1F98-490C-BA99-9D5DC5620AF0}" dt="2022-02-21T16:46:20.734" v="146" actId="404"/>
            <ac:spMkLst>
              <pc:docMk/>
              <pc:sldMasterMk cId="0" sldId="2147493455"/>
              <pc:sldLayoutMk cId="3278467359" sldId="2147493645"/>
              <ac:spMk id="11" creationId="{8FEDD8DF-DD02-1242-9795-AE505DBDACEA}"/>
            </ac:spMkLst>
          </pc:spChg>
        </pc:sldLayoutChg>
        <pc:sldLayoutChg chg="addSp delSp modSp mod">
          <pc:chgData name="Francesca MAINO - ESMO" userId="0e04cdf6-27b3-4e1e-8a38-161a3a714cd4" providerId="ADAL" clId="{19B6A0EC-1F98-490C-BA99-9D5DC5620AF0}" dt="2022-02-21T16:41:26.722" v="13"/>
          <pc:sldLayoutMkLst>
            <pc:docMk/>
            <pc:sldMasterMk cId="0" sldId="2147493455"/>
            <pc:sldLayoutMk cId="2229668312" sldId="2147493648"/>
          </pc:sldLayoutMkLst>
          <pc:picChg chg="add mod">
            <ac:chgData name="Francesca MAINO - ESMO" userId="0e04cdf6-27b3-4e1e-8a38-161a3a714cd4" providerId="ADAL" clId="{19B6A0EC-1F98-490C-BA99-9D5DC5620AF0}" dt="2022-02-21T16:41:26.722" v="13"/>
            <ac:picMkLst>
              <pc:docMk/>
              <pc:sldMasterMk cId="0" sldId="2147493455"/>
              <pc:sldLayoutMk cId="2229668312" sldId="2147493648"/>
              <ac:picMk id="7" creationId="{16291A3F-B011-4021-9252-D363EE5A36D5}"/>
            </ac:picMkLst>
          </pc:picChg>
          <pc:picChg chg="del mod modCrop">
            <ac:chgData name="Francesca MAINO - ESMO" userId="0e04cdf6-27b3-4e1e-8a38-161a3a714cd4" providerId="ADAL" clId="{19B6A0EC-1F98-490C-BA99-9D5DC5620AF0}" dt="2022-02-21T16:41:26.499" v="12" actId="478"/>
            <ac:picMkLst>
              <pc:docMk/>
              <pc:sldMasterMk cId="0" sldId="2147493455"/>
              <pc:sldLayoutMk cId="2229668312" sldId="2147493648"/>
              <ac:picMk id="11" creationId="{3EDB5277-785F-0047-813A-CAB7963AACEB}"/>
            </ac:picMkLst>
          </pc:picChg>
        </pc:sldLayoutChg>
      </pc:sldMasterChg>
    </pc:docChg>
  </pc:docChgLst>
  <pc:docChgLst>
    <pc:chgData name="Alexandre SCHIFFER" userId="8f28390f-5a5f-4efd-a760-7656bfa7277a" providerId="ADAL" clId="{432B4182-18D1-DC43-99C8-20B2AF08DED2}"/>
    <pc:docChg chg="undo custSel modSld modMainMaster">
      <pc:chgData name="Alexandre SCHIFFER" userId="8f28390f-5a5f-4efd-a760-7656bfa7277a" providerId="ADAL" clId="{432B4182-18D1-DC43-99C8-20B2AF08DED2}" dt="2021-03-01T10:59:08.889" v="376" actId="20577"/>
      <pc:docMkLst>
        <pc:docMk/>
      </pc:docMkLst>
      <pc:sldChg chg="modSp mod">
        <pc:chgData name="Alexandre SCHIFFER" userId="8f28390f-5a5f-4efd-a760-7656bfa7277a" providerId="ADAL" clId="{432B4182-18D1-DC43-99C8-20B2AF08DED2}" dt="2021-03-01T10:59:08.889" v="376" actId="20577"/>
        <pc:sldMkLst>
          <pc:docMk/>
          <pc:sldMk cId="2948689610" sldId="270"/>
        </pc:sldMkLst>
        <pc:spChg chg="mod">
          <ac:chgData name="Alexandre SCHIFFER" userId="8f28390f-5a5f-4efd-a760-7656bfa7277a" providerId="ADAL" clId="{432B4182-18D1-DC43-99C8-20B2AF08DED2}" dt="2021-03-01T10:58:48.398" v="315" actId="20577"/>
          <ac:spMkLst>
            <pc:docMk/>
            <pc:sldMk cId="2948689610" sldId="270"/>
            <ac:spMk id="2" creationId="{0A950904-5233-EF40-BD18-524477B4A2AA}"/>
          </ac:spMkLst>
        </pc:spChg>
        <pc:spChg chg="mod">
          <ac:chgData name="Alexandre SCHIFFER" userId="8f28390f-5a5f-4efd-a760-7656bfa7277a" providerId="ADAL" clId="{432B4182-18D1-DC43-99C8-20B2AF08DED2}" dt="2021-03-01T10:58:57.337" v="342" actId="20577"/>
          <ac:spMkLst>
            <pc:docMk/>
            <pc:sldMk cId="2948689610" sldId="270"/>
            <ac:spMk id="3" creationId="{CD1A6BC2-00B7-254C-9ED7-850AF3E18472}"/>
          </ac:spMkLst>
        </pc:spChg>
        <pc:spChg chg="mod">
          <ac:chgData name="Alexandre SCHIFFER" userId="8f28390f-5a5f-4efd-a760-7656bfa7277a" providerId="ADAL" clId="{432B4182-18D1-DC43-99C8-20B2AF08DED2}" dt="2021-03-01T10:59:03.518" v="359" actId="20577"/>
          <ac:spMkLst>
            <pc:docMk/>
            <pc:sldMk cId="2948689610" sldId="270"/>
            <ac:spMk id="4" creationId="{58C30850-49E5-7048-9251-3C495DF54518}"/>
          </ac:spMkLst>
        </pc:spChg>
        <pc:spChg chg="mod">
          <ac:chgData name="Alexandre SCHIFFER" userId="8f28390f-5a5f-4efd-a760-7656bfa7277a" providerId="ADAL" clId="{432B4182-18D1-DC43-99C8-20B2AF08DED2}" dt="2021-03-01T10:59:08.889" v="376" actId="20577"/>
          <ac:spMkLst>
            <pc:docMk/>
            <pc:sldMk cId="2948689610" sldId="270"/>
            <ac:spMk id="5" creationId="{F2459249-4652-694E-8BF7-000C262C91FD}"/>
          </ac:spMkLst>
        </pc:spChg>
      </pc:sldChg>
      <pc:sldMasterChg chg="delSldLayout modSldLayout">
        <pc:chgData name="Alexandre SCHIFFER" userId="8f28390f-5a5f-4efd-a760-7656bfa7277a" providerId="ADAL" clId="{432B4182-18D1-DC43-99C8-20B2AF08DED2}" dt="2021-03-01T10:56:28.070" v="289" actId="20577"/>
        <pc:sldMasterMkLst>
          <pc:docMk/>
          <pc:sldMasterMk cId="0" sldId="2147493455"/>
        </pc:sldMasterMkLst>
        <pc:sldLayoutChg chg="addSp delSp modSp mod">
          <pc:chgData name="Alexandre SCHIFFER" userId="8f28390f-5a5f-4efd-a760-7656bfa7277a" providerId="ADAL" clId="{432B4182-18D1-DC43-99C8-20B2AF08DED2}" dt="2021-03-01T10:56:28.070" v="289" actId="20577"/>
          <pc:sldLayoutMkLst>
            <pc:docMk/>
            <pc:sldMasterMk cId="0" sldId="2147493455"/>
            <pc:sldLayoutMk cId="1522699082" sldId="2147493640"/>
          </pc:sldLayoutMkLst>
          <pc:spChg chg="mod">
            <ac:chgData name="Alexandre SCHIFFER" userId="8f28390f-5a5f-4efd-a760-7656bfa7277a" providerId="ADAL" clId="{432B4182-18D1-DC43-99C8-20B2AF08DED2}" dt="2021-03-01T10:55:56.278" v="230" actId="20577"/>
            <ac:spMkLst>
              <pc:docMk/>
              <pc:sldMasterMk cId="0" sldId="2147493455"/>
              <pc:sldLayoutMk cId="1522699082" sldId="2147493640"/>
              <ac:spMk id="2" creationId="{00000000-0000-0000-0000-000000000000}"/>
            </ac:spMkLst>
          </pc:spChg>
          <pc:spChg chg="mod">
            <ac:chgData name="Alexandre SCHIFFER" userId="8f28390f-5a5f-4efd-a760-7656bfa7277a" providerId="ADAL" clId="{432B4182-18D1-DC43-99C8-20B2AF08DED2}" dt="2021-03-01T10:56:06.727" v="253" actId="20577"/>
            <ac:spMkLst>
              <pc:docMk/>
              <pc:sldMasterMk cId="0" sldId="2147493455"/>
              <pc:sldLayoutMk cId="1522699082" sldId="2147493640"/>
              <ac:spMk id="3" creationId="{00000000-0000-0000-0000-000000000000}"/>
            </ac:spMkLst>
          </pc:spChg>
          <pc:spChg chg="mod">
            <ac:chgData name="Alexandre SCHIFFER" userId="8f28390f-5a5f-4efd-a760-7656bfa7277a" providerId="ADAL" clId="{432B4182-18D1-DC43-99C8-20B2AF08DED2}" dt="2021-03-01T10:56:20.663" v="272" actId="20577"/>
            <ac:spMkLst>
              <pc:docMk/>
              <pc:sldMasterMk cId="0" sldId="2147493455"/>
              <pc:sldLayoutMk cId="1522699082" sldId="2147493640"/>
              <ac:spMk id="19" creationId="{00000000-0000-0000-0000-000000000000}"/>
            </ac:spMkLst>
          </pc:spChg>
          <pc:spChg chg="mod">
            <ac:chgData name="Alexandre SCHIFFER" userId="8f28390f-5a5f-4efd-a760-7656bfa7277a" providerId="ADAL" clId="{432B4182-18D1-DC43-99C8-20B2AF08DED2}" dt="2021-03-01T10:56:28.070" v="289" actId="20577"/>
            <ac:spMkLst>
              <pc:docMk/>
              <pc:sldMasterMk cId="0" sldId="2147493455"/>
              <pc:sldLayoutMk cId="1522699082" sldId="2147493640"/>
              <ac:spMk id="20" creationId="{00000000-0000-0000-0000-000000000000}"/>
            </ac:spMkLst>
          </pc:spChg>
          <pc:picChg chg="add mod">
            <ac:chgData name="Alexandre SCHIFFER" userId="8f28390f-5a5f-4efd-a760-7656bfa7277a" providerId="ADAL" clId="{432B4182-18D1-DC43-99C8-20B2AF08DED2}" dt="2021-03-01T09:35:37.437" v="23" actId="1035"/>
            <ac:picMkLst>
              <pc:docMk/>
              <pc:sldMasterMk cId="0" sldId="2147493455"/>
              <pc:sldLayoutMk cId="1522699082" sldId="2147493640"/>
              <ac:picMk id="5" creationId="{4D6111C6-AC62-B84F-912A-CA508901608F}"/>
            </ac:picMkLst>
          </pc:picChg>
          <pc:picChg chg="del">
            <ac:chgData name="Alexandre SCHIFFER" userId="8f28390f-5a5f-4efd-a760-7656bfa7277a" providerId="ADAL" clId="{432B4182-18D1-DC43-99C8-20B2AF08DED2}" dt="2021-03-01T09:35:32.638" v="13" actId="478"/>
            <ac:picMkLst>
              <pc:docMk/>
              <pc:sldMasterMk cId="0" sldId="2147493455"/>
              <pc:sldLayoutMk cId="1522699082" sldId="2147493640"/>
              <ac:picMk id="6" creationId="{65F2E623-F1CE-B34B-B093-A1C9537BC1C7}"/>
            </ac:picMkLst>
          </pc:picChg>
          <pc:picChg chg="add mod">
            <ac:chgData name="Alexandre SCHIFFER" userId="8f28390f-5a5f-4efd-a760-7656bfa7277a" providerId="ADAL" clId="{432B4182-18D1-DC43-99C8-20B2AF08DED2}" dt="2021-03-01T09:37:46.269" v="29" actId="14100"/>
            <ac:picMkLst>
              <pc:docMk/>
              <pc:sldMasterMk cId="0" sldId="2147493455"/>
              <pc:sldLayoutMk cId="1522699082" sldId="2147493640"/>
              <ac:picMk id="8" creationId="{BD6690FA-FC67-E34C-AC55-BE4DFEDAF22F}"/>
            </ac:picMkLst>
          </pc:picChg>
          <pc:picChg chg="add del mod">
            <ac:chgData name="Alexandre SCHIFFER" userId="8f28390f-5a5f-4efd-a760-7656bfa7277a" providerId="ADAL" clId="{432B4182-18D1-DC43-99C8-20B2AF08DED2}" dt="2021-03-01T09:47:31.546" v="124" actId="478"/>
            <ac:picMkLst>
              <pc:docMk/>
              <pc:sldMasterMk cId="0" sldId="2147493455"/>
              <pc:sldLayoutMk cId="1522699082" sldId="2147493640"/>
              <ac:picMk id="10" creationId="{62DDBD59-73DE-0243-AC7A-82D586484AD7}"/>
            </ac:picMkLst>
          </pc:picChg>
          <pc:picChg chg="del">
            <ac:chgData name="Alexandre SCHIFFER" userId="8f28390f-5a5f-4efd-a760-7656bfa7277a" providerId="ADAL" clId="{432B4182-18D1-DC43-99C8-20B2AF08DED2}" dt="2021-03-01T09:37:47.606" v="30" actId="478"/>
            <ac:picMkLst>
              <pc:docMk/>
              <pc:sldMasterMk cId="0" sldId="2147493455"/>
              <pc:sldLayoutMk cId="1522699082" sldId="2147493640"/>
              <ac:picMk id="12" creationId="{AC4E9D83-03C6-C04E-9C59-762B89C1C0CF}"/>
            </ac:picMkLst>
          </pc:picChg>
        </pc:sldLayoutChg>
        <pc:sldLayoutChg chg="addSp delSp modSp mod">
          <pc:chgData name="Alexandre SCHIFFER" userId="8f28390f-5a5f-4efd-a760-7656bfa7277a" providerId="ADAL" clId="{432B4182-18D1-DC43-99C8-20B2AF08DED2}" dt="2021-03-01T09:41:23.735" v="85" actId="1076"/>
          <pc:sldLayoutMkLst>
            <pc:docMk/>
            <pc:sldMasterMk cId="0" sldId="2147493455"/>
            <pc:sldLayoutMk cId="115419589" sldId="2147493641"/>
          </pc:sldLayoutMkLst>
          <pc:spChg chg="add del mod">
            <ac:chgData name="Alexandre SCHIFFER" userId="8f28390f-5a5f-4efd-a760-7656bfa7277a" providerId="ADAL" clId="{432B4182-18D1-DC43-99C8-20B2AF08DED2}" dt="2021-03-01T09:40:24.342" v="73" actId="478"/>
            <ac:spMkLst>
              <pc:docMk/>
              <pc:sldMasterMk cId="0" sldId="2147493455"/>
              <pc:sldLayoutMk cId="115419589" sldId="2147493641"/>
              <ac:spMk id="5" creationId="{FD10D715-CE74-1C45-A168-D11448FBA9B7}"/>
            </ac:spMkLst>
          </pc:spChg>
          <pc:spChg chg="mod">
            <ac:chgData name="Alexandre SCHIFFER" userId="8f28390f-5a5f-4efd-a760-7656bfa7277a" providerId="ADAL" clId="{432B4182-18D1-DC43-99C8-20B2AF08DED2}" dt="2021-03-01T09:40:32.577" v="74" actId="207"/>
            <ac:spMkLst>
              <pc:docMk/>
              <pc:sldMasterMk cId="0" sldId="2147493455"/>
              <pc:sldLayoutMk cId="115419589" sldId="2147493641"/>
              <ac:spMk id="17" creationId="{AFC72EBA-B0C4-D443-A6BD-5873D63C0F3D}"/>
            </ac:spMkLst>
          </pc:spChg>
          <pc:spChg chg="mod">
            <ac:chgData name="Alexandre SCHIFFER" userId="8f28390f-5a5f-4efd-a760-7656bfa7277a" providerId="ADAL" clId="{432B4182-18D1-DC43-99C8-20B2AF08DED2}" dt="2021-03-01T09:40:32.577" v="74" actId="207"/>
            <ac:spMkLst>
              <pc:docMk/>
              <pc:sldMasterMk cId="0" sldId="2147493455"/>
              <pc:sldLayoutMk cId="115419589" sldId="2147493641"/>
              <ac:spMk id="18" creationId="{F92C0E05-3816-894C-B4B3-7FBBFA805BC0}"/>
            </ac:spMkLst>
          </pc:spChg>
          <pc:picChg chg="add mod modCrop">
            <ac:chgData name="Alexandre SCHIFFER" userId="8f28390f-5a5f-4efd-a760-7656bfa7277a" providerId="ADAL" clId="{432B4182-18D1-DC43-99C8-20B2AF08DED2}" dt="2021-03-01T09:40:17.202" v="71" actId="732"/>
            <ac:picMkLst>
              <pc:docMk/>
              <pc:sldMasterMk cId="0" sldId="2147493455"/>
              <pc:sldLayoutMk cId="115419589" sldId="2147493641"/>
              <ac:picMk id="4" creationId="{8B4348F9-AF02-DD49-9FE1-8DE35E173022}"/>
            </ac:picMkLst>
          </pc:picChg>
          <pc:picChg chg="del">
            <ac:chgData name="Alexandre SCHIFFER" userId="8f28390f-5a5f-4efd-a760-7656bfa7277a" providerId="ADAL" clId="{432B4182-18D1-DC43-99C8-20B2AF08DED2}" dt="2021-03-01T09:40:04.702" v="60" actId="478"/>
            <ac:picMkLst>
              <pc:docMk/>
              <pc:sldMasterMk cId="0" sldId="2147493455"/>
              <pc:sldLayoutMk cId="115419589" sldId="2147493641"/>
              <ac:picMk id="7" creationId="{E3D1EB69-5C01-2442-9316-F1AE97429456}"/>
            </ac:picMkLst>
          </pc:picChg>
          <pc:picChg chg="add mod">
            <ac:chgData name="Alexandre SCHIFFER" userId="8f28390f-5a5f-4efd-a760-7656bfa7277a" providerId="ADAL" clId="{432B4182-18D1-DC43-99C8-20B2AF08DED2}" dt="2021-03-01T09:41:07.726" v="82" actId="14100"/>
            <ac:picMkLst>
              <pc:docMk/>
              <pc:sldMasterMk cId="0" sldId="2147493455"/>
              <pc:sldLayoutMk cId="115419589" sldId="2147493641"/>
              <ac:picMk id="8" creationId="{77566AEE-8379-2948-BA3D-EA4401982756}"/>
            </ac:picMkLst>
          </pc:picChg>
          <pc:picChg chg="add mod">
            <ac:chgData name="Alexandre SCHIFFER" userId="8f28390f-5a5f-4efd-a760-7656bfa7277a" providerId="ADAL" clId="{432B4182-18D1-DC43-99C8-20B2AF08DED2}" dt="2021-03-01T09:41:23.735" v="85" actId="1076"/>
            <ac:picMkLst>
              <pc:docMk/>
              <pc:sldMasterMk cId="0" sldId="2147493455"/>
              <pc:sldLayoutMk cId="115419589" sldId="2147493641"/>
              <ac:picMk id="10" creationId="{0C119A7F-19A5-574B-91A1-A54D7920368D}"/>
            </ac:picMkLst>
          </pc:picChg>
          <pc:picChg chg="del">
            <ac:chgData name="Alexandre SCHIFFER" userId="8f28390f-5a5f-4efd-a760-7656bfa7277a" providerId="ADAL" clId="{432B4182-18D1-DC43-99C8-20B2AF08DED2}" dt="2021-03-01T09:40:57.870" v="81" actId="478"/>
            <ac:picMkLst>
              <pc:docMk/>
              <pc:sldMasterMk cId="0" sldId="2147493455"/>
              <pc:sldLayoutMk cId="115419589" sldId="2147493641"/>
              <ac:picMk id="12" creationId="{6DE1C885-5944-014C-BDE4-978C082AACBB}"/>
            </ac:picMkLst>
          </pc:picChg>
        </pc:sldLayoutChg>
        <pc:sldLayoutChg chg="addSp delSp modSp mod">
          <pc:chgData name="Alexandre SCHIFFER" userId="8f28390f-5a5f-4efd-a760-7656bfa7277a" providerId="ADAL" clId="{432B4182-18D1-DC43-99C8-20B2AF08DED2}" dt="2021-03-01T09:42:54.917" v="93"/>
          <pc:sldLayoutMkLst>
            <pc:docMk/>
            <pc:sldMasterMk cId="0" sldId="2147493455"/>
            <pc:sldLayoutMk cId="309067468" sldId="2147493642"/>
          </pc:sldLayoutMkLst>
          <pc:spChg chg="mod">
            <ac:chgData name="Alexandre SCHIFFER" userId="8f28390f-5a5f-4efd-a760-7656bfa7277a" providerId="ADAL" clId="{432B4182-18D1-DC43-99C8-20B2AF08DED2}" dt="2021-03-01T09:42:47.737" v="91" actId="207"/>
            <ac:spMkLst>
              <pc:docMk/>
              <pc:sldMasterMk cId="0" sldId="2147493455"/>
              <pc:sldLayoutMk cId="309067468" sldId="2147493642"/>
              <ac:spMk id="10" creationId="{FE623330-BFFB-F448-AA2F-26160B58BDC3}"/>
            </ac:spMkLst>
          </pc:spChg>
          <pc:spChg chg="mod">
            <ac:chgData name="Alexandre SCHIFFER" userId="8f28390f-5a5f-4efd-a760-7656bfa7277a" providerId="ADAL" clId="{432B4182-18D1-DC43-99C8-20B2AF08DED2}" dt="2021-03-01T09:42:47.737" v="91" actId="207"/>
            <ac:spMkLst>
              <pc:docMk/>
              <pc:sldMasterMk cId="0" sldId="2147493455"/>
              <pc:sldLayoutMk cId="309067468" sldId="2147493642"/>
              <ac:spMk id="11" creationId="{F292DDDC-1EEA-5646-B219-7866C459EC59}"/>
            </ac:spMkLst>
          </pc:spChg>
          <pc:spChg chg="mod">
            <ac:chgData name="Alexandre SCHIFFER" userId="8f28390f-5a5f-4efd-a760-7656bfa7277a" providerId="ADAL" clId="{432B4182-18D1-DC43-99C8-20B2AF08DED2}" dt="2021-03-01T09:42:47.737" v="91" actId="207"/>
            <ac:spMkLst>
              <pc:docMk/>
              <pc:sldMasterMk cId="0" sldId="2147493455"/>
              <pc:sldLayoutMk cId="309067468" sldId="2147493642"/>
              <ac:spMk id="13" creationId="{00000000-0000-0000-0000-000000000000}"/>
            </ac:spMkLst>
          </pc:spChg>
          <pc:picChg chg="del">
            <ac:chgData name="Alexandre SCHIFFER" userId="8f28390f-5a5f-4efd-a760-7656bfa7277a" providerId="ADAL" clId="{432B4182-18D1-DC43-99C8-20B2AF08DED2}" dt="2021-03-01T09:42:52.480" v="92" actId="478"/>
            <ac:picMkLst>
              <pc:docMk/>
              <pc:sldMasterMk cId="0" sldId="2147493455"/>
              <pc:sldLayoutMk cId="309067468" sldId="2147493642"/>
              <ac:picMk id="6" creationId="{F492A15B-C99B-D446-8998-A54E258D6D9F}"/>
            </ac:picMkLst>
          </pc:picChg>
          <pc:picChg chg="add mod">
            <ac:chgData name="Alexandre SCHIFFER" userId="8f28390f-5a5f-4efd-a760-7656bfa7277a" providerId="ADAL" clId="{432B4182-18D1-DC43-99C8-20B2AF08DED2}" dt="2021-03-01T09:42:54.917" v="93"/>
            <ac:picMkLst>
              <pc:docMk/>
              <pc:sldMasterMk cId="0" sldId="2147493455"/>
              <pc:sldLayoutMk cId="309067468" sldId="2147493642"/>
              <ac:picMk id="7" creationId="{6A870493-F2B3-FF4B-B415-61351BC6658F}"/>
            </ac:picMkLst>
          </pc:picChg>
        </pc:sldLayoutChg>
        <pc:sldLayoutChg chg="addSp delSp modSp mod">
          <pc:chgData name="Alexandre SCHIFFER" userId="8f28390f-5a5f-4efd-a760-7656bfa7277a" providerId="ADAL" clId="{432B4182-18D1-DC43-99C8-20B2AF08DED2}" dt="2021-03-01T09:44:15.427" v="104" actId="207"/>
          <pc:sldLayoutMkLst>
            <pc:docMk/>
            <pc:sldMasterMk cId="0" sldId="2147493455"/>
            <pc:sldLayoutMk cId="1840261251" sldId="2147493643"/>
          </pc:sldLayoutMkLst>
          <pc:spChg chg="mod">
            <ac:chgData name="Alexandre SCHIFFER" userId="8f28390f-5a5f-4efd-a760-7656bfa7277a" providerId="ADAL" clId="{432B4182-18D1-DC43-99C8-20B2AF08DED2}" dt="2021-03-01T09:44:15.427" v="104" actId="207"/>
            <ac:spMkLst>
              <pc:docMk/>
              <pc:sldMasterMk cId="0" sldId="2147493455"/>
              <pc:sldLayoutMk cId="1840261251" sldId="2147493643"/>
              <ac:spMk id="7" creationId="{00000000-0000-0000-0000-000000000000}"/>
            </ac:spMkLst>
          </pc:spChg>
          <pc:spChg chg="mod">
            <ac:chgData name="Alexandre SCHIFFER" userId="8f28390f-5a5f-4efd-a760-7656bfa7277a" providerId="ADAL" clId="{432B4182-18D1-DC43-99C8-20B2AF08DED2}" dt="2021-03-01T09:44:15.427" v="104" actId="207"/>
            <ac:spMkLst>
              <pc:docMk/>
              <pc:sldMasterMk cId="0" sldId="2147493455"/>
              <pc:sldLayoutMk cId="1840261251" sldId="2147493643"/>
              <ac:spMk id="12" creationId="{C682912B-9D64-B94C-9A5C-32A715E7D1A3}"/>
            </ac:spMkLst>
          </pc:spChg>
          <pc:spChg chg="mod">
            <ac:chgData name="Alexandre SCHIFFER" userId="8f28390f-5a5f-4efd-a760-7656bfa7277a" providerId="ADAL" clId="{432B4182-18D1-DC43-99C8-20B2AF08DED2}" dt="2021-03-01T09:44:15.427" v="104" actId="207"/>
            <ac:spMkLst>
              <pc:docMk/>
              <pc:sldMasterMk cId="0" sldId="2147493455"/>
              <pc:sldLayoutMk cId="1840261251" sldId="2147493643"/>
              <ac:spMk id="13" creationId="{507AD564-F74B-5F48-A178-810FBAC66F63}"/>
            </ac:spMkLst>
          </pc:spChg>
          <pc:picChg chg="del">
            <ac:chgData name="Alexandre SCHIFFER" userId="8f28390f-5a5f-4efd-a760-7656bfa7277a" providerId="ADAL" clId="{432B4182-18D1-DC43-99C8-20B2AF08DED2}" dt="2021-03-01T09:42:57.583" v="94" actId="478"/>
            <ac:picMkLst>
              <pc:docMk/>
              <pc:sldMasterMk cId="0" sldId="2147493455"/>
              <pc:sldLayoutMk cId="1840261251" sldId="2147493643"/>
              <ac:picMk id="8" creationId="{1D740290-45CA-5143-9164-6D4AD0D49615}"/>
            </ac:picMkLst>
          </pc:picChg>
          <pc:picChg chg="add mod">
            <ac:chgData name="Alexandre SCHIFFER" userId="8f28390f-5a5f-4efd-a760-7656bfa7277a" providerId="ADAL" clId="{432B4182-18D1-DC43-99C8-20B2AF08DED2}" dt="2021-03-01T09:43:00.455" v="95"/>
            <ac:picMkLst>
              <pc:docMk/>
              <pc:sldMasterMk cId="0" sldId="2147493455"/>
              <pc:sldLayoutMk cId="1840261251" sldId="2147493643"/>
              <ac:picMk id="9" creationId="{259D8DBF-6DC9-7E4E-9F60-56276A1A0F01}"/>
            </ac:picMkLst>
          </pc:picChg>
        </pc:sldLayoutChg>
        <pc:sldLayoutChg chg="addSp delSp modSp mod">
          <pc:chgData name="Alexandre SCHIFFER" userId="8f28390f-5a5f-4efd-a760-7656bfa7277a" providerId="ADAL" clId="{432B4182-18D1-DC43-99C8-20B2AF08DED2}" dt="2021-03-01T09:44:22.852" v="105" actId="207"/>
          <pc:sldLayoutMkLst>
            <pc:docMk/>
            <pc:sldMasterMk cId="0" sldId="2147493455"/>
            <pc:sldLayoutMk cId="2192703510" sldId="2147493644"/>
          </pc:sldLayoutMkLst>
          <pc:spChg chg="mod">
            <ac:chgData name="Alexandre SCHIFFER" userId="8f28390f-5a5f-4efd-a760-7656bfa7277a" providerId="ADAL" clId="{432B4182-18D1-DC43-99C8-20B2AF08DED2}" dt="2021-03-01T09:44:22.852" v="105" actId="207"/>
            <ac:spMkLst>
              <pc:docMk/>
              <pc:sldMasterMk cId="0" sldId="2147493455"/>
              <pc:sldLayoutMk cId="2192703510" sldId="2147493644"/>
              <ac:spMk id="9" creationId="{9565B337-2BB0-464E-93A5-A2DD46984BA7}"/>
            </ac:spMkLst>
          </pc:spChg>
          <pc:spChg chg="mod">
            <ac:chgData name="Alexandre SCHIFFER" userId="8f28390f-5a5f-4efd-a760-7656bfa7277a" providerId="ADAL" clId="{432B4182-18D1-DC43-99C8-20B2AF08DED2}" dt="2021-03-01T09:44:22.852" v="105" actId="207"/>
            <ac:spMkLst>
              <pc:docMk/>
              <pc:sldMasterMk cId="0" sldId="2147493455"/>
              <pc:sldLayoutMk cId="2192703510" sldId="2147493644"/>
              <ac:spMk id="12" creationId="{1181E350-664D-B74F-BC18-EC5488FF6F70}"/>
            </ac:spMkLst>
          </pc:spChg>
          <pc:spChg chg="mod">
            <ac:chgData name="Alexandre SCHIFFER" userId="8f28390f-5a5f-4efd-a760-7656bfa7277a" providerId="ADAL" clId="{432B4182-18D1-DC43-99C8-20B2AF08DED2}" dt="2021-03-01T09:44:22.852" v="105" actId="207"/>
            <ac:spMkLst>
              <pc:docMk/>
              <pc:sldMasterMk cId="0" sldId="2147493455"/>
              <pc:sldLayoutMk cId="2192703510" sldId="2147493644"/>
              <ac:spMk id="13" creationId="{C5C35293-ECC7-C64B-B3A9-CA64DE4E3139}"/>
            </ac:spMkLst>
          </pc:spChg>
          <pc:picChg chg="del">
            <ac:chgData name="Alexandre SCHIFFER" userId="8f28390f-5a5f-4efd-a760-7656bfa7277a" providerId="ADAL" clId="{432B4182-18D1-DC43-99C8-20B2AF08DED2}" dt="2021-03-01T09:43:02.557" v="96" actId="478"/>
            <ac:picMkLst>
              <pc:docMk/>
              <pc:sldMasterMk cId="0" sldId="2147493455"/>
              <pc:sldLayoutMk cId="2192703510" sldId="2147493644"/>
              <ac:picMk id="7" creationId="{1B457AE8-7844-E442-B7BD-1C24E457E44F}"/>
            </ac:picMkLst>
          </pc:picChg>
          <pc:picChg chg="add mod">
            <ac:chgData name="Alexandre SCHIFFER" userId="8f28390f-5a5f-4efd-a760-7656bfa7277a" providerId="ADAL" clId="{432B4182-18D1-DC43-99C8-20B2AF08DED2}" dt="2021-03-01T09:43:05.394" v="97"/>
            <ac:picMkLst>
              <pc:docMk/>
              <pc:sldMasterMk cId="0" sldId="2147493455"/>
              <pc:sldLayoutMk cId="2192703510" sldId="2147493644"/>
              <ac:picMk id="8" creationId="{53B5C386-20AE-F242-8283-AB13EE5A2C0A}"/>
            </ac:picMkLst>
          </pc:picChg>
        </pc:sldLayoutChg>
        <pc:sldLayoutChg chg="addSp delSp modSp mod">
          <pc:chgData name="Alexandre SCHIFFER" userId="8f28390f-5a5f-4efd-a760-7656bfa7277a" providerId="ADAL" clId="{432B4182-18D1-DC43-99C8-20B2AF08DED2}" dt="2021-03-01T09:44:52.423" v="107" actId="12"/>
          <pc:sldLayoutMkLst>
            <pc:docMk/>
            <pc:sldMasterMk cId="0" sldId="2147493455"/>
            <pc:sldLayoutMk cId="3278467359" sldId="2147493645"/>
          </pc:sldLayoutMkLst>
          <pc:spChg chg="mod">
            <ac:chgData name="Alexandre SCHIFFER" userId="8f28390f-5a5f-4efd-a760-7656bfa7277a" providerId="ADAL" clId="{432B4182-18D1-DC43-99C8-20B2AF08DED2}" dt="2021-03-01T09:44:52.423" v="107" actId="12"/>
            <ac:spMkLst>
              <pc:docMk/>
              <pc:sldMasterMk cId="0" sldId="2147493455"/>
              <pc:sldLayoutMk cId="3278467359" sldId="2147493645"/>
              <ac:spMk id="4" creationId="{00000000-0000-0000-0000-000000000000}"/>
            </ac:spMkLst>
          </pc:spChg>
          <pc:spChg chg="mod">
            <ac:chgData name="Alexandre SCHIFFER" userId="8f28390f-5a5f-4efd-a760-7656bfa7277a" providerId="ADAL" clId="{432B4182-18D1-DC43-99C8-20B2AF08DED2}" dt="2021-03-01T09:44:35.039" v="106" actId="207"/>
            <ac:spMkLst>
              <pc:docMk/>
              <pc:sldMasterMk cId="0" sldId="2147493455"/>
              <pc:sldLayoutMk cId="3278467359" sldId="2147493645"/>
              <ac:spMk id="9" creationId="{8C288732-EB0A-AF40-8B00-28C2C3A92668}"/>
            </ac:spMkLst>
          </pc:spChg>
          <pc:spChg chg="mod">
            <ac:chgData name="Alexandre SCHIFFER" userId="8f28390f-5a5f-4efd-a760-7656bfa7277a" providerId="ADAL" clId="{432B4182-18D1-DC43-99C8-20B2AF08DED2}" dt="2021-03-01T09:44:35.039" v="106" actId="207"/>
            <ac:spMkLst>
              <pc:docMk/>
              <pc:sldMasterMk cId="0" sldId="2147493455"/>
              <pc:sldLayoutMk cId="3278467359" sldId="2147493645"/>
              <ac:spMk id="11" creationId="{8FEDD8DF-DD02-1242-9795-AE505DBDACEA}"/>
            </ac:spMkLst>
          </pc:spChg>
          <pc:picChg chg="del">
            <ac:chgData name="Alexandre SCHIFFER" userId="8f28390f-5a5f-4efd-a760-7656bfa7277a" providerId="ADAL" clId="{432B4182-18D1-DC43-99C8-20B2AF08DED2}" dt="2021-03-01T09:43:06.722" v="98" actId="478"/>
            <ac:picMkLst>
              <pc:docMk/>
              <pc:sldMasterMk cId="0" sldId="2147493455"/>
              <pc:sldLayoutMk cId="3278467359" sldId="2147493645"/>
              <ac:picMk id="6" creationId="{6311D0CA-00A7-6248-90F5-7A837AC33BE9}"/>
            </ac:picMkLst>
          </pc:picChg>
          <pc:picChg chg="add mod">
            <ac:chgData name="Alexandre SCHIFFER" userId="8f28390f-5a5f-4efd-a760-7656bfa7277a" providerId="ADAL" clId="{432B4182-18D1-DC43-99C8-20B2AF08DED2}" dt="2021-03-01T09:43:09.386" v="99"/>
            <ac:picMkLst>
              <pc:docMk/>
              <pc:sldMasterMk cId="0" sldId="2147493455"/>
              <pc:sldLayoutMk cId="3278467359" sldId="2147493645"/>
              <ac:picMk id="7" creationId="{919A94AC-FF1F-0A48-8705-18B71B694B4A}"/>
            </ac:picMkLst>
          </pc:picChg>
        </pc:sldLayoutChg>
        <pc:sldLayoutChg chg="addSp delSp modSp mod">
          <pc:chgData name="Alexandre SCHIFFER" userId="8f28390f-5a5f-4efd-a760-7656bfa7277a" providerId="ADAL" clId="{432B4182-18D1-DC43-99C8-20B2AF08DED2}" dt="2021-03-01T09:43:43.183" v="103" actId="478"/>
          <pc:sldLayoutMkLst>
            <pc:docMk/>
            <pc:sldMasterMk cId="0" sldId="2147493455"/>
            <pc:sldLayoutMk cId="2599831872" sldId="2147493646"/>
          </pc:sldLayoutMkLst>
          <pc:picChg chg="del">
            <ac:chgData name="Alexandre SCHIFFER" userId="8f28390f-5a5f-4efd-a760-7656bfa7277a" providerId="ADAL" clId="{432B4182-18D1-DC43-99C8-20B2AF08DED2}" dt="2021-03-01T09:43:43.183" v="103" actId="478"/>
            <ac:picMkLst>
              <pc:docMk/>
              <pc:sldMasterMk cId="0" sldId="2147493455"/>
              <pc:sldLayoutMk cId="2599831872" sldId="2147493646"/>
              <ac:picMk id="4" creationId="{36B3BA54-23B2-9D4E-999A-2FC9ED66A33E}"/>
            </ac:picMkLst>
          </pc:picChg>
          <pc:picChg chg="del">
            <ac:chgData name="Alexandre SCHIFFER" userId="8f28390f-5a5f-4efd-a760-7656bfa7277a" providerId="ADAL" clId="{432B4182-18D1-DC43-99C8-20B2AF08DED2}" dt="2021-03-01T09:43:12.841" v="100" actId="478"/>
            <ac:picMkLst>
              <pc:docMk/>
              <pc:sldMasterMk cId="0" sldId="2147493455"/>
              <pc:sldLayoutMk cId="2599831872" sldId="2147493646"/>
              <ac:picMk id="5" creationId="{66DA245F-4237-EC48-B618-4E8A25EDC2E4}"/>
            </ac:picMkLst>
          </pc:picChg>
          <pc:picChg chg="add mod">
            <ac:chgData name="Alexandre SCHIFFER" userId="8f28390f-5a5f-4efd-a760-7656bfa7277a" providerId="ADAL" clId="{432B4182-18D1-DC43-99C8-20B2AF08DED2}" dt="2021-03-01T09:43:15.930" v="101"/>
            <ac:picMkLst>
              <pc:docMk/>
              <pc:sldMasterMk cId="0" sldId="2147493455"/>
              <pc:sldLayoutMk cId="2599831872" sldId="2147493646"/>
              <ac:picMk id="6" creationId="{02DAA1DB-FDFD-3149-9945-FE4B6D87E7AB}"/>
            </ac:picMkLst>
          </pc:picChg>
          <pc:picChg chg="add mod">
            <ac:chgData name="Alexandre SCHIFFER" userId="8f28390f-5a5f-4efd-a760-7656bfa7277a" providerId="ADAL" clId="{432B4182-18D1-DC43-99C8-20B2AF08DED2}" dt="2021-03-01T09:43:40.096" v="102"/>
            <ac:picMkLst>
              <pc:docMk/>
              <pc:sldMasterMk cId="0" sldId="2147493455"/>
              <pc:sldLayoutMk cId="2599831872" sldId="2147493646"/>
              <ac:picMk id="7" creationId="{5BA84855-0A86-C84A-80A6-74A12EA828CD}"/>
            </ac:picMkLst>
          </pc:picChg>
        </pc:sldLayoutChg>
        <pc:sldLayoutChg chg="addSp delSp modSp mod">
          <pc:chgData name="Alexandre SCHIFFER" userId="8f28390f-5a5f-4efd-a760-7656bfa7277a" providerId="ADAL" clId="{432B4182-18D1-DC43-99C8-20B2AF08DED2}" dt="2021-03-01T09:47:41.520" v="126" actId="167"/>
          <pc:sldLayoutMkLst>
            <pc:docMk/>
            <pc:sldMasterMk cId="0" sldId="2147493455"/>
            <pc:sldLayoutMk cId="2229668312" sldId="2147493648"/>
          </pc:sldLayoutMkLst>
          <pc:spChg chg="mod">
            <ac:chgData name="Alexandre SCHIFFER" userId="8f28390f-5a5f-4efd-a760-7656bfa7277a" providerId="ADAL" clId="{432B4182-18D1-DC43-99C8-20B2AF08DED2}" dt="2021-03-01T09:45:59.215" v="110" actId="207"/>
            <ac:spMkLst>
              <pc:docMk/>
              <pc:sldMasterMk cId="0" sldId="2147493455"/>
              <pc:sldLayoutMk cId="2229668312" sldId="2147493648"/>
              <ac:spMk id="12" creationId="{9C41762A-FB87-4D8B-8DB4-D9EEF6C059C3}"/>
            </ac:spMkLst>
          </pc:spChg>
          <pc:spChg chg="mod">
            <ac:chgData name="Alexandre SCHIFFER" userId="8f28390f-5a5f-4efd-a760-7656bfa7277a" providerId="ADAL" clId="{432B4182-18D1-DC43-99C8-20B2AF08DED2}" dt="2021-03-01T09:47:01.627" v="120" actId="207"/>
            <ac:spMkLst>
              <pc:docMk/>
              <pc:sldMasterMk cId="0" sldId="2147493455"/>
              <pc:sldLayoutMk cId="2229668312" sldId="2147493648"/>
              <ac:spMk id="21" creationId="{A380C87E-3021-6640-B9B2-029B67F78CED}"/>
            </ac:spMkLst>
          </pc:spChg>
          <pc:picChg chg="del">
            <ac:chgData name="Alexandre SCHIFFER" userId="8f28390f-5a5f-4efd-a760-7656bfa7277a" providerId="ADAL" clId="{432B4182-18D1-DC43-99C8-20B2AF08DED2}" dt="2021-03-01T09:47:11.081" v="121" actId="478"/>
            <ac:picMkLst>
              <pc:docMk/>
              <pc:sldMasterMk cId="0" sldId="2147493455"/>
              <pc:sldLayoutMk cId="2229668312" sldId="2147493648"/>
              <ac:picMk id="6" creationId="{C84CF184-63D9-4D45-875B-2C633D63F814}"/>
            </ac:picMkLst>
          </pc:picChg>
          <pc:picChg chg="add mod">
            <ac:chgData name="Alexandre SCHIFFER" userId="8f28390f-5a5f-4efd-a760-7656bfa7277a" providerId="ADAL" clId="{432B4182-18D1-DC43-99C8-20B2AF08DED2}" dt="2021-03-01T09:45:55.096" v="109"/>
            <ac:picMkLst>
              <pc:docMk/>
              <pc:sldMasterMk cId="0" sldId="2147493455"/>
              <pc:sldLayoutMk cId="2229668312" sldId="2147493648"/>
              <ac:picMk id="7" creationId="{0CC90C60-B787-A74E-B9A7-8195A7D3EED0}"/>
            </ac:picMkLst>
          </pc:picChg>
          <pc:picChg chg="add mod">
            <ac:chgData name="Alexandre SCHIFFER" userId="8f28390f-5a5f-4efd-a760-7656bfa7277a" providerId="ADAL" clId="{432B4182-18D1-DC43-99C8-20B2AF08DED2}" dt="2021-03-01T09:47:13.801" v="122"/>
            <ac:picMkLst>
              <pc:docMk/>
              <pc:sldMasterMk cId="0" sldId="2147493455"/>
              <pc:sldLayoutMk cId="2229668312" sldId="2147493648"/>
              <ac:picMk id="8" creationId="{9E33F32C-7159-E04A-8E26-279EC4F5ABF4}"/>
            </ac:picMkLst>
          </pc:picChg>
          <pc:picChg chg="del">
            <ac:chgData name="Alexandre SCHIFFER" userId="8f28390f-5a5f-4efd-a760-7656bfa7277a" providerId="ADAL" clId="{432B4182-18D1-DC43-99C8-20B2AF08DED2}" dt="2021-03-01T09:45:49.170" v="108" actId="478"/>
            <ac:picMkLst>
              <pc:docMk/>
              <pc:sldMasterMk cId="0" sldId="2147493455"/>
              <pc:sldLayoutMk cId="2229668312" sldId="2147493648"/>
              <ac:picMk id="9" creationId="{6125E029-00B5-FE44-8E81-797F240188EF}"/>
            </ac:picMkLst>
          </pc:picChg>
          <pc:picChg chg="add mod">
            <ac:chgData name="Alexandre SCHIFFER" userId="8f28390f-5a5f-4efd-a760-7656bfa7277a" providerId="ADAL" clId="{432B4182-18D1-DC43-99C8-20B2AF08DED2}" dt="2021-03-01T09:47:41.520" v="126" actId="167"/>
            <ac:picMkLst>
              <pc:docMk/>
              <pc:sldMasterMk cId="0" sldId="2147493455"/>
              <pc:sldLayoutMk cId="2229668312" sldId="2147493648"/>
              <ac:picMk id="10" creationId="{D8BD3FC2-32E4-A04F-B6F1-FEE266810521}"/>
            </ac:picMkLst>
          </pc:picChg>
        </pc:sldLayoutChg>
        <pc:sldLayoutChg chg="addSp delSp modSp del mod">
          <pc:chgData name="Alexandre SCHIFFER" userId="8f28390f-5a5f-4efd-a760-7656bfa7277a" providerId="ADAL" clId="{432B4182-18D1-DC43-99C8-20B2AF08DED2}" dt="2021-03-01T09:42:43.403" v="90" actId="2696"/>
          <pc:sldLayoutMkLst>
            <pc:docMk/>
            <pc:sldMasterMk cId="0" sldId="2147493455"/>
            <pc:sldLayoutMk cId="3079577876" sldId="2147493649"/>
          </pc:sldLayoutMkLst>
          <pc:spChg chg="mod">
            <ac:chgData name="Alexandre SCHIFFER" userId="8f28390f-5a5f-4efd-a760-7656bfa7277a" providerId="ADAL" clId="{432B4182-18D1-DC43-99C8-20B2AF08DED2}" dt="2021-03-01T09:42:31.274" v="89" actId="207"/>
            <ac:spMkLst>
              <pc:docMk/>
              <pc:sldMasterMk cId="0" sldId="2147493455"/>
              <pc:sldLayoutMk cId="3079577876" sldId="2147493649"/>
              <ac:spMk id="10" creationId="{FE623330-BFFB-F448-AA2F-26160B58BDC3}"/>
            </ac:spMkLst>
          </pc:spChg>
          <pc:spChg chg="mod">
            <ac:chgData name="Alexandre SCHIFFER" userId="8f28390f-5a5f-4efd-a760-7656bfa7277a" providerId="ADAL" clId="{432B4182-18D1-DC43-99C8-20B2AF08DED2}" dt="2021-03-01T09:42:31.274" v="89" actId="207"/>
            <ac:spMkLst>
              <pc:docMk/>
              <pc:sldMasterMk cId="0" sldId="2147493455"/>
              <pc:sldLayoutMk cId="3079577876" sldId="2147493649"/>
              <ac:spMk id="11" creationId="{F292DDDC-1EEA-5646-B219-7866C459EC59}"/>
            </ac:spMkLst>
          </pc:spChg>
          <pc:spChg chg="mod">
            <ac:chgData name="Alexandre SCHIFFER" userId="8f28390f-5a5f-4efd-a760-7656bfa7277a" providerId="ADAL" clId="{432B4182-18D1-DC43-99C8-20B2AF08DED2}" dt="2021-03-01T09:42:31.274" v="89" actId="207"/>
            <ac:spMkLst>
              <pc:docMk/>
              <pc:sldMasterMk cId="0" sldId="2147493455"/>
              <pc:sldLayoutMk cId="3079577876" sldId="2147493649"/>
              <ac:spMk id="13" creationId="{00000000-0000-0000-0000-000000000000}"/>
            </ac:spMkLst>
          </pc:spChg>
          <pc:picChg chg="add mod">
            <ac:chgData name="Alexandre SCHIFFER" userId="8f28390f-5a5f-4efd-a760-7656bfa7277a" providerId="ADAL" clId="{432B4182-18D1-DC43-99C8-20B2AF08DED2}" dt="2021-03-01T09:42:22.826" v="87"/>
            <ac:picMkLst>
              <pc:docMk/>
              <pc:sldMasterMk cId="0" sldId="2147493455"/>
              <pc:sldLayoutMk cId="3079577876" sldId="2147493649"/>
              <ac:picMk id="6" creationId="{A7344FB9-0283-A047-9FE2-015A5675D4CC}"/>
            </ac:picMkLst>
          </pc:picChg>
          <pc:picChg chg="del">
            <ac:chgData name="Alexandre SCHIFFER" userId="8f28390f-5a5f-4efd-a760-7656bfa7277a" providerId="ADAL" clId="{432B4182-18D1-DC43-99C8-20B2AF08DED2}" dt="2021-03-01T09:41:32.418" v="86" actId="478"/>
            <ac:picMkLst>
              <pc:docMk/>
              <pc:sldMasterMk cId="0" sldId="2147493455"/>
              <pc:sldLayoutMk cId="3079577876" sldId="2147493649"/>
              <ac:picMk id="8" creationId="{AAB83B61-0942-F248-B9B9-4429114ECC54}"/>
            </ac:picMkLst>
          </pc:picChg>
          <pc:picChg chg="del">
            <ac:chgData name="Alexandre SCHIFFER" userId="8f28390f-5a5f-4efd-a760-7656bfa7277a" providerId="ADAL" clId="{432B4182-18D1-DC43-99C8-20B2AF08DED2}" dt="2021-03-01T09:42:25.250" v="88" actId="478"/>
            <ac:picMkLst>
              <pc:docMk/>
              <pc:sldMasterMk cId="0" sldId="2147493455"/>
              <pc:sldLayoutMk cId="3079577876" sldId="2147493649"/>
              <ac:picMk id="9" creationId="{403AFF01-64A5-AF40-A173-434569A88237}"/>
            </ac:picMkLst>
          </pc:picChg>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Calibri" panose="020F0502020204030204" pitchFamily="34" charset="0"/>
                <a:ea typeface="MS PGothic" panose="020B0600070205080204" pitchFamily="34" charset="-128"/>
              </a:defRPr>
            </a:lvl1pPr>
          </a:lstStyle>
          <a:p>
            <a:pPr>
              <a:defRPr/>
            </a:pPr>
            <a:fld id="{348F6101-F865-434C-8E03-1C010E47B5D0}" type="datetimeFigureOut">
              <a:rPr lang="en-US" altLang="en-US"/>
              <a:pPr>
                <a:defRPr/>
              </a:pPr>
              <a:t>4/7/2022</a:t>
            </a:fld>
            <a:endParaRPr lang="en-US" alt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ea typeface="MS PGothic" panose="020B0600070205080204" pitchFamily="34" charset="-128"/>
              </a:defRPr>
            </a:lvl1pPr>
          </a:lstStyle>
          <a:p>
            <a:pPr>
              <a:defRPr/>
            </a:pPr>
            <a:fld id="{9BDE4E75-88DF-4ADF-8177-C8A4B91AE97A}" type="slidenum">
              <a:rPr lang="en-US" altLang="en-US"/>
              <a:pPr>
                <a:defRPr/>
              </a:pPr>
              <a:t>‹#›</a:t>
            </a:fld>
            <a:endParaRPr lang="en-US" altLang="en-US"/>
          </a:p>
        </p:txBody>
      </p:sp>
    </p:spTree>
    <p:extLst>
      <p:ext uri="{BB962C8B-B14F-4D97-AF65-F5344CB8AC3E}">
        <p14:creationId xmlns:p14="http://schemas.microsoft.com/office/powerpoint/2010/main" val="19968764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smtClean="0"/>
            </a:lvl1pPr>
          </a:lstStyle>
          <a:p>
            <a:pPr>
              <a:defRPr/>
            </a:pPr>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smtClean="0"/>
            </a:lvl1pPr>
          </a:lstStyle>
          <a:p>
            <a:pPr>
              <a:defRPr/>
            </a:pPr>
            <a:fld id="{BA7F01B5-F894-4428-8AAB-2DD80EE09C1C}" type="datetimeFigureOut">
              <a:rPr lang="en-GB"/>
              <a:pPr>
                <a:defRPr/>
              </a:pPr>
              <a:t>07/04/2022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smtClean="0"/>
            </a:lvl1pPr>
          </a:lstStyle>
          <a:p>
            <a:pPr>
              <a:defRPr/>
            </a:pPr>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smtClean="0"/>
            </a:lvl1pPr>
          </a:lstStyle>
          <a:p>
            <a:pPr>
              <a:defRPr/>
            </a:pPr>
            <a:fld id="{B53C4279-0E90-45C7-936D-21AD6824232C}" type="slidenum">
              <a:rPr lang="en-GB"/>
              <a:pPr>
                <a:defRPr/>
              </a:pPr>
              <a:t>‹#›</a:t>
            </a:fld>
            <a:endParaRPr lang="en-GB"/>
          </a:p>
        </p:txBody>
      </p:sp>
    </p:spTree>
    <p:extLst>
      <p:ext uri="{BB962C8B-B14F-4D97-AF65-F5344CB8AC3E}">
        <p14:creationId xmlns:p14="http://schemas.microsoft.com/office/powerpoint/2010/main" val="2891843779"/>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_Title Presentation">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60000" y="1870902"/>
            <a:ext cx="4937117" cy="900000"/>
          </a:xfrm>
          <a:prstGeom prst="rect">
            <a:avLst/>
          </a:prstGeom>
        </p:spPr>
        <p:txBody>
          <a:bodyPr anchor="t">
            <a:noAutofit/>
          </a:bodyPr>
          <a:lstStyle>
            <a:lvl1pPr algn="l">
              <a:lnSpc>
                <a:spcPct val="80000"/>
              </a:lnSpc>
              <a:defRPr sz="2800" b="1" i="0" cap="all">
                <a:solidFill>
                  <a:srgbClr val="E10454"/>
                </a:solidFill>
                <a:latin typeface="+mn-lt"/>
                <a:cs typeface="Arial Narrow"/>
              </a:defRPr>
            </a:lvl1pPr>
          </a:lstStyle>
          <a:p>
            <a:r>
              <a:rPr lang="en-US" dirty="0"/>
              <a:t>Click to add</a:t>
            </a:r>
            <a:br>
              <a:rPr lang="en-US" dirty="0"/>
            </a:br>
            <a:r>
              <a:rPr lang="en-US" dirty="0"/>
              <a:t>a Title</a:t>
            </a:r>
          </a:p>
        </p:txBody>
      </p:sp>
      <p:sp>
        <p:nvSpPr>
          <p:cNvPr id="3" name="Subtitle 2"/>
          <p:cNvSpPr>
            <a:spLocks noGrp="1"/>
          </p:cNvSpPr>
          <p:nvPr>
            <p:ph type="subTitle" idx="1" hasCustomPrompt="1"/>
          </p:nvPr>
        </p:nvSpPr>
        <p:spPr>
          <a:xfrm>
            <a:off x="360000" y="2770902"/>
            <a:ext cx="4937117" cy="450000"/>
          </a:xfrm>
          <a:prstGeom prst="rect">
            <a:avLst/>
          </a:prstGeom>
        </p:spPr>
        <p:txBody>
          <a:bodyPr anchor="t">
            <a:noAutofit/>
          </a:bodyPr>
          <a:lstStyle>
            <a:lvl1pPr marL="0" indent="0" algn="l">
              <a:buNone/>
              <a:defRPr sz="2000">
                <a:solidFill>
                  <a:srgbClr val="E10454"/>
                </a:solidFill>
                <a:latin typeface="+mn-lt"/>
                <a:cs typeface="Arial Narrow"/>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add a subtitle</a:t>
            </a:r>
          </a:p>
        </p:txBody>
      </p:sp>
      <p:sp>
        <p:nvSpPr>
          <p:cNvPr id="19" name="Text Placeholder 18"/>
          <p:cNvSpPr>
            <a:spLocks noGrp="1"/>
          </p:cNvSpPr>
          <p:nvPr>
            <p:ph type="body" sz="quarter" idx="10" hasCustomPrompt="1"/>
          </p:nvPr>
        </p:nvSpPr>
        <p:spPr>
          <a:xfrm>
            <a:off x="360002" y="3428474"/>
            <a:ext cx="4967180" cy="230400"/>
          </a:xfrm>
          <a:prstGeom prst="rect">
            <a:avLst/>
          </a:prstGeom>
        </p:spPr>
        <p:txBody>
          <a:bodyPr tIns="46800" bIns="234000" anchor="t">
            <a:noAutofit/>
          </a:bodyPr>
          <a:lstStyle>
            <a:lvl1pPr marL="0" indent="0">
              <a:buFontTx/>
              <a:buNone/>
              <a:defRPr sz="1200" b="1">
                <a:solidFill>
                  <a:srgbClr val="E10454"/>
                </a:solidFill>
                <a:latin typeface="+mn-lt"/>
              </a:defRPr>
            </a:lvl1pPr>
          </a:lstStyle>
          <a:p>
            <a:pPr lvl="0"/>
            <a:r>
              <a:rPr lang="en-US" dirty="0"/>
              <a:t>Click to add text</a:t>
            </a:r>
          </a:p>
        </p:txBody>
      </p:sp>
      <p:sp>
        <p:nvSpPr>
          <p:cNvPr id="20" name="Text Placeholder 18"/>
          <p:cNvSpPr>
            <a:spLocks noGrp="1"/>
          </p:cNvSpPr>
          <p:nvPr>
            <p:ph type="body" sz="quarter" idx="11" hasCustomPrompt="1"/>
          </p:nvPr>
        </p:nvSpPr>
        <p:spPr>
          <a:xfrm>
            <a:off x="360002" y="3664800"/>
            <a:ext cx="4967181" cy="230400"/>
          </a:xfrm>
          <a:prstGeom prst="rect">
            <a:avLst/>
          </a:prstGeom>
        </p:spPr>
        <p:txBody>
          <a:bodyPr tIns="46800" bIns="234000" anchor="t">
            <a:noAutofit/>
          </a:bodyPr>
          <a:lstStyle>
            <a:lvl1pPr marL="0" indent="0">
              <a:buFontTx/>
              <a:buNone/>
              <a:defRPr sz="1200" b="0">
                <a:solidFill>
                  <a:srgbClr val="9C4997"/>
                </a:solidFill>
                <a:latin typeface="+mn-lt"/>
                <a:cs typeface="Agency FB" panose="020F0502020204030204" pitchFamily="34" charset="0"/>
              </a:defRPr>
            </a:lvl1pPr>
          </a:lstStyle>
          <a:p>
            <a:pPr lvl="0"/>
            <a:r>
              <a:rPr lang="en-US" dirty="0"/>
              <a:t>Click to add text</a:t>
            </a:r>
          </a:p>
        </p:txBody>
      </p:sp>
      <p:pic>
        <p:nvPicPr>
          <p:cNvPr id="24" name="Picture 8" descr="A picture containing drawing&#10;&#10;Description automatically generated">
            <a:extLst>
              <a:ext uri="{FF2B5EF4-FFF2-40B4-BE49-F238E27FC236}">
                <a16:creationId xmlns:a16="http://schemas.microsoft.com/office/drawing/2014/main" id="{F44BEA34-A7A7-2344-ADE6-B7D2E6E73641}"/>
              </a:ext>
            </a:extLst>
          </p:cNvPr>
          <p:cNvPicPr>
            <a:picLocks noChangeAspect="1"/>
          </p:cNvPicPr>
          <p:nvPr userDrawn="1"/>
        </p:nvPicPr>
        <p:blipFill>
          <a:blip r:embed="rId2"/>
          <a:stretch>
            <a:fillRect/>
          </a:stretch>
        </p:blipFill>
        <p:spPr>
          <a:xfrm>
            <a:off x="468591" y="4629485"/>
            <a:ext cx="1008000" cy="262015"/>
          </a:xfrm>
          <a:prstGeom prst="rect">
            <a:avLst/>
          </a:prstGeom>
        </p:spPr>
      </p:pic>
      <p:pic>
        <p:nvPicPr>
          <p:cNvPr id="12" name="Image 11" descr="Une image contenant plante, cactus&#10;&#10;Description générée automatiquement">
            <a:extLst>
              <a:ext uri="{FF2B5EF4-FFF2-40B4-BE49-F238E27FC236}">
                <a16:creationId xmlns:a16="http://schemas.microsoft.com/office/drawing/2014/main" id="{E5B6A735-B176-424F-AA2B-572A3E58B456}"/>
              </a:ext>
            </a:extLst>
          </p:cNvPr>
          <p:cNvPicPr>
            <a:picLocks noChangeAspect="1"/>
          </p:cNvPicPr>
          <p:nvPr userDrawn="1"/>
        </p:nvPicPr>
        <p:blipFill>
          <a:blip r:embed="rId3"/>
          <a:stretch>
            <a:fillRect/>
          </a:stretch>
        </p:blipFill>
        <p:spPr>
          <a:xfrm>
            <a:off x="5034875" y="1422048"/>
            <a:ext cx="4333494" cy="3721452"/>
          </a:xfrm>
          <a:prstGeom prst="rect">
            <a:avLst/>
          </a:prstGeom>
        </p:spPr>
      </p:pic>
      <p:pic>
        <p:nvPicPr>
          <p:cNvPr id="10" name="Image 9">
            <a:extLst>
              <a:ext uri="{FF2B5EF4-FFF2-40B4-BE49-F238E27FC236}">
                <a16:creationId xmlns:a16="http://schemas.microsoft.com/office/drawing/2014/main" id="{62DDBD59-73DE-0243-AC7A-82D586484AD7}"/>
              </a:ext>
            </a:extLst>
          </p:cNvPr>
          <p:cNvPicPr>
            <a:picLocks noChangeAspect="1"/>
          </p:cNvPicPr>
          <p:nvPr userDrawn="1"/>
        </p:nvPicPr>
        <p:blipFill>
          <a:blip r:embed="rId4"/>
          <a:stretch>
            <a:fillRect/>
          </a:stretch>
        </p:blipFill>
        <p:spPr>
          <a:xfrm>
            <a:off x="4824346" y="542693"/>
            <a:ext cx="5143500" cy="5143500"/>
          </a:xfrm>
          <a:prstGeom prst="rect">
            <a:avLst/>
          </a:prstGeom>
        </p:spPr>
      </p:pic>
      <p:pic>
        <p:nvPicPr>
          <p:cNvPr id="7" name="Picture 6" descr="Logo, company name&#10;&#10;Description automatically generated">
            <a:extLst>
              <a:ext uri="{FF2B5EF4-FFF2-40B4-BE49-F238E27FC236}">
                <a16:creationId xmlns:a16="http://schemas.microsoft.com/office/drawing/2014/main" id="{3ADBDDFE-97DC-4C99-8392-B6D98B9CA4D0}"/>
              </a:ext>
            </a:extLst>
          </p:cNvPr>
          <p:cNvPicPr>
            <a:picLocks noChangeAspect="1"/>
          </p:cNvPicPr>
          <p:nvPr userDrawn="1"/>
        </p:nvPicPr>
        <p:blipFill>
          <a:blip r:embed="rId5"/>
          <a:stretch>
            <a:fillRect/>
          </a:stretch>
        </p:blipFill>
        <p:spPr>
          <a:xfrm>
            <a:off x="468590" y="455901"/>
            <a:ext cx="5186993" cy="556003"/>
          </a:xfrm>
          <a:prstGeom prst="rect">
            <a:avLst/>
          </a:prstGeom>
        </p:spPr>
      </p:pic>
    </p:spTree>
    <p:extLst>
      <p:ext uri="{BB962C8B-B14F-4D97-AF65-F5344CB8AC3E}">
        <p14:creationId xmlns:p14="http://schemas.microsoft.com/office/powerpoint/2010/main" val="1522699082"/>
      </p:ext>
    </p:extLst>
  </p:cSld>
  <p:clrMapOvr>
    <a:masterClrMapping/>
  </p:clrMapOvr>
  <p:extLst>
    <p:ext uri="{DCECCB84-F9BA-43D5-87BE-67443E8EF086}">
      <p15:sldGuideLst xmlns:p15="http://schemas.microsoft.com/office/powerpoint/2012/main">
        <p15:guide id="1" orient="horz" pos="3117" userDrawn="1">
          <p15:clr>
            <a:srgbClr val="FBAE40"/>
          </p15:clr>
        </p15:guide>
        <p15:guide id="2" pos="295"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Chapter">
    <p:spTree>
      <p:nvGrpSpPr>
        <p:cNvPr id="1" name=""/>
        <p:cNvGrpSpPr/>
        <p:nvPr/>
      </p:nvGrpSpPr>
      <p:grpSpPr>
        <a:xfrm>
          <a:off x="0" y="0"/>
          <a:ext cx="0" cy="0"/>
          <a:chOff x="0" y="0"/>
          <a:chExt cx="0" cy="0"/>
        </a:xfrm>
      </p:grpSpPr>
      <p:pic>
        <p:nvPicPr>
          <p:cNvPr id="9" name="Image 8" descr="Une image contenant plante, cactus&#10;&#10;Description générée automatiquement">
            <a:extLst>
              <a:ext uri="{FF2B5EF4-FFF2-40B4-BE49-F238E27FC236}">
                <a16:creationId xmlns:a16="http://schemas.microsoft.com/office/drawing/2014/main" id="{130E15F8-D2E7-C548-BE1B-DC3BA293B597}"/>
              </a:ext>
            </a:extLst>
          </p:cNvPr>
          <p:cNvPicPr>
            <a:picLocks noChangeAspect="1"/>
          </p:cNvPicPr>
          <p:nvPr userDrawn="1"/>
        </p:nvPicPr>
        <p:blipFill>
          <a:blip r:embed="rId2"/>
          <a:stretch>
            <a:fillRect/>
          </a:stretch>
        </p:blipFill>
        <p:spPr>
          <a:xfrm>
            <a:off x="6979710" y="3163590"/>
            <a:ext cx="2305532" cy="1979910"/>
          </a:xfrm>
          <a:prstGeom prst="rect">
            <a:avLst/>
          </a:prstGeom>
        </p:spPr>
      </p:pic>
      <p:sp>
        <p:nvSpPr>
          <p:cNvPr id="17" name="Title 1">
            <a:extLst>
              <a:ext uri="{FF2B5EF4-FFF2-40B4-BE49-F238E27FC236}">
                <a16:creationId xmlns:a16="http://schemas.microsoft.com/office/drawing/2014/main" id="{AFC72EBA-B0C4-D443-A6BD-5873D63C0F3D}"/>
              </a:ext>
            </a:extLst>
          </p:cNvPr>
          <p:cNvSpPr>
            <a:spLocks noGrp="1"/>
          </p:cNvSpPr>
          <p:nvPr>
            <p:ph type="ctrTitle"/>
          </p:nvPr>
        </p:nvSpPr>
        <p:spPr>
          <a:xfrm>
            <a:off x="360000" y="1870902"/>
            <a:ext cx="8424000" cy="900000"/>
          </a:xfrm>
          <a:prstGeom prst="rect">
            <a:avLst/>
          </a:prstGeom>
        </p:spPr>
        <p:txBody>
          <a:bodyPr anchor="t">
            <a:noAutofit/>
          </a:bodyPr>
          <a:lstStyle>
            <a:lvl1pPr algn="l">
              <a:lnSpc>
                <a:spcPct val="80000"/>
              </a:lnSpc>
              <a:defRPr sz="2800" b="1" i="0" cap="all">
                <a:solidFill>
                  <a:srgbClr val="E10454"/>
                </a:solidFill>
                <a:latin typeface="+mn-lt"/>
                <a:cs typeface="Arial Narrow"/>
              </a:defRPr>
            </a:lvl1pPr>
          </a:lstStyle>
          <a:p>
            <a:endParaRPr lang="en-US" dirty="0"/>
          </a:p>
        </p:txBody>
      </p:sp>
      <p:sp>
        <p:nvSpPr>
          <p:cNvPr id="18" name="Subtitle 2">
            <a:extLst>
              <a:ext uri="{FF2B5EF4-FFF2-40B4-BE49-F238E27FC236}">
                <a16:creationId xmlns:a16="http://schemas.microsoft.com/office/drawing/2014/main" id="{F92C0E05-3816-894C-B4B3-7FBBFA805BC0}"/>
              </a:ext>
            </a:extLst>
          </p:cNvPr>
          <p:cNvSpPr>
            <a:spLocks noGrp="1"/>
          </p:cNvSpPr>
          <p:nvPr>
            <p:ph type="subTitle" idx="1"/>
          </p:nvPr>
        </p:nvSpPr>
        <p:spPr>
          <a:xfrm>
            <a:off x="360000" y="2770902"/>
            <a:ext cx="8424000" cy="450000"/>
          </a:xfrm>
          <a:prstGeom prst="rect">
            <a:avLst/>
          </a:prstGeom>
        </p:spPr>
        <p:txBody>
          <a:bodyPr anchor="t">
            <a:noAutofit/>
          </a:bodyPr>
          <a:lstStyle>
            <a:lvl1pPr marL="0" indent="0" algn="l">
              <a:buNone/>
              <a:defRPr sz="2000">
                <a:solidFill>
                  <a:srgbClr val="9C4997"/>
                </a:solidFill>
                <a:latin typeface="+mn-lt"/>
                <a:cs typeface="Arial Narrow"/>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3" name="Rectangle 2">
            <a:extLst>
              <a:ext uri="{FF2B5EF4-FFF2-40B4-BE49-F238E27FC236}">
                <a16:creationId xmlns:a16="http://schemas.microsoft.com/office/drawing/2014/main" id="{3D5F4C75-50DB-0E43-9F44-935D40305661}"/>
              </a:ext>
            </a:extLst>
          </p:cNvPr>
          <p:cNvSpPr>
            <a:spLocks noChangeAspect="1"/>
          </p:cNvSpPr>
          <p:nvPr userDrawn="1"/>
        </p:nvSpPr>
        <p:spPr>
          <a:xfrm>
            <a:off x="8784000" y="2590902"/>
            <a:ext cx="0" cy="0"/>
          </a:xfrm>
          <a:prstGeom prst="rect">
            <a:avLst/>
          </a:prstGeom>
          <a:solidFill>
            <a:schemeClr val="accent2"/>
          </a:solidFill>
        </p:spPr>
        <p:txBody>
          <a:bodyPr wrap="none" rtlCol="0" anchor="ctr">
            <a:spAutoFit/>
          </a:bodyPr>
          <a:lstStyle/>
          <a:p>
            <a:pPr algn="ctr"/>
            <a:endParaRPr lang="fr-FR" dirty="0">
              <a:latin typeface="+mn-lt"/>
            </a:endParaRPr>
          </a:p>
        </p:txBody>
      </p:sp>
      <p:pic>
        <p:nvPicPr>
          <p:cNvPr id="10" name="Image 9">
            <a:extLst>
              <a:ext uri="{FF2B5EF4-FFF2-40B4-BE49-F238E27FC236}">
                <a16:creationId xmlns:a16="http://schemas.microsoft.com/office/drawing/2014/main" id="{0C119A7F-19A5-574B-91A1-A54D7920368D}"/>
              </a:ext>
            </a:extLst>
          </p:cNvPr>
          <p:cNvPicPr>
            <a:picLocks noChangeAspect="1"/>
          </p:cNvPicPr>
          <p:nvPr userDrawn="1"/>
        </p:nvPicPr>
        <p:blipFill>
          <a:blip r:embed="rId3"/>
          <a:stretch>
            <a:fillRect/>
          </a:stretch>
        </p:blipFill>
        <p:spPr>
          <a:xfrm>
            <a:off x="6478468" y="3416702"/>
            <a:ext cx="2305532" cy="2305532"/>
          </a:xfrm>
          <a:prstGeom prst="rect">
            <a:avLst/>
          </a:prstGeom>
        </p:spPr>
      </p:pic>
      <p:pic>
        <p:nvPicPr>
          <p:cNvPr id="5" name="Image 4">
            <a:extLst>
              <a:ext uri="{FF2B5EF4-FFF2-40B4-BE49-F238E27FC236}">
                <a16:creationId xmlns:a16="http://schemas.microsoft.com/office/drawing/2014/main" id="{A2FE9224-9C9B-E649-9C5D-95766ECE2A4E}"/>
              </a:ext>
            </a:extLst>
          </p:cNvPr>
          <p:cNvPicPr>
            <a:picLocks noChangeAspect="1"/>
          </p:cNvPicPr>
          <p:nvPr userDrawn="1"/>
        </p:nvPicPr>
        <p:blipFill>
          <a:blip r:embed="rId4"/>
          <a:stretch>
            <a:fillRect/>
          </a:stretch>
        </p:blipFill>
        <p:spPr>
          <a:xfrm>
            <a:off x="395942" y="4661397"/>
            <a:ext cx="2793409" cy="164543"/>
          </a:xfrm>
          <a:prstGeom prst="rect">
            <a:avLst/>
          </a:prstGeom>
        </p:spPr>
      </p:pic>
      <p:sp>
        <p:nvSpPr>
          <p:cNvPr id="11" name="TextBox 4">
            <a:extLst>
              <a:ext uri="{FF2B5EF4-FFF2-40B4-BE49-F238E27FC236}">
                <a16:creationId xmlns:a16="http://schemas.microsoft.com/office/drawing/2014/main" id="{743FD278-6397-5647-B981-94D31DDEFDAD}"/>
              </a:ext>
            </a:extLst>
          </p:cNvPr>
          <p:cNvSpPr txBox="1"/>
          <p:nvPr userDrawn="1"/>
        </p:nvSpPr>
        <p:spPr>
          <a:xfrm>
            <a:off x="395942" y="4913393"/>
            <a:ext cx="4702664" cy="138499"/>
          </a:xfrm>
          <a:prstGeom prst="rect">
            <a:avLst/>
          </a:prstGeom>
          <a:noFill/>
        </p:spPr>
        <p:txBody>
          <a:bodyPr wrap="square" lIns="0" tIns="0" rIns="0" bIns="0" rtlCol="0" anchor="b"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900" b="0" i="0" dirty="0">
                <a:solidFill>
                  <a:srgbClr val="F0C8A4"/>
                </a:solidFill>
                <a:effectLst/>
                <a:latin typeface="Arial Narrow" panose="020B0604020202020204" pitchFamily="34" charset="0"/>
                <a:cs typeface="Arial Narrow" panose="020B0604020202020204" pitchFamily="34" charset="0"/>
              </a:rPr>
              <a:t>Content of this presentation is copyright</a:t>
            </a:r>
            <a:r>
              <a:rPr lang="en-CH" sz="900" b="0" i="0">
                <a:solidFill>
                  <a:srgbClr val="F0C8A4"/>
                </a:solidFill>
                <a:effectLst/>
                <a:latin typeface="Arial Narrow" panose="020B0604020202020204" pitchFamily="34" charset="0"/>
                <a:cs typeface="Arial Narrow" panose="020B0604020202020204" pitchFamily="34" charset="0"/>
              </a:rPr>
              <a:t> </a:t>
            </a:r>
            <a:r>
              <a:rPr lang="en-US" sz="900" b="0" i="0" dirty="0">
                <a:solidFill>
                  <a:srgbClr val="F0C8A4"/>
                </a:solidFill>
                <a:effectLst/>
                <a:latin typeface="Arial Narrow" panose="020B0604020202020204" pitchFamily="34" charset="0"/>
                <a:cs typeface="Arial Narrow" panose="020B0604020202020204" pitchFamily="34" charset="0"/>
              </a:rPr>
              <a:t>and responsibility of the author. Permission is required for re-use</a:t>
            </a:r>
            <a:r>
              <a:rPr lang="en-CH" sz="900" b="0" i="0">
                <a:solidFill>
                  <a:srgbClr val="F0C8A4"/>
                </a:solidFill>
                <a:effectLst/>
                <a:latin typeface="Arial Narrow" panose="020B0604020202020204" pitchFamily="34" charset="0"/>
                <a:cs typeface="Arial Narrow" panose="020B0604020202020204" pitchFamily="34" charset="0"/>
              </a:rPr>
              <a:t>.</a:t>
            </a:r>
            <a:endParaRPr lang="en-US" sz="900" b="0" i="0" dirty="0">
              <a:solidFill>
                <a:srgbClr val="F0C8A4"/>
              </a:solidFill>
              <a:effectLst/>
              <a:latin typeface="Arial Narrow" panose="020B0604020202020204" pitchFamily="34" charset="0"/>
              <a:cs typeface="Arial Narrow" panose="020B0604020202020204" pitchFamily="34" charset="0"/>
            </a:endParaRPr>
          </a:p>
        </p:txBody>
      </p:sp>
      <p:sp>
        <p:nvSpPr>
          <p:cNvPr id="12" name="Espace réservé du texte 3">
            <a:extLst>
              <a:ext uri="{FF2B5EF4-FFF2-40B4-BE49-F238E27FC236}">
                <a16:creationId xmlns:a16="http://schemas.microsoft.com/office/drawing/2014/main" id="{B72BEE1A-8D13-854C-9BAC-E49206D816B3}"/>
              </a:ext>
            </a:extLst>
          </p:cNvPr>
          <p:cNvSpPr>
            <a:spLocks noGrp="1"/>
          </p:cNvSpPr>
          <p:nvPr>
            <p:ph type="body" sz="quarter" idx="14" hasCustomPrompt="1"/>
          </p:nvPr>
        </p:nvSpPr>
        <p:spPr>
          <a:xfrm>
            <a:off x="3567166" y="4655563"/>
            <a:ext cx="1904009" cy="176212"/>
          </a:xfrm>
          <a:prstGeom prst="rect">
            <a:avLst/>
          </a:prstGeom>
        </p:spPr>
        <p:txBody>
          <a:bodyPr lIns="0" bIns="0" anchor="b" anchorCtr="0"/>
          <a:lstStyle>
            <a:lvl1pPr marL="0" indent="0">
              <a:buNone/>
              <a:defRPr sz="900" b="0" i="0" spc="0">
                <a:solidFill>
                  <a:srgbClr val="F0C8A4"/>
                </a:solidFill>
                <a:latin typeface="Arial Narrow" panose="020B0604020202020204" pitchFamily="34" charset="0"/>
                <a:cs typeface="Arial Narrow" panose="020B0604020202020204" pitchFamily="34" charset="0"/>
              </a:defRPr>
            </a:lvl1pPr>
          </a:lstStyle>
          <a:p>
            <a:pPr lvl="0"/>
            <a:r>
              <a:rPr lang="en-CH"/>
              <a:t>Add name of presenter here</a:t>
            </a:r>
            <a:endParaRPr lang="fr-FR" dirty="0"/>
          </a:p>
        </p:txBody>
      </p:sp>
    </p:spTree>
    <p:extLst>
      <p:ext uri="{BB962C8B-B14F-4D97-AF65-F5344CB8AC3E}">
        <p14:creationId xmlns:p14="http://schemas.microsoft.com/office/powerpoint/2010/main" val="115419589"/>
      </p:ext>
    </p:extLst>
  </p:cSld>
  <p:clrMapOvr>
    <a:masterClrMapping/>
  </p:clrMapOvr>
  <p:extLst>
    <p:ext uri="{DCECCB84-F9BA-43D5-87BE-67443E8EF086}">
      <p15:sldGuideLst xmlns:p15="http://schemas.microsoft.com/office/powerpoint/2012/main">
        <p15:guide id="1" orient="horz" pos="3117" userDrawn="1">
          <p15:clr>
            <a:srgbClr val="FBAE40"/>
          </p15:clr>
        </p15:guide>
        <p15:guide id="2" pos="295"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Title and Text">
    <p:spTree>
      <p:nvGrpSpPr>
        <p:cNvPr id="1" name=""/>
        <p:cNvGrpSpPr/>
        <p:nvPr/>
      </p:nvGrpSpPr>
      <p:grpSpPr>
        <a:xfrm>
          <a:off x="0" y="0"/>
          <a:ext cx="0" cy="0"/>
          <a:chOff x="0" y="0"/>
          <a:chExt cx="0" cy="0"/>
        </a:xfrm>
      </p:grpSpPr>
      <p:sp>
        <p:nvSpPr>
          <p:cNvPr id="13" name="Text Placeholder 6"/>
          <p:cNvSpPr>
            <a:spLocks noGrp="1"/>
          </p:cNvSpPr>
          <p:nvPr>
            <p:ph type="body" sz="quarter" idx="12" hasCustomPrompt="1"/>
          </p:nvPr>
        </p:nvSpPr>
        <p:spPr>
          <a:xfrm>
            <a:off x="367118" y="1317994"/>
            <a:ext cx="8409764" cy="3179196"/>
          </a:xfrm>
          <a:prstGeom prst="rect">
            <a:avLst/>
          </a:prstGeom>
        </p:spPr>
        <p:txBody>
          <a:bodyPr>
            <a:noAutofit/>
          </a:bodyPr>
          <a:lstStyle>
            <a:lvl1pPr marL="0" indent="0">
              <a:buNone/>
              <a:defRPr sz="1600" baseline="0">
                <a:solidFill>
                  <a:schemeClr val="tx1">
                    <a:lumMod val="65000"/>
                    <a:lumOff val="35000"/>
                  </a:schemeClr>
                </a:solidFill>
              </a:defRPr>
            </a:lvl1pPr>
          </a:lstStyle>
          <a:p>
            <a:pPr lvl="0"/>
            <a:r>
              <a:rPr lang="en-US" dirty="0"/>
              <a:t>Click to edit Master text style</a:t>
            </a:r>
          </a:p>
        </p:txBody>
      </p:sp>
      <p:sp>
        <p:nvSpPr>
          <p:cNvPr id="10" name="Title 1">
            <a:extLst>
              <a:ext uri="{FF2B5EF4-FFF2-40B4-BE49-F238E27FC236}">
                <a16:creationId xmlns:a16="http://schemas.microsoft.com/office/drawing/2014/main" id="{FE623330-BFFB-F448-AA2F-26160B58BDC3}"/>
              </a:ext>
            </a:extLst>
          </p:cNvPr>
          <p:cNvSpPr>
            <a:spLocks noGrp="1"/>
          </p:cNvSpPr>
          <p:nvPr>
            <p:ph type="ctrTitle"/>
          </p:nvPr>
        </p:nvSpPr>
        <p:spPr>
          <a:xfrm>
            <a:off x="359999" y="214310"/>
            <a:ext cx="8409765" cy="432000"/>
          </a:xfrm>
          <a:prstGeom prst="rect">
            <a:avLst/>
          </a:prstGeom>
        </p:spPr>
        <p:txBody>
          <a:bodyPr anchor="t">
            <a:noAutofit/>
          </a:bodyPr>
          <a:lstStyle>
            <a:lvl1pPr algn="l">
              <a:lnSpc>
                <a:spcPct val="80000"/>
              </a:lnSpc>
              <a:defRPr sz="2400" b="1" i="0" cap="all">
                <a:solidFill>
                  <a:srgbClr val="E10454"/>
                </a:solidFill>
                <a:latin typeface="+mn-lt"/>
                <a:cs typeface="Arial Narrow"/>
              </a:defRPr>
            </a:lvl1pPr>
          </a:lstStyle>
          <a:p>
            <a:endParaRPr lang="en-US" dirty="0"/>
          </a:p>
        </p:txBody>
      </p:sp>
      <p:sp>
        <p:nvSpPr>
          <p:cNvPr id="11" name="Subtitle 2">
            <a:extLst>
              <a:ext uri="{FF2B5EF4-FFF2-40B4-BE49-F238E27FC236}">
                <a16:creationId xmlns:a16="http://schemas.microsoft.com/office/drawing/2014/main" id="{F292DDDC-1EEA-5646-B219-7866C459EC59}"/>
              </a:ext>
            </a:extLst>
          </p:cNvPr>
          <p:cNvSpPr>
            <a:spLocks noGrp="1"/>
          </p:cNvSpPr>
          <p:nvPr>
            <p:ph type="subTitle" idx="1"/>
          </p:nvPr>
        </p:nvSpPr>
        <p:spPr>
          <a:xfrm>
            <a:off x="359999" y="646310"/>
            <a:ext cx="8409765" cy="450000"/>
          </a:xfrm>
          <a:prstGeom prst="rect">
            <a:avLst/>
          </a:prstGeom>
        </p:spPr>
        <p:txBody>
          <a:bodyPr anchor="t">
            <a:noAutofit/>
          </a:bodyPr>
          <a:lstStyle>
            <a:lvl1pPr marL="0" indent="0" algn="l">
              <a:buNone/>
              <a:defRPr sz="1800">
                <a:solidFill>
                  <a:srgbClr val="9C4997"/>
                </a:solidFill>
                <a:latin typeface="+mn-lt"/>
                <a:cs typeface="Arial Narrow"/>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7" name="Image 6">
            <a:extLst>
              <a:ext uri="{FF2B5EF4-FFF2-40B4-BE49-F238E27FC236}">
                <a16:creationId xmlns:a16="http://schemas.microsoft.com/office/drawing/2014/main" id="{ADB41C0F-2E83-4940-B7F3-CD2D357C6E95}"/>
              </a:ext>
            </a:extLst>
          </p:cNvPr>
          <p:cNvPicPr>
            <a:picLocks noChangeAspect="1"/>
          </p:cNvPicPr>
          <p:nvPr userDrawn="1"/>
        </p:nvPicPr>
        <p:blipFill>
          <a:blip r:embed="rId2"/>
          <a:stretch>
            <a:fillRect/>
          </a:stretch>
        </p:blipFill>
        <p:spPr>
          <a:xfrm>
            <a:off x="395942" y="4661397"/>
            <a:ext cx="2793409" cy="164543"/>
          </a:xfrm>
          <a:prstGeom prst="rect">
            <a:avLst/>
          </a:prstGeom>
        </p:spPr>
      </p:pic>
      <p:sp>
        <p:nvSpPr>
          <p:cNvPr id="8" name="TextBox 4">
            <a:extLst>
              <a:ext uri="{FF2B5EF4-FFF2-40B4-BE49-F238E27FC236}">
                <a16:creationId xmlns:a16="http://schemas.microsoft.com/office/drawing/2014/main" id="{894ACB71-49B4-2A4E-8240-3F3D8D2D5B69}"/>
              </a:ext>
            </a:extLst>
          </p:cNvPr>
          <p:cNvSpPr txBox="1"/>
          <p:nvPr userDrawn="1"/>
        </p:nvSpPr>
        <p:spPr>
          <a:xfrm>
            <a:off x="395942" y="4913393"/>
            <a:ext cx="4702664" cy="138499"/>
          </a:xfrm>
          <a:prstGeom prst="rect">
            <a:avLst/>
          </a:prstGeom>
          <a:noFill/>
        </p:spPr>
        <p:txBody>
          <a:bodyPr wrap="square" lIns="0" tIns="0" rIns="0" bIns="0" rtlCol="0" anchor="b"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900" b="0" i="0" dirty="0">
                <a:solidFill>
                  <a:srgbClr val="F0C8A4"/>
                </a:solidFill>
                <a:effectLst/>
                <a:latin typeface="Arial Narrow" panose="020B0604020202020204" pitchFamily="34" charset="0"/>
                <a:cs typeface="Arial Narrow" panose="020B0604020202020204" pitchFamily="34" charset="0"/>
              </a:rPr>
              <a:t>Content of this presentation is copyright</a:t>
            </a:r>
            <a:r>
              <a:rPr lang="en-CH" sz="900" b="0" i="0">
                <a:solidFill>
                  <a:srgbClr val="F0C8A4"/>
                </a:solidFill>
                <a:effectLst/>
                <a:latin typeface="Arial Narrow" panose="020B0604020202020204" pitchFamily="34" charset="0"/>
                <a:cs typeface="Arial Narrow" panose="020B0604020202020204" pitchFamily="34" charset="0"/>
              </a:rPr>
              <a:t> </a:t>
            </a:r>
            <a:r>
              <a:rPr lang="en-US" sz="900" b="0" i="0" dirty="0">
                <a:solidFill>
                  <a:srgbClr val="F0C8A4"/>
                </a:solidFill>
                <a:effectLst/>
                <a:latin typeface="Arial Narrow" panose="020B0604020202020204" pitchFamily="34" charset="0"/>
                <a:cs typeface="Arial Narrow" panose="020B0604020202020204" pitchFamily="34" charset="0"/>
              </a:rPr>
              <a:t>and responsibility of the author. Permission is required for re-use</a:t>
            </a:r>
            <a:r>
              <a:rPr lang="en-CH" sz="900" b="0" i="0">
                <a:solidFill>
                  <a:srgbClr val="F0C8A4"/>
                </a:solidFill>
                <a:effectLst/>
                <a:latin typeface="Arial Narrow" panose="020B0604020202020204" pitchFamily="34" charset="0"/>
                <a:cs typeface="Arial Narrow" panose="020B0604020202020204" pitchFamily="34" charset="0"/>
              </a:rPr>
              <a:t>.</a:t>
            </a:r>
            <a:endParaRPr lang="en-US" sz="900" b="0" i="0" dirty="0">
              <a:solidFill>
                <a:srgbClr val="F0C8A4"/>
              </a:solidFill>
              <a:effectLst/>
              <a:latin typeface="Arial Narrow" panose="020B0604020202020204" pitchFamily="34" charset="0"/>
              <a:cs typeface="Arial Narrow" panose="020B0604020202020204" pitchFamily="34" charset="0"/>
            </a:endParaRPr>
          </a:p>
        </p:txBody>
      </p:sp>
      <p:sp>
        <p:nvSpPr>
          <p:cNvPr id="9" name="Espace réservé du texte 3">
            <a:extLst>
              <a:ext uri="{FF2B5EF4-FFF2-40B4-BE49-F238E27FC236}">
                <a16:creationId xmlns:a16="http://schemas.microsoft.com/office/drawing/2014/main" id="{3828B783-C531-CA41-ABA0-8CCC79A8E721}"/>
              </a:ext>
            </a:extLst>
          </p:cNvPr>
          <p:cNvSpPr>
            <a:spLocks noGrp="1"/>
          </p:cNvSpPr>
          <p:nvPr>
            <p:ph type="body" sz="quarter" idx="14" hasCustomPrompt="1"/>
          </p:nvPr>
        </p:nvSpPr>
        <p:spPr>
          <a:xfrm>
            <a:off x="3567166" y="4655563"/>
            <a:ext cx="1904009" cy="176212"/>
          </a:xfrm>
          <a:prstGeom prst="rect">
            <a:avLst/>
          </a:prstGeom>
        </p:spPr>
        <p:txBody>
          <a:bodyPr lIns="0" bIns="0" anchor="b" anchorCtr="0"/>
          <a:lstStyle>
            <a:lvl1pPr marL="0" indent="0">
              <a:buNone/>
              <a:defRPr sz="900" b="0" i="0" spc="0">
                <a:solidFill>
                  <a:srgbClr val="F0C8A4"/>
                </a:solidFill>
                <a:latin typeface="Arial Narrow" panose="020B0604020202020204" pitchFamily="34" charset="0"/>
                <a:cs typeface="Arial Narrow" panose="020B0604020202020204" pitchFamily="34" charset="0"/>
              </a:defRPr>
            </a:lvl1pPr>
          </a:lstStyle>
          <a:p>
            <a:pPr lvl="0"/>
            <a:r>
              <a:rPr lang="en-CH"/>
              <a:t>Add name of presenter here</a:t>
            </a:r>
            <a:endParaRPr lang="fr-FR" dirty="0"/>
          </a:p>
        </p:txBody>
      </p:sp>
    </p:spTree>
    <p:extLst>
      <p:ext uri="{BB962C8B-B14F-4D97-AF65-F5344CB8AC3E}">
        <p14:creationId xmlns:p14="http://schemas.microsoft.com/office/powerpoint/2010/main" val="309067468"/>
      </p:ext>
    </p:extLst>
  </p:cSld>
  <p:clrMapOvr>
    <a:masterClrMapping/>
  </p:clrMapOvr>
  <p:extLst>
    <p:ext uri="{DCECCB84-F9BA-43D5-87BE-67443E8EF086}">
      <p15:sldGuideLst xmlns:p15="http://schemas.microsoft.com/office/powerpoint/2012/main">
        <p15:guide id="1" orient="horz" pos="169"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Title, Content and Text">
    <p:spTree>
      <p:nvGrpSpPr>
        <p:cNvPr id="1" name=""/>
        <p:cNvGrpSpPr/>
        <p:nvPr/>
      </p:nvGrpSpPr>
      <p:grpSpPr>
        <a:xfrm>
          <a:off x="0" y="0"/>
          <a:ext cx="0" cy="0"/>
          <a:chOff x="0" y="0"/>
          <a:chExt cx="0" cy="0"/>
        </a:xfrm>
      </p:grpSpPr>
      <p:sp>
        <p:nvSpPr>
          <p:cNvPr id="5" name="Content Placeholder 4"/>
          <p:cNvSpPr>
            <a:spLocks noGrp="1"/>
          </p:cNvSpPr>
          <p:nvPr>
            <p:ph sz="quarter" idx="11"/>
          </p:nvPr>
        </p:nvSpPr>
        <p:spPr>
          <a:xfrm>
            <a:off x="367119" y="1250044"/>
            <a:ext cx="4204882" cy="3063965"/>
          </a:xfrm>
          <a:prstGeom prst="rect">
            <a:avLst/>
          </a:prstGeom>
          <a:solidFill>
            <a:schemeClr val="bg1">
              <a:lumMod val="85000"/>
            </a:schemeClr>
          </a:solidFill>
        </p:spPr>
        <p:txBody>
          <a:bodyPr anchor="ctr"/>
          <a:lstStyle>
            <a:lvl1pPr marL="0" indent="0" algn="ctr">
              <a:buNone/>
              <a:defRPr sz="1600" baseline="0"/>
            </a:lvl1pPr>
          </a:lstStyle>
          <a:p>
            <a:pPr lvl="0"/>
            <a:r>
              <a:rPr lang="en-US"/>
              <a:t>Click to edit Master text styles</a:t>
            </a:r>
          </a:p>
        </p:txBody>
      </p:sp>
      <p:sp>
        <p:nvSpPr>
          <p:cNvPr id="7" name="Text Placeholder 6"/>
          <p:cNvSpPr>
            <a:spLocks noGrp="1"/>
          </p:cNvSpPr>
          <p:nvPr>
            <p:ph type="body" sz="quarter" idx="12"/>
          </p:nvPr>
        </p:nvSpPr>
        <p:spPr>
          <a:xfrm>
            <a:off x="4572000" y="1250045"/>
            <a:ext cx="4204882" cy="3064284"/>
          </a:xfrm>
          <a:prstGeom prst="rect">
            <a:avLst/>
          </a:prstGeom>
        </p:spPr>
        <p:txBody>
          <a:bodyPr>
            <a:noAutofit/>
          </a:bodyPr>
          <a:lstStyle>
            <a:lvl1pPr marL="0" indent="0">
              <a:buNone/>
              <a:defRPr sz="1600" baseline="0">
                <a:solidFill>
                  <a:schemeClr val="tx1">
                    <a:lumMod val="65000"/>
                    <a:lumOff val="35000"/>
                  </a:schemeClr>
                </a:solidFill>
              </a:defRPr>
            </a:lvl1pPr>
          </a:lstStyle>
          <a:p>
            <a:pPr lvl="0"/>
            <a:r>
              <a:rPr lang="en-US" dirty="0"/>
              <a:t>Click to edit Master text styles</a:t>
            </a:r>
          </a:p>
        </p:txBody>
      </p:sp>
      <p:sp>
        <p:nvSpPr>
          <p:cNvPr id="12" name="Title 1">
            <a:extLst>
              <a:ext uri="{FF2B5EF4-FFF2-40B4-BE49-F238E27FC236}">
                <a16:creationId xmlns:a16="http://schemas.microsoft.com/office/drawing/2014/main" id="{C682912B-9D64-B94C-9A5C-32A715E7D1A3}"/>
              </a:ext>
            </a:extLst>
          </p:cNvPr>
          <p:cNvSpPr>
            <a:spLocks noGrp="1"/>
          </p:cNvSpPr>
          <p:nvPr>
            <p:ph type="ctrTitle"/>
          </p:nvPr>
        </p:nvSpPr>
        <p:spPr>
          <a:xfrm>
            <a:off x="360000" y="214311"/>
            <a:ext cx="8409766" cy="432000"/>
          </a:xfrm>
          <a:prstGeom prst="rect">
            <a:avLst/>
          </a:prstGeom>
        </p:spPr>
        <p:txBody>
          <a:bodyPr anchor="t">
            <a:noAutofit/>
          </a:bodyPr>
          <a:lstStyle>
            <a:lvl1pPr algn="l">
              <a:lnSpc>
                <a:spcPct val="80000"/>
              </a:lnSpc>
              <a:defRPr sz="2400" b="1" i="0" cap="all">
                <a:solidFill>
                  <a:srgbClr val="E10454"/>
                </a:solidFill>
                <a:latin typeface="+mn-lt"/>
                <a:cs typeface="Arial Narrow"/>
              </a:defRPr>
            </a:lvl1pPr>
          </a:lstStyle>
          <a:p>
            <a:endParaRPr lang="en-US" dirty="0"/>
          </a:p>
        </p:txBody>
      </p:sp>
      <p:sp>
        <p:nvSpPr>
          <p:cNvPr id="13" name="Subtitle 2">
            <a:extLst>
              <a:ext uri="{FF2B5EF4-FFF2-40B4-BE49-F238E27FC236}">
                <a16:creationId xmlns:a16="http://schemas.microsoft.com/office/drawing/2014/main" id="{507AD564-F74B-5F48-A178-810FBAC66F63}"/>
              </a:ext>
            </a:extLst>
          </p:cNvPr>
          <p:cNvSpPr>
            <a:spLocks noGrp="1"/>
          </p:cNvSpPr>
          <p:nvPr>
            <p:ph type="subTitle" idx="1"/>
          </p:nvPr>
        </p:nvSpPr>
        <p:spPr>
          <a:xfrm>
            <a:off x="360000" y="646311"/>
            <a:ext cx="8409766" cy="450000"/>
          </a:xfrm>
          <a:prstGeom prst="rect">
            <a:avLst/>
          </a:prstGeom>
        </p:spPr>
        <p:txBody>
          <a:bodyPr anchor="t">
            <a:noAutofit/>
          </a:bodyPr>
          <a:lstStyle>
            <a:lvl1pPr marL="0" indent="0" algn="l">
              <a:buNone/>
              <a:defRPr sz="1800">
                <a:solidFill>
                  <a:srgbClr val="9C4997"/>
                </a:solidFill>
                <a:latin typeface="+mn-lt"/>
                <a:cs typeface="Arial Narrow"/>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9" name="Image 8">
            <a:extLst>
              <a:ext uri="{FF2B5EF4-FFF2-40B4-BE49-F238E27FC236}">
                <a16:creationId xmlns:a16="http://schemas.microsoft.com/office/drawing/2014/main" id="{D39264DD-D718-524A-B37A-6DB9CF223611}"/>
              </a:ext>
            </a:extLst>
          </p:cNvPr>
          <p:cNvPicPr>
            <a:picLocks noChangeAspect="1"/>
          </p:cNvPicPr>
          <p:nvPr userDrawn="1"/>
        </p:nvPicPr>
        <p:blipFill>
          <a:blip r:embed="rId2"/>
          <a:stretch>
            <a:fillRect/>
          </a:stretch>
        </p:blipFill>
        <p:spPr>
          <a:xfrm>
            <a:off x="395942" y="4661397"/>
            <a:ext cx="2793409" cy="164543"/>
          </a:xfrm>
          <a:prstGeom prst="rect">
            <a:avLst/>
          </a:prstGeom>
        </p:spPr>
      </p:pic>
      <p:sp>
        <p:nvSpPr>
          <p:cNvPr id="10" name="TextBox 4">
            <a:extLst>
              <a:ext uri="{FF2B5EF4-FFF2-40B4-BE49-F238E27FC236}">
                <a16:creationId xmlns:a16="http://schemas.microsoft.com/office/drawing/2014/main" id="{203FF27B-CB2F-DB42-92D7-53A54D37B684}"/>
              </a:ext>
            </a:extLst>
          </p:cNvPr>
          <p:cNvSpPr txBox="1"/>
          <p:nvPr userDrawn="1"/>
        </p:nvSpPr>
        <p:spPr>
          <a:xfrm>
            <a:off x="395942" y="4913393"/>
            <a:ext cx="4702664" cy="138499"/>
          </a:xfrm>
          <a:prstGeom prst="rect">
            <a:avLst/>
          </a:prstGeom>
          <a:noFill/>
        </p:spPr>
        <p:txBody>
          <a:bodyPr wrap="square" lIns="0" tIns="0" rIns="0" bIns="0" rtlCol="0" anchor="b"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900" b="0" i="0" dirty="0">
                <a:solidFill>
                  <a:srgbClr val="F0C8A4"/>
                </a:solidFill>
                <a:effectLst/>
                <a:latin typeface="Arial Narrow" panose="020B0604020202020204" pitchFamily="34" charset="0"/>
                <a:cs typeface="Arial Narrow" panose="020B0604020202020204" pitchFamily="34" charset="0"/>
              </a:rPr>
              <a:t>Content of this presentation is copyright</a:t>
            </a:r>
            <a:r>
              <a:rPr lang="en-CH" sz="900" b="0" i="0">
                <a:solidFill>
                  <a:srgbClr val="F0C8A4"/>
                </a:solidFill>
                <a:effectLst/>
                <a:latin typeface="Arial Narrow" panose="020B0604020202020204" pitchFamily="34" charset="0"/>
                <a:cs typeface="Arial Narrow" panose="020B0604020202020204" pitchFamily="34" charset="0"/>
              </a:rPr>
              <a:t> </a:t>
            </a:r>
            <a:r>
              <a:rPr lang="en-US" sz="900" b="0" i="0" dirty="0">
                <a:solidFill>
                  <a:srgbClr val="F0C8A4"/>
                </a:solidFill>
                <a:effectLst/>
                <a:latin typeface="Arial Narrow" panose="020B0604020202020204" pitchFamily="34" charset="0"/>
                <a:cs typeface="Arial Narrow" panose="020B0604020202020204" pitchFamily="34" charset="0"/>
              </a:rPr>
              <a:t>and responsibility of the author. Permission is required for re-use</a:t>
            </a:r>
            <a:r>
              <a:rPr lang="en-CH" sz="900" b="0" i="0">
                <a:solidFill>
                  <a:srgbClr val="F0C8A4"/>
                </a:solidFill>
                <a:effectLst/>
                <a:latin typeface="Arial Narrow" panose="020B0604020202020204" pitchFamily="34" charset="0"/>
                <a:cs typeface="Arial Narrow" panose="020B0604020202020204" pitchFamily="34" charset="0"/>
              </a:rPr>
              <a:t>.</a:t>
            </a:r>
            <a:endParaRPr lang="en-US" sz="900" b="0" i="0" dirty="0">
              <a:solidFill>
                <a:srgbClr val="F0C8A4"/>
              </a:solidFill>
              <a:effectLst/>
              <a:latin typeface="Arial Narrow" panose="020B0604020202020204" pitchFamily="34" charset="0"/>
              <a:cs typeface="Arial Narrow" panose="020B0604020202020204" pitchFamily="34" charset="0"/>
            </a:endParaRPr>
          </a:p>
        </p:txBody>
      </p:sp>
      <p:sp>
        <p:nvSpPr>
          <p:cNvPr id="11" name="Espace réservé du texte 3">
            <a:extLst>
              <a:ext uri="{FF2B5EF4-FFF2-40B4-BE49-F238E27FC236}">
                <a16:creationId xmlns:a16="http://schemas.microsoft.com/office/drawing/2014/main" id="{93A5CB5C-FF86-8943-B01C-8E81371CEF36}"/>
              </a:ext>
            </a:extLst>
          </p:cNvPr>
          <p:cNvSpPr>
            <a:spLocks noGrp="1"/>
          </p:cNvSpPr>
          <p:nvPr>
            <p:ph type="body" sz="quarter" idx="14" hasCustomPrompt="1"/>
          </p:nvPr>
        </p:nvSpPr>
        <p:spPr>
          <a:xfrm>
            <a:off x="3567166" y="4655563"/>
            <a:ext cx="1904009" cy="176212"/>
          </a:xfrm>
          <a:prstGeom prst="rect">
            <a:avLst/>
          </a:prstGeom>
        </p:spPr>
        <p:txBody>
          <a:bodyPr lIns="0" bIns="0" anchor="b" anchorCtr="0"/>
          <a:lstStyle>
            <a:lvl1pPr marL="0" indent="0">
              <a:buNone/>
              <a:defRPr sz="900" b="0" i="0" spc="0">
                <a:solidFill>
                  <a:srgbClr val="F0C8A4"/>
                </a:solidFill>
                <a:latin typeface="Arial Narrow" panose="020B0604020202020204" pitchFamily="34" charset="0"/>
                <a:cs typeface="Arial Narrow" panose="020B0604020202020204" pitchFamily="34" charset="0"/>
              </a:defRPr>
            </a:lvl1pPr>
          </a:lstStyle>
          <a:p>
            <a:pPr lvl="0"/>
            <a:r>
              <a:rPr lang="en-CH"/>
              <a:t>Add name of presenter here</a:t>
            </a:r>
            <a:endParaRPr lang="fr-FR" dirty="0"/>
          </a:p>
        </p:txBody>
      </p:sp>
    </p:spTree>
    <p:extLst>
      <p:ext uri="{BB962C8B-B14F-4D97-AF65-F5344CB8AC3E}">
        <p14:creationId xmlns:p14="http://schemas.microsoft.com/office/powerpoint/2010/main" val="1840261251"/>
      </p:ext>
    </p:extLst>
  </p:cSld>
  <p:clrMapOvr>
    <a:masterClrMapping/>
  </p:clrMapOvr>
  <p:extLst>
    <p:ext uri="{DCECCB84-F9BA-43D5-87BE-67443E8EF086}">
      <p15:sldGuideLst xmlns:p15="http://schemas.microsoft.com/office/powerpoint/2012/main">
        <p15:guide id="1" orient="horz" pos="169"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Title, Content and Text">
    <p:spTree>
      <p:nvGrpSpPr>
        <p:cNvPr id="1" name=""/>
        <p:cNvGrpSpPr/>
        <p:nvPr/>
      </p:nvGrpSpPr>
      <p:grpSpPr>
        <a:xfrm>
          <a:off x="0" y="0"/>
          <a:ext cx="0" cy="0"/>
          <a:chOff x="0" y="0"/>
          <a:chExt cx="0" cy="0"/>
        </a:xfrm>
      </p:grpSpPr>
      <p:sp>
        <p:nvSpPr>
          <p:cNvPr id="5" name="Content Placeholder 4"/>
          <p:cNvSpPr>
            <a:spLocks noGrp="1"/>
          </p:cNvSpPr>
          <p:nvPr>
            <p:ph sz="quarter" idx="11"/>
          </p:nvPr>
        </p:nvSpPr>
        <p:spPr>
          <a:xfrm>
            <a:off x="345566" y="2818816"/>
            <a:ext cx="8445551" cy="1678375"/>
          </a:xfrm>
          <a:prstGeom prst="rect">
            <a:avLst/>
          </a:prstGeom>
          <a:solidFill>
            <a:schemeClr val="bg1">
              <a:lumMod val="85000"/>
            </a:schemeClr>
          </a:solidFill>
        </p:spPr>
        <p:txBody>
          <a:bodyPr anchor="ctr"/>
          <a:lstStyle>
            <a:lvl1pPr marL="0" marR="0" indent="0" algn="ctr" defTabSz="457200" rtl="0" eaLnBrk="1" fontAlgn="auto" latinLnBrk="0" hangingPunct="1">
              <a:lnSpc>
                <a:spcPct val="100000"/>
              </a:lnSpc>
              <a:spcBef>
                <a:spcPct val="20000"/>
              </a:spcBef>
              <a:spcAft>
                <a:spcPts val="0"/>
              </a:spcAft>
              <a:buClr>
                <a:srgbClr val="000000"/>
              </a:buClr>
              <a:buSzPct val="35000"/>
              <a:buFont typeface="Wingdings" charset="2"/>
              <a:buNone/>
              <a:tabLst/>
              <a:defRPr baseline="0"/>
            </a:lvl1pPr>
          </a:lstStyle>
          <a:p>
            <a:pPr lvl="0"/>
            <a:r>
              <a:rPr lang="en-US"/>
              <a:t>Click to edit Master text styles</a:t>
            </a:r>
          </a:p>
        </p:txBody>
      </p:sp>
      <p:sp>
        <p:nvSpPr>
          <p:cNvPr id="9" name="Title 1">
            <a:extLst>
              <a:ext uri="{FF2B5EF4-FFF2-40B4-BE49-F238E27FC236}">
                <a16:creationId xmlns:a16="http://schemas.microsoft.com/office/drawing/2014/main" id="{9565B337-2BB0-464E-93A5-A2DD46984BA7}"/>
              </a:ext>
            </a:extLst>
          </p:cNvPr>
          <p:cNvSpPr>
            <a:spLocks noGrp="1"/>
          </p:cNvSpPr>
          <p:nvPr>
            <p:ph type="ctrTitle"/>
          </p:nvPr>
        </p:nvSpPr>
        <p:spPr>
          <a:xfrm>
            <a:off x="352882" y="214309"/>
            <a:ext cx="8431118" cy="432000"/>
          </a:xfrm>
          <a:prstGeom prst="rect">
            <a:avLst/>
          </a:prstGeom>
        </p:spPr>
        <p:txBody>
          <a:bodyPr anchor="t">
            <a:noAutofit/>
          </a:bodyPr>
          <a:lstStyle>
            <a:lvl1pPr algn="l">
              <a:lnSpc>
                <a:spcPct val="80000"/>
              </a:lnSpc>
              <a:defRPr sz="2400" b="1" i="0" cap="all">
                <a:solidFill>
                  <a:srgbClr val="E10454"/>
                </a:solidFill>
                <a:latin typeface="+mn-lt"/>
                <a:cs typeface="Arial Narrow"/>
              </a:defRPr>
            </a:lvl1pPr>
          </a:lstStyle>
          <a:p>
            <a:endParaRPr lang="en-US" dirty="0"/>
          </a:p>
        </p:txBody>
      </p:sp>
      <p:sp>
        <p:nvSpPr>
          <p:cNvPr id="12" name="Subtitle 2">
            <a:extLst>
              <a:ext uri="{FF2B5EF4-FFF2-40B4-BE49-F238E27FC236}">
                <a16:creationId xmlns:a16="http://schemas.microsoft.com/office/drawing/2014/main" id="{1181E350-664D-B74F-BC18-EC5488FF6F70}"/>
              </a:ext>
            </a:extLst>
          </p:cNvPr>
          <p:cNvSpPr>
            <a:spLocks noGrp="1"/>
          </p:cNvSpPr>
          <p:nvPr>
            <p:ph type="subTitle" idx="1"/>
          </p:nvPr>
        </p:nvSpPr>
        <p:spPr>
          <a:xfrm>
            <a:off x="352882" y="646309"/>
            <a:ext cx="8431118" cy="450000"/>
          </a:xfrm>
          <a:prstGeom prst="rect">
            <a:avLst/>
          </a:prstGeom>
        </p:spPr>
        <p:txBody>
          <a:bodyPr anchor="t">
            <a:noAutofit/>
          </a:bodyPr>
          <a:lstStyle>
            <a:lvl1pPr marL="0" indent="0" algn="l">
              <a:buNone/>
              <a:defRPr sz="1800">
                <a:solidFill>
                  <a:srgbClr val="9C4997"/>
                </a:solidFill>
                <a:latin typeface="+mn-lt"/>
                <a:cs typeface="Arial Narrow"/>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3" name="Text Placeholder 6">
            <a:extLst>
              <a:ext uri="{FF2B5EF4-FFF2-40B4-BE49-F238E27FC236}">
                <a16:creationId xmlns:a16="http://schemas.microsoft.com/office/drawing/2014/main" id="{C5C35293-ECC7-C64B-B3A9-CA64DE4E3139}"/>
              </a:ext>
            </a:extLst>
          </p:cNvPr>
          <p:cNvSpPr>
            <a:spLocks noGrp="1"/>
          </p:cNvSpPr>
          <p:nvPr>
            <p:ph type="body" sz="quarter" idx="12"/>
          </p:nvPr>
        </p:nvSpPr>
        <p:spPr>
          <a:xfrm>
            <a:off x="360000" y="1323303"/>
            <a:ext cx="8431118" cy="1495513"/>
          </a:xfrm>
          <a:prstGeom prst="rect">
            <a:avLst/>
          </a:prstGeom>
        </p:spPr>
        <p:txBody>
          <a:bodyPr>
            <a:noAutofit/>
          </a:bodyPr>
          <a:lstStyle>
            <a:lvl1pPr marL="0" indent="0">
              <a:buNone/>
              <a:defRPr sz="1600" baseline="0">
                <a:solidFill>
                  <a:schemeClr val="tx1">
                    <a:lumMod val="65000"/>
                    <a:lumOff val="35000"/>
                  </a:schemeClr>
                </a:solidFill>
              </a:defRPr>
            </a:lvl1pPr>
          </a:lstStyle>
          <a:p>
            <a:pPr lvl="0"/>
            <a:r>
              <a:rPr lang="en-US"/>
              <a:t>Click to edit Master text styles</a:t>
            </a:r>
          </a:p>
        </p:txBody>
      </p:sp>
      <p:pic>
        <p:nvPicPr>
          <p:cNvPr id="8" name="Image 7">
            <a:extLst>
              <a:ext uri="{FF2B5EF4-FFF2-40B4-BE49-F238E27FC236}">
                <a16:creationId xmlns:a16="http://schemas.microsoft.com/office/drawing/2014/main" id="{FFA47B61-D774-CA45-9307-86DE8E0F2127}"/>
              </a:ext>
            </a:extLst>
          </p:cNvPr>
          <p:cNvPicPr>
            <a:picLocks noChangeAspect="1"/>
          </p:cNvPicPr>
          <p:nvPr userDrawn="1"/>
        </p:nvPicPr>
        <p:blipFill>
          <a:blip r:embed="rId2"/>
          <a:stretch>
            <a:fillRect/>
          </a:stretch>
        </p:blipFill>
        <p:spPr>
          <a:xfrm>
            <a:off x="395942" y="4661397"/>
            <a:ext cx="2793409" cy="164543"/>
          </a:xfrm>
          <a:prstGeom prst="rect">
            <a:avLst/>
          </a:prstGeom>
        </p:spPr>
      </p:pic>
      <p:sp>
        <p:nvSpPr>
          <p:cNvPr id="10" name="TextBox 4">
            <a:extLst>
              <a:ext uri="{FF2B5EF4-FFF2-40B4-BE49-F238E27FC236}">
                <a16:creationId xmlns:a16="http://schemas.microsoft.com/office/drawing/2014/main" id="{A8DD806B-E5A0-414D-A428-0D605115B7A4}"/>
              </a:ext>
            </a:extLst>
          </p:cNvPr>
          <p:cNvSpPr txBox="1"/>
          <p:nvPr userDrawn="1"/>
        </p:nvSpPr>
        <p:spPr>
          <a:xfrm>
            <a:off x="395942" y="4913393"/>
            <a:ext cx="4702664" cy="138499"/>
          </a:xfrm>
          <a:prstGeom prst="rect">
            <a:avLst/>
          </a:prstGeom>
          <a:noFill/>
        </p:spPr>
        <p:txBody>
          <a:bodyPr wrap="square" lIns="0" tIns="0" rIns="0" bIns="0" rtlCol="0" anchor="b"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900" b="0" i="0" dirty="0">
                <a:solidFill>
                  <a:srgbClr val="F0C8A4"/>
                </a:solidFill>
                <a:effectLst/>
                <a:latin typeface="Arial Narrow" panose="020B0604020202020204" pitchFamily="34" charset="0"/>
                <a:cs typeface="Arial Narrow" panose="020B0604020202020204" pitchFamily="34" charset="0"/>
              </a:rPr>
              <a:t>Content of this presentation is copyright</a:t>
            </a:r>
            <a:r>
              <a:rPr lang="en-CH" sz="900" b="0" i="0">
                <a:solidFill>
                  <a:srgbClr val="F0C8A4"/>
                </a:solidFill>
                <a:effectLst/>
                <a:latin typeface="Arial Narrow" panose="020B0604020202020204" pitchFamily="34" charset="0"/>
                <a:cs typeface="Arial Narrow" panose="020B0604020202020204" pitchFamily="34" charset="0"/>
              </a:rPr>
              <a:t> </a:t>
            </a:r>
            <a:r>
              <a:rPr lang="en-US" sz="900" b="0" i="0" dirty="0">
                <a:solidFill>
                  <a:srgbClr val="F0C8A4"/>
                </a:solidFill>
                <a:effectLst/>
                <a:latin typeface="Arial Narrow" panose="020B0604020202020204" pitchFamily="34" charset="0"/>
                <a:cs typeface="Arial Narrow" panose="020B0604020202020204" pitchFamily="34" charset="0"/>
              </a:rPr>
              <a:t>and responsibility of the author. Permission is required for re-use</a:t>
            </a:r>
            <a:r>
              <a:rPr lang="en-CH" sz="900" b="0" i="0">
                <a:solidFill>
                  <a:srgbClr val="F0C8A4"/>
                </a:solidFill>
                <a:effectLst/>
                <a:latin typeface="Arial Narrow" panose="020B0604020202020204" pitchFamily="34" charset="0"/>
                <a:cs typeface="Arial Narrow" panose="020B0604020202020204" pitchFamily="34" charset="0"/>
              </a:rPr>
              <a:t>.</a:t>
            </a:r>
            <a:endParaRPr lang="en-US" sz="900" b="0" i="0" dirty="0">
              <a:solidFill>
                <a:srgbClr val="F0C8A4"/>
              </a:solidFill>
              <a:effectLst/>
              <a:latin typeface="Arial Narrow" panose="020B0604020202020204" pitchFamily="34" charset="0"/>
              <a:cs typeface="Arial Narrow" panose="020B0604020202020204" pitchFamily="34" charset="0"/>
            </a:endParaRPr>
          </a:p>
        </p:txBody>
      </p:sp>
      <p:sp>
        <p:nvSpPr>
          <p:cNvPr id="11" name="Espace réservé du texte 3">
            <a:extLst>
              <a:ext uri="{FF2B5EF4-FFF2-40B4-BE49-F238E27FC236}">
                <a16:creationId xmlns:a16="http://schemas.microsoft.com/office/drawing/2014/main" id="{0680DAA5-0FB9-1545-94FE-254D17D49380}"/>
              </a:ext>
            </a:extLst>
          </p:cNvPr>
          <p:cNvSpPr>
            <a:spLocks noGrp="1"/>
          </p:cNvSpPr>
          <p:nvPr>
            <p:ph type="body" sz="quarter" idx="14" hasCustomPrompt="1"/>
          </p:nvPr>
        </p:nvSpPr>
        <p:spPr>
          <a:xfrm>
            <a:off x="3567166" y="4655563"/>
            <a:ext cx="1904009" cy="176212"/>
          </a:xfrm>
          <a:prstGeom prst="rect">
            <a:avLst/>
          </a:prstGeom>
        </p:spPr>
        <p:txBody>
          <a:bodyPr lIns="0" bIns="0" anchor="b" anchorCtr="0"/>
          <a:lstStyle>
            <a:lvl1pPr marL="0" indent="0">
              <a:buNone/>
              <a:defRPr sz="900" b="0" i="0" spc="0">
                <a:solidFill>
                  <a:srgbClr val="F0C8A4"/>
                </a:solidFill>
                <a:latin typeface="Arial Narrow" panose="020B0604020202020204" pitchFamily="34" charset="0"/>
                <a:cs typeface="Arial Narrow" panose="020B0604020202020204" pitchFamily="34" charset="0"/>
              </a:defRPr>
            </a:lvl1pPr>
          </a:lstStyle>
          <a:p>
            <a:pPr lvl="0"/>
            <a:r>
              <a:rPr lang="en-CH"/>
              <a:t>Add name of presenter here</a:t>
            </a:r>
            <a:endParaRPr lang="fr-FR" dirty="0"/>
          </a:p>
        </p:txBody>
      </p:sp>
    </p:spTree>
    <p:extLst>
      <p:ext uri="{BB962C8B-B14F-4D97-AF65-F5344CB8AC3E}">
        <p14:creationId xmlns:p14="http://schemas.microsoft.com/office/powerpoint/2010/main" val="2192703510"/>
      </p:ext>
    </p:extLst>
  </p:cSld>
  <p:clrMapOvr>
    <a:masterClrMapping/>
  </p:clrMapOvr>
  <p:extLst>
    <p:ext uri="{DCECCB84-F9BA-43D5-87BE-67443E8EF086}">
      <p15:sldGuideLst xmlns:p15="http://schemas.microsoft.com/office/powerpoint/2012/main">
        <p15:guide id="1" orient="horz" pos="169"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_Title and List">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a:xfrm>
            <a:off x="360000" y="1253068"/>
            <a:ext cx="8424000" cy="3235658"/>
          </a:xfrm>
          <a:prstGeom prst="rect">
            <a:avLst/>
          </a:prstGeom>
        </p:spPr>
        <p:txBody>
          <a:bodyPr>
            <a:noAutofit/>
          </a:bodyPr>
          <a:lstStyle>
            <a:lvl1pPr>
              <a:buClr>
                <a:srgbClr val="E10454"/>
              </a:buClr>
              <a:defRPr>
                <a:solidFill>
                  <a:schemeClr val="tx1">
                    <a:lumMod val="65000"/>
                    <a:lumOff val="35000"/>
                  </a:schemeClr>
                </a:solidFill>
              </a:defRPr>
            </a:lvl1pPr>
            <a:lvl2pPr>
              <a:buClr>
                <a:srgbClr val="E10454"/>
              </a:buClr>
              <a:defRPr>
                <a:solidFill>
                  <a:schemeClr val="tx1">
                    <a:lumMod val="65000"/>
                    <a:lumOff val="35000"/>
                  </a:schemeClr>
                </a:solidFill>
              </a:defRPr>
            </a:lvl2pPr>
            <a:lvl3pPr>
              <a:buClr>
                <a:srgbClr val="E10454"/>
              </a:buClr>
              <a:defRPr>
                <a:solidFill>
                  <a:schemeClr val="tx1">
                    <a:lumMod val="65000"/>
                    <a:lumOff val="35000"/>
                  </a:schemeClr>
                </a:solidFill>
              </a:defRPr>
            </a:lvl3pPr>
          </a:lstStyle>
          <a:p>
            <a:pPr lvl="0"/>
            <a:r>
              <a:rPr lang="en-US" dirty="0"/>
              <a:t>Click to edit Master text styles</a:t>
            </a:r>
          </a:p>
          <a:p>
            <a:pPr lvl="1"/>
            <a:r>
              <a:rPr lang="en-US" dirty="0"/>
              <a:t>Second level</a:t>
            </a:r>
          </a:p>
          <a:p>
            <a:pPr lvl="2"/>
            <a:r>
              <a:rPr lang="en-US" dirty="0"/>
              <a:t>Third level</a:t>
            </a:r>
          </a:p>
        </p:txBody>
      </p:sp>
      <p:sp>
        <p:nvSpPr>
          <p:cNvPr id="9" name="Title 1">
            <a:extLst>
              <a:ext uri="{FF2B5EF4-FFF2-40B4-BE49-F238E27FC236}">
                <a16:creationId xmlns:a16="http://schemas.microsoft.com/office/drawing/2014/main" id="{8C288732-EB0A-AF40-8B00-28C2C3A92668}"/>
              </a:ext>
            </a:extLst>
          </p:cNvPr>
          <p:cNvSpPr>
            <a:spLocks noGrp="1"/>
          </p:cNvSpPr>
          <p:nvPr>
            <p:ph type="ctrTitle"/>
          </p:nvPr>
        </p:nvSpPr>
        <p:spPr>
          <a:xfrm>
            <a:off x="352881" y="222774"/>
            <a:ext cx="8424002" cy="432000"/>
          </a:xfrm>
          <a:prstGeom prst="rect">
            <a:avLst/>
          </a:prstGeom>
        </p:spPr>
        <p:txBody>
          <a:bodyPr anchor="t">
            <a:noAutofit/>
          </a:bodyPr>
          <a:lstStyle>
            <a:lvl1pPr algn="l">
              <a:lnSpc>
                <a:spcPct val="80000"/>
              </a:lnSpc>
              <a:defRPr sz="2400" b="1" i="0" cap="all">
                <a:solidFill>
                  <a:srgbClr val="E10454"/>
                </a:solidFill>
                <a:latin typeface="+mn-lt"/>
                <a:cs typeface="Arial Narrow"/>
              </a:defRPr>
            </a:lvl1pPr>
          </a:lstStyle>
          <a:p>
            <a:endParaRPr lang="en-US" dirty="0"/>
          </a:p>
        </p:txBody>
      </p:sp>
      <p:sp>
        <p:nvSpPr>
          <p:cNvPr id="11" name="Subtitle 2">
            <a:extLst>
              <a:ext uri="{FF2B5EF4-FFF2-40B4-BE49-F238E27FC236}">
                <a16:creationId xmlns:a16="http://schemas.microsoft.com/office/drawing/2014/main" id="{8FEDD8DF-DD02-1242-9795-AE505DBDACEA}"/>
              </a:ext>
            </a:extLst>
          </p:cNvPr>
          <p:cNvSpPr>
            <a:spLocks noGrp="1"/>
          </p:cNvSpPr>
          <p:nvPr>
            <p:ph type="subTitle" idx="1"/>
          </p:nvPr>
        </p:nvSpPr>
        <p:spPr>
          <a:xfrm>
            <a:off x="352881" y="654774"/>
            <a:ext cx="8424002" cy="450000"/>
          </a:xfrm>
          <a:prstGeom prst="rect">
            <a:avLst/>
          </a:prstGeom>
        </p:spPr>
        <p:txBody>
          <a:bodyPr anchor="t">
            <a:noAutofit/>
          </a:bodyPr>
          <a:lstStyle>
            <a:lvl1pPr marL="0" indent="0" algn="l">
              <a:buNone/>
              <a:defRPr sz="1800">
                <a:solidFill>
                  <a:srgbClr val="9C4997"/>
                </a:solidFill>
                <a:latin typeface="+mn-lt"/>
                <a:cs typeface="Arial Narrow"/>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7" name="Image 6">
            <a:extLst>
              <a:ext uri="{FF2B5EF4-FFF2-40B4-BE49-F238E27FC236}">
                <a16:creationId xmlns:a16="http://schemas.microsoft.com/office/drawing/2014/main" id="{5A6DDD15-3BA4-434C-90BD-5018AB45D462}"/>
              </a:ext>
            </a:extLst>
          </p:cNvPr>
          <p:cNvPicPr>
            <a:picLocks noChangeAspect="1"/>
          </p:cNvPicPr>
          <p:nvPr userDrawn="1"/>
        </p:nvPicPr>
        <p:blipFill>
          <a:blip r:embed="rId2"/>
          <a:stretch>
            <a:fillRect/>
          </a:stretch>
        </p:blipFill>
        <p:spPr>
          <a:xfrm>
            <a:off x="395942" y="4661397"/>
            <a:ext cx="2793409" cy="164543"/>
          </a:xfrm>
          <a:prstGeom prst="rect">
            <a:avLst/>
          </a:prstGeom>
        </p:spPr>
      </p:pic>
      <p:sp>
        <p:nvSpPr>
          <p:cNvPr id="8" name="TextBox 4">
            <a:extLst>
              <a:ext uri="{FF2B5EF4-FFF2-40B4-BE49-F238E27FC236}">
                <a16:creationId xmlns:a16="http://schemas.microsoft.com/office/drawing/2014/main" id="{48B0A8EF-9AEF-9148-BDEB-AD973C5FD477}"/>
              </a:ext>
            </a:extLst>
          </p:cNvPr>
          <p:cNvSpPr txBox="1"/>
          <p:nvPr userDrawn="1"/>
        </p:nvSpPr>
        <p:spPr>
          <a:xfrm>
            <a:off x="395942" y="4913393"/>
            <a:ext cx="4702664" cy="138499"/>
          </a:xfrm>
          <a:prstGeom prst="rect">
            <a:avLst/>
          </a:prstGeom>
          <a:noFill/>
        </p:spPr>
        <p:txBody>
          <a:bodyPr wrap="square" lIns="0" tIns="0" rIns="0" bIns="0" rtlCol="0" anchor="b"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900" b="0" i="0" dirty="0">
                <a:solidFill>
                  <a:srgbClr val="F0C8A4"/>
                </a:solidFill>
                <a:effectLst/>
                <a:latin typeface="Arial Narrow" panose="020B0604020202020204" pitchFamily="34" charset="0"/>
                <a:cs typeface="Arial Narrow" panose="020B0604020202020204" pitchFamily="34" charset="0"/>
              </a:rPr>
              <a:t>Content of this presentation is copyright</a:t>
            </a:r>
            <a:r>
              <a:rPr lang="en-CH" sz="900" b="0" i="0">
                <a:solidFill>
                  <a:srgbClr val="F0C8A4"/>
                </a:solidFill>
                <a:effectLst/>
                <a:latin typeface="Arial Narrow" panose="020B0604020202020204" pitchFamily="34" charset="0"/>
                <a:cs typeface="Arial Narrow" panose="020B0604020202020204" pitchFamily="34" charset="0"/>
              </a:rPr>
              <a:t> </a:t>
            </a:r>
            <a:r>
              <a:rPr lang="en-US" sz="900" b="0" i="0" dirty="0">
                <a:solidFill>
                  <a:srgbClr val="F0C8A4"/>
                </a:solidFill>
                <a:effectLst/>
                <a:latin typeface="Arial Narrow" panose="020B0604020202020204" pitchFamily="34" charset="0"/>
                <a:cs typeface="Arial Narrow" panose="020B0604020202020204" pitchFamily="34" charset="0"/>
              </a:rPr>
              <a:t>and responsibility of the author. Permission is required for re-use</a:t>
            </a:r>
            <a:r>
              <a:rPr lang="en-CH" sz="900" b="0" i="0">
                <a:solidFill>
                  <a:srgbClr val="F0C8A4"/>
                </a:solidFill>
                <a:effectLst/>
                <a:latin typeface="Arial Narrow" panose="020B0604020202020204" pitchFamily="34" charset="0"/>
                <a:cs typeface="Arial Narrow" panose="020B0604020202020204" pitchFamily="34" charset="0"/>
              </a:rPr>
              <a:t>.</a:t>
            </a:r>
            <a:endParaRPr lang="en-US" sz="900" b="0" i="0" dirty="0">
              <a:solidFill>
                <a:srgbClr val="F0C8A4"/>
              </a:solidFill>
              <a:effectLst/>
              <a:latin typeface="Arial Narrow" panose="020B0604020202020204" pitchFamily="34" charset="0"/>
              <a:cs typeface="Arial Narrow" panose="020B0604020202020204" pitchFamily="34" charset="0"/>
            </a:endParaRPr>
          </a:p>
        </p:txBody>
      </p:sp>
      <p:sp>
        <p:nvSpPr>
          <p:cNvPr id="10" name="Espace réservé du texte 3">
            <a:extLst>
              <a:ext uri="{FF2B5EF4-FFF2-40B4-BE49-F238E27FC236}">
                <a16:creationId xmlns:a16="http://schemas.microsoft.com/office/drawing/2014/main" id="{620D4B04-5869-E440-AE05-208B069478B8}"/>
              </a:ext>
            </a:extLst>
          </p:cNvPr>
          <p:cNvSpPr>
            <a:spLocks noGrp="1"/>
          </p:cNvSpPr>
          <p:nvPr>
            <p:ph type="body" sz="quarter" idx="14" hasCustomPrompt="1"/>
          </p:nvPr>
        </p:nvSpPr>
        <p:spPr>
          <a:xfrm>
            <a:off x="3567166" y="4655563"/>
            <a:ext cx="1904009" cy="176212"/>
          </a:xfrm>
          <a:prstGeom prst="rect">
            <a:avLst/>
          </a:prstGeom>
        </p:spPr>
        <p:txBody>
          <a:bodyPr lIns="0" bIns="0" anchor="b" anchorCtr="0"/>
          <a:lstStyle>
            <a:lvl1pPr marL="0" indent="0">
              <a:buNone/>
              <a:defRPr sz="900" b="0" i="0" spc="0">
                <a:solidFill>
                  <a:srgbClr val="F0C8A4"/>
                </a:solidFill>
                <a:latin typeface="Arial Narrow" panose="020B0604020202020204" pitchFamily="34" charset="0"/>
                <a:cs typeface="Arial Narrow" panose="020B0604020202020204" pitchFamily="34" charset="0"/>
              </a:defRPr>
            </a:lvl1pPr>
          </a:lstStyle>
          <a:p>
            <a:pPr lvl="0"/>
            <a:r>
              <a:rPr lang="en-CH"/>
              <a:t>Add name of presenter here</a:t>
            </a:r>
            <a:endParaRPr lang="fr-FR" dirty="0"/>
          </a:p>
        </p:txBody>
      </p:sp>
    </p:spTree>
    <p:extLst>
      <p:ext uri="{BB962C8B-B14F-4D97-AF65-F5344CB8AC3E}">
        <p14:creationId xmlns:p14="http://schemas.microsoft.com/office/powerpoint/2010/main" val="3278467359"/>
      </p:ext>
    </p:extLst>
  </p:cSld>
  <p:clrMapOvr>
    <a:masterClrMapping/>
  </p:clrMapOvr>
  <p:extLst>
    <p:ext uri="{DCECCB84-F9BA-43D5-87BE-67443E8EF086}">
      <p15:sldGuideLst xmlns:p15="http://schemas.microsoft.com/office/powerpoint/2012/main">
        <p15:guide id="1" orient="horz" pos="169"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7_Free Content">
    <p:spTree>
      <p:nvGrpSpPr>
        <p:cNvPr id="1" name=""/>
        <p:cNvGrpSpPr/>
        <p:nvPr/>
      </p:nvGrpSpPr>
      <p:grpSpPr>
        <a:xfrm>
          <a:off x="0" y="0"/>
          <a:ext cx="0" cy="0"/>
          <a:chOff x="0" y="0"/>
          <a:chExt cx="0" cy="0"/>
        </a:xfrm>
      </p:grpSpPr>
      <p:pic>
        <p:nvPicPr>
          <p:cNvPr id="4" name="Image 3" descr="Une image contenant plante, cactus&#10;&#10;Description générée automatiquement">
            <a:extLst>
              <a:ext uri="{FF2B5EF4-FFF2-40B4-BE49-F238E27FC236}">
                <a16:creationId xmlns:a16="http://schemas.microsoft.com/office/drawing/2014/main" id="{96D02A85-41C7-684F-8734-EC5F1F26010C}"/>
              </a:ext>
            </a:extLst>
          </p:cNvPr>
          <p:cNvPicPr>
            <a:picLocks noChangeAspect="1"/>
          </p:cNvPicPr>
          <p:nvPr userDrawn="1"/>
        </p:nvPicPr>
        <p:blipFill>
          <a:blip r:embed="rId2"/>
          <a:stretch>
            <a:fillRect/>
          </a:stretch>
        </p:blipFill>
        <p:spPr>
          <a:xfrm>
            <a:off x="6979710" y="3163590"/>
            <a:ext cx="2305532" cy="1979910"/>
          </a:xfrm>
          <a:prstGeom prst="rect">
            <a:avLst/>
          </a:prstGeom>
        </p:spPr>
      </p:pic>
      <p:pic>
        <p:nvPicPr>
          <p:cNvPr id="5" name="Image 4">
            <a:extLst>
              <a:ext uri="{FF2B5EF4-FFF2-40B4-BE49-F238E27FC236}">
                <a16:creationId xmlns:a16="http://schemas.microsoft.com/office/drawing/2014/main" id="{65C110E3-EB70-4A4F-8728-7FEEB58FFAE4}"/>
              </a:ext>
            </a:extLst>
          </p:cNvPr>
          <p:cNvPicPr>
            <a:picLocks noChangeAspect="1"/>
          </p:cNvPicPr>
          <p:nvPr userDrawn="1"/>
        </p:nvPicPr>
        <p:blipFill>
          <a:blip r:embed="rId3"/>
          <a:stretch>
            <a:fillRect/>
          </a:stretch>
        </p:blipFill>
        <p:spPr>
          <a:xfrm>
            <a:off x="6478468" y="3416702"/>
            <a:ext cx="2305532" cy="2305532"/>
          </a:xfrm>
          <a:prstGeom prst="rect">
            <a:avLst/>
          </a:prstGeom>
        </p:spPr>
      </p:pic>
      <p:pic>
        <p:nvPicPr>
          <p:cNvPr id="6" name="Image 5">
            <a:extLst>
              <a:ext uri="{FF2B5EF4-FFF2-40B4-BE49-F238E27FC236}">
                <a16:creationId xmlns:a16="http://schemas.microsoft.com/office/drawing/2014/main" id="{0D2E8FA8-0621-7C4C-BA3C-E9697E8F2DCC}"/>
              </a:ext>
            </a:extLst>
          </p:cNvPr>
          <p:cNvPicPr>
            <a:picLocks noChangeAspect="1"/>
          </p:cNvPicPr>
          <p:nvPr userDrawn="1"/>
        </p:nvPicPr>
        <p:blipFill>
          <a:blip r:embed="rId4"/>
          <a:stretch>
            <a:fillRect/>
          </a:stretch>
        </p:blipFill>
        <p:spPr>
          <a:xfrm>
            <a:off x="395942" y="4661397"/>
            <a:ext cx="2793409" cy="164543"/>
          </a:xfrm>
          <a:prstGeom prst="rect">
            <a:avLst/>
          </a:prstGeom>
        </p:spPr>
      </p:pic>
      <p:sp>
        <p:nvSpPr>
          <p:cNvPr id="7" name="TextBox 4">
            <a:extLst>
              <a:ext uri="{FF2B5EF4-FFF2-40B4-BE49-F238E27FC236}">
                <a16:creationId xmlns:a16="http://schemas.microsoft.com/office/drawing/2014/main" id="{0DAED527-54F8-054E-9166-28EA5DB53B4B}"/>
              </a:ext>
            </a:extLst>
          </p:cNvPr>
          <p:cNvSpPr txBox="1"/>
          <p:nvPr userDrawn="1"/>
        </p:nvSpPr>
        <p:spPr>
          <a:xfrm>
            <a:off x="395942" y="4913393"/>
            <a:ext cx="4702664" cy="138499"/>
          </a:xfrm>
          <a:prstGeom prst="rect">
            <a:avLst/>
          </a:prstGeom>
          <a:noFill/>
        </p:spPr>
        <p:txBody>
          <a:bodyPr wrap="square" lIns="0" tIns="0" rIns="0" bIns="0" rtlCol="0" anchor="b"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900" b="0" i="0" dirty="0">
                <a:solidFill>
                  <a:srgbClr val="F0C8A4"/>
                </a:solidFill>
                <a:effectLst/>
                <a:latin typeface="Arial Narrow" panose="020B0604020202020204" pitchFamily="34" charset="0"/>
                <a:cs typeface="Arial Narrow" panose="020B0604020202020204" pitchFamily="34" charset="0"/>
              </a:rPr>
              <a:t>Content of this presentation is copyright</a:t>
            </a:r>
            <a:r>
              <a:rPr lang="en-CH" sz="900" b="0" i="0">
                <a:solidFill>
                  <a:srgbClr val="F0C8A4"/>
                </a:solidFill>
                <a:effectLst/>
                <a:latin typeface="Arial Narrow" panose="020B0604020202020204" pitchFamily="34" charset="0"/>
                <a:cs typeface="Arial Narrow" panose="020B0604020202020204" pitchFamily="34" charset="0"/>
              </a:rPr>
              <a:t> </a:t>
            </a:r>
            <a:r>
              <a:rPr lang="en-US" sz="900" b="0" i="0" dirty="0">
                <a:solidFill>
                  <a:srgbClr val="F0C8A4"/>
                </a:solidFill>
                <a:effectLst/>
                <a:latin typeface="Arial Narrow" panose="020B0604020202020204" pitchFamily="34" charset="0"/>
                <a:cs typeface="Arial Narrow" panose="020B0604020202020204" pitchFamily="34" charset="0"/>
              </a:rPr>
              <a:t>and responsibility of the author. Permission is required for re-use</a:t>
            </a:r>
            <a:r>
              <a:rPr lang="en-CH" sz="900" b="0" i="0">
                <a:solidFill>
                  <a:srgbClr val="F0C8A4"/>
                </a:solidFill>
                <a:effectLst/>
                <a:latin typeface="Arial Narrow" panose="020B0604020202020204" pitchFamily="34" charset="0"/>
                <a:cs typeface="Arial Narrow" panose="020B0604020202020204" pitchFamily="34" charset="0"/>
              </a:rPr>
              <a:t>.</a:t>
            </a:r>
            <a:endParaRPr lang="en-US" sz="900" b="0" i="0" dirty="0">
              <a:solidFill>
                <a:srgbClr val="F0C8A4"/>
              </a:solidFill>
              <a:effectLst/>
              <a:latin typeface="Arial Narrow" panose="020B0604020202020204" pitchFamily="34" charset="0"/>
              <a:cs typeface="Arial Narrow" panose="020B0604020202020204" pitchFamily="34" charset="0"/>
            </a:endParaRPr>
          </a:p>
        </p:txBody>
      </p:sp>
      <p:sp>
        <p:nvSpPr>
          <p:cNvPr id="9" name="Espace réservé du texte 3">
            <a:extLst>
              <a:ext uri="{FF2B5EF4-FFF2-40B4-BE49-F238E27FC236}">
                <a16:creationId xmlns:a16="http://schemas.microsoft.com/office/drawing/2014/main" id="{65DF9F76-1574-9B40-A253-FE45001CF737}"/>
              </a:ext>
            </a:extLst>
          </p:cNvPr>
          <p:cNvSpPr>
            <a:spLocks noGrp="1"/>
          </p:cNvSpPr>
          <p:nvPr>
            <p:ph type="body" sz="quarter" idx="14" hasCustomPrompt="1"/>
          </p:nvPr>
        </p:nvSpPr>
        <p:spPr>
          <a:xfrm>
            <a:off x="3567166" y="4655563"/>
            <a:ext cx="1904009" cy="176212"/>
          </a:xfrm>
          <a:prstGeom prst="rect">
            <a:avLst/>
          </a:prstGeom>
        </p:spPr>
        <p:txBody>
          <a:bodyPr lIns="0" bIns="0" anchor="b" anchorCtr="0"/>
          <a:lstStyle>
            <a:lvl1pPr marL="0" indent="0">
              <a:buNone/>
              <a:defRPr sz="900" b="0" i="0" spc="0">
                <a:solidFill>
                  <a:srgbClr val="F0C8A4"/>
                </a:solidFill>
                <a:latin typeface="Arial Narrow" panose="020B0604020202020204" pitchFamily="34" charset="0"/>
                <a:cs typeface="Arial Narrow" panose="020B0604020202020204" pitchFamily="34" charset="0"/>
              </a:defRPr>
            </a:lvl1pPr>
          </a:lstStyle>
          <a:p>
            <a:pPr lvl="0"/>
            <a:r>
              <a:rPr lang="en-CH"/>
              <a:t>Add name of presenter here</a:t>
            </a:r>
            <a:endParaRPr lang="fr-FR" dirty="0"/>
          </a:p>
        </p:txBody>
      </p:sp>
    </p:spTree>
    <p:extLst>
      <p:ext uri="{BB962C8B-B14F-4D97-AF65-F5344CB8AC3E}">
        <p14:creationId xmlns:p14="http://schemas.microsoft.com/office/powerpoint/2010/main" val="25998318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_Contact">
    <p:spTree>
      <p:nvGrpSpPr>
        <p:cNvPr id="1" name=""/>
        <p:cNvGrpSpPr/>
        <p:nvPr/>
      </p:nvGrpSpPr>
      <p:grpSpPr>
        <a:xfrm>
          <a:off x="0" y="0"/>
          <a:ext cx="0" cy="0"/>
          <a:chOff x="0" y="0"/>
          <a:chExt cx="0" cy="0"/>
        </a:xfrm>
      </p:grpSpPr>
      <p:sp>
        <p:nvSpPr>
          <p:cNvPr id="12" name="TextBox 7">
            <a:extLst>
              <a:ext uri="{FF2B5EF4-FFF2-40B4-BE49-F238E27FC236}">
                <a16:creationId xmlns:a16="http://schemas.microsoft.com/office/drawing/2014/main" id="{9C41762A-FB87-4D8B-8DB4-D9EEF6C059C3}"/>
              </a:ext>
            </a:extLst>
          </p:cNvPr>
          <p:cNvSpPr txBox="1">
            <a:spLocks noChangeArrowheads="1"/>
          </p:cNvSpPr>
          <p:nvPr userDrawn="1"/>
        </p:nvSpPr>
        <p:spPr bwMode="auto">
          <a:xfrm>
            <a:off x="468592" y="3763908"/>
            <a:ext cx="4103408"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a:lstStyle>
          <a:p>
            <a:pPr eaLnBrk="1" hangingPunct="1">
              <a:lnSpc>
                <a:spcPct val="100000"/>
              </a:lnSpc>
              <a:defRPr/>
            </a:pPr>
            <a:r>
              <a:rPr lang="en-GB" altLang="en-US" sz="1200" b="1" kern="1200" baseline="0" dirty="0">
                <a:solidFill>
                  <a:srgbClr val="E10454"/>
                </a:solidFill>
                <a:latin typeface="+mj-lt"/>
                <a:ea typeface="MS PGothic" pitchFamily="34" charset="-128"/>
                <a:cs typeface="+mn-cs"/>
              </a:rPr>
              <a:t>European Society for Medical Oncology (ESMO)</a:t>
            </a:r>
          </a:p>
          <a:p>
            <a:pPr eaLnBrk="1" hangingPunct="1">
              <a:lnSpc>
                <a:spcPct val="100000"/>
              </a:lnSpc>
              <a:defRPr/>
            </a:pPr>
            <a:r>
              <a:rPr lang="en-US" altLang="en-US" sz="1200" kern="1200" baseline="0" dirty="0">
                <a:solidFill>
                  <a:srgbClr val="E10454"/>
                </a:solidFill>
                <a:latin typeface="+mj-lt"/>
                <a:ea typeface="MS PGothic" pitchFamily="34" charset="-128"/>
                <a:cs typeface="+mn-cs"/>
              </a:rPr>
              <a:t>Via Ginevra 4, CH-6900 Lugano</a:t>
            </a:r>
            <a:br>
              <a:rPr lang="en-US" altLang="en-US" sz="1200" kern="1200" baseline="0" dirty="0">
                <a:solidFill>
                  <a:srgbClr val="E10454"/>
                </a:solidFill>
                <a:latin typeface="+mj-lt"/>
                <a:ea typeface="MS PGothic" pitchFamily="34" charset="-128"/>
                <a:cs typeface="+mn-cs"/>
              </a:rPr>
            </a:br>
            <a:r>
              <a:rPr lang="en-US" altLang="en-US" sz="1200" kern="1200" baseline="0" dirty="0">
                <a:solidFill>
                  <a:srgbClr val="E10454"/>
                </a:solidFill>
                <a:latin typeface="+mj-lt"/>
                <a:ea typeface="MS PGothic" pitchFamily="34" charset="-128"/>
                <a:cs typeface="+mn-cs"/>
              </a:rPr>
              <a:t>T. +41 (0)91 973 19 00</a:t>
            </a:r>
            <a:br>
              <a:rPr lang="en-US" altLang="en-US" sz="1200" kern="1200" baseline="0" dirty="0">
                <a:solidFill>
                  <a:srgbClr val="E10454"/>
                </a:solidFill>
                <a:latin typeface="+mj-lt"/>
                <a:ea typeface="MS PGothic" pitchFamily="34" charset="-128"/>
                <a:cs typeface="+mn-cs"/>
              </a:rPr>
            </a:br>
            <a:r>
              <a:rPr lang="en-US" altLang="en-US" sz="1200" kern="1200" baseline="0" dirty="0" err="1">
                <a:solidFill>
                  <a:srgbClr val="E10454"/>
                </a:solidFill>
                <a:latin typeface="+mj-lt"/>
                <a:ea typeface="MS PGothic" pitchFamily="34" charset="-128"/>
                <a:cs typeface="+mn-cs"/>
              </a:rPr>
              <a:t>esmo@esmo.org</a:t>
            </a:r>
            <a:br>
              <a:rPr lang="en-US" altLang="en-US" sz="1200" kern="1200" baseline="0" dirty="0">
                <a:solidFill>
                  <a:srgbClr val="E10454"/>
                </a:solidFill>
                <a:latin typeface="+mj-lt"/>
                <a:ea typeface="MS PGothic" pitchFamily="34" charset="-128"/>
                <a:cs typeface="+mn-cs"/>
              </a:rPr>
            </a:br>
            <a:endParaRPr lang="en-US" altLang="en-US" sz="1200" kern="1200" baseline="0" dirty="0">
              <a:solidFill>
                <a:srgbClr val="E10454"/>
              </a:solidFill>
              <a:latin typeface="+mj-lt"/>
              <a:ea typeface="MS PGothic" pitchFamily="34" charset="-128"/>
              <a:cs typeface="+mn-cs"/>
            </a:endParaRPr>
          </a:p>
          <a:p>
            <a:pPr eaLnBrk="1" hangingPunct="1">
              <a:lnSpc>
                <a:spcPct val="100000"/>
              </a:lnSpc>
              <a:defRPr/>
            </a:pPr>
            <a:r>
              <a:rPr lang="en-US" altLang="en-US" sz="1200" b="1" kern="1200" baseline="0" dirty="0" err="1">
                <a:solidFill>
                  <a:srgbClr val="E10454"/>
                </a:solidFill>
                <a:latin typeface="+mj-lt"/>
                <a:ea typeface="MS PGothic" pitchFamily="34" charset="-128"/>
                <a:cs typeface="+mn-cs"/>
              </a:rPr>
              <a:t>esmo.org</a:t>
            </a:r>
            <a:endParaRPr lang="en-US" altLang="en-US" sz="1200" b="1" kern="1200" baseline="0" dirty="0">
              <a:solidFill>
                <a:srgbClr val="E10454"/>
              </a:solidFill>
              <a:latin typeface="+mj-lt"/>
              <a:ea typeface="MS PGothic" pitchFamily="34" charset="-128"/>
              <a:cs typeface="+mn-cs"/>
            </a:endParaRPr>
          </a:p>
        </p:txBody>
      </p:sp>
      <p:sp>
        <p:nvSpPr>
          <p:cNvPr id="21" name="Text Placeholder 18">
            <a:extLst>
              <a:ext uri="{FF2B5EF4-FFF2-40B4-BE49-F238E27FC236}">
                <a16:creationId xmlns:a16="http://schemas.microsoft.com/office/drawing/2014/main" id="{A380C87E-3021-6640-B9B2-029B67F78CED}"/>
              </a:ext>
            </a:extLst>
          </p:cNvPr>
          <p:cNvSpPr>
            <a:spLocks noGrp="1"/>
          </p:cNvSpPr>
          <p:nvPr>
            <p:ph type="body" sz="quarter" idx="14" hasCustomPrompt="1"/>
          </p:nvPr>
        </p:nvSpPr>
        <p:spPr>
          <a:xfrm>
            <a:off x="360000" y="2081317"/>
            <a:ext cx="4212001" cy="1200330"/>
          </a:xfrm>
          <a:prstGeom prst="rect">
            <a:avLst/>
          </a:prstGeom>
        </p:spPr>
        <p:txBody>
          <a:bodyPr tIns="46800" bIns="234000" anchor="t">
            <a:noAutofit/>
          </a:bodyPr>
          <a:lstStyle>
            <a:lvl1pPr marL="0" indent="0">
              <a:buFontTx/>
              <a:buNone/>
              <a:defRPr sz="1200" b="1">
                <a:solidFill>
                  <a:srgbClr val="E10454"/>
                </a:solidFill>
                <a:latin typeface="+mn-lt"/>
              </a:defRPr>
            </a:lvl1pPr>
          </a:lstStyle>
          <a:p>
            <a:pPr lvl="0"/>
            <a:r>
              <a:rPr lang="en-US" dirty="0"/>
              <a:t>Click to edit Master text styles</a:t>
            </a:r>
          </a:p>
        </p:txBody>
      </p:sp>
      <p:pic>
        <p:nvPicPr>
          <p:cNvPr id="9" name="Image 8" descr="Une image contenant plante, cactus&#10;&#10;Description générée automatiquement">
            <a:extLst>
              <a:ext uri="{FF2B5EF4-FFF2-40B4-BE49-F238E27FC236}">
                <a16:creationId xmlns:a16="http://schemas.microsoft.com/office/drawing/2014/main" id="{97115CEF-922F-E84A-AE1B-25FDD68F6046}"/>
              </a:ext>
            </a:extLst>
          </p:cNvPr>
          <p:cNvPicPr>
            <a:picLocks noChangeAspect="1"/>
          </p:cNvPicPr>
          <p:nvPr userDrawn="1"/>
        </p:nvPicPr>
        <p:blipFill>
          <a:blip r:embed="rId2"/>
          <a:stretch>
            <a:fillRect/>
          </a:stretch>
        </p:blipFill>
        <p:spPr>
          <a:xfrm>
            <a:off x="5034875" y="1422048"/>
            <a:ext cx="4333494" cy="3721452"/>
          </a:xfrm>
          <a:prstGeom prst="rect">
            <a:avLst/>
          </a:prstGeom>
        </p:spPr>
      </p:pic>
      <p:pic>
        <p:nvPicPr>
          <p:cNvPr id="8" name="Image 7">
            <a:extLst>
              <a:ext uri="{FF2B5EF4-FFF2-40B4-BE49-F238E27FC236}">
                <a16:creationId xmlns:a16="http://schemas.microsoft.com/office/drawing/2014/main" id="{9E33F32C-7159-E04A-8E26-279EC4F5ABF4}"/>
              </a:ext>
            </a:extLst>
          </p:cNvPr>
          <p:cNvPicPr>
            <a:picLocks noChangeAspect="1"/>
          </p:cNvPicPr>
          <p:nvPr userDrawn="1"/>
        </p:nvPicPr>
        <p:blipFill>
          <a:blip r:embed="rId3"/>
          <a:stretch>
            <a:fillRect/>
          </a:stretch>
        </p:blipFill>
        <p:spPr>
          <a:xfrm>
            <a:off x="4716203" y="542693"/>
            <a:ext cx="5143500" cy="5143500"/>
          </a:xfrm>
          <a:prstGeom prst="rect">
            <a:avLst/>
          </a:prstGeom>
        </p:spPr>
      </p:pic>
      <p:pic>
        <p:nvPicPr>
          <p:cNvPr id="7" name="Picture 6" descr="Logo, company name&#10;&#10;Description automatically generated">
            <a:extLst>
              <a:ext uri="{FF2B5EF4-FFF2-40B4-BE49-F238E27FC236}">
                <a16:creationId xmlns:a16="http://schemas.microsoft.com/office/drawing/2014/main" id="{16291A3F-B011-4021-9252-D363EE5A36D5}"/>
              </a:ext>
            </a:extLst>
          </p:cNvPr>
          <p:cNvPicPr>
            <a:picLocks noChangeAspect="1"/>
          </p:cNvPicPr>
          <p:nvPr userDrawn="1"/>
        </p:nvPicPr>
        <p:blipFill>
          <a:blip r:embed="rId4"/>
          <a:stretch>
            <a:fillRect/>
          </a:stretch>
        </p:blipFill>
        <p:spPr>
          <a:xfrm>
            <a:off x="468590" y="455901"/>
            <a:ext cx="5186993" cy="556003"/>
          </a:xfrm>
          <a:prstGeom prst="rect">
            <a:avLst/>
          </a:prstGeom>
        </p:spPr>
      </p:pic>
    </p:spTree>
    <p:extLst>
      <p:ext uri="{BB962C8B-B14F-4D97-AF65-F5344CB8AC3E}">
        <p14:creationId xmlns:p14="http://schemas.microsoft.com/office/powerpoint/2010/main" val="22296683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93640" r:id="rId1"/>
    <p:sldLayoutId id="2147493641" r:id="rId2"/>
    <p:sldLayoutId id="2147493642" r:id="rId3"/>
    <p:sldLayoutId id="2147493643" r:id="rId4"/>
    <p:sldLayoutId id="2147493644" r:id="rId5"/>
    <p:sldLayoutId id="2147493645" r:id="rId6"/>
    <p:sldLayoutId id="2147493646" r:id="rId7"/>
    <p:sldLayoutId id="2147493648" r:id="rId8"/>
  </p:sldLayoutIdLst>
  <p:hf sldNum="0" hdr="0" ftr="0" dt="0"/>
  <p:txStyles>
    <p:titleStyle>
      <a:lvl1pPr algn="l" defTabSz="457200" rtl="0" eaLnBrk="1" fontAlgn="base" hangingPunct="1">
        <a:spcBef>
          <a:spcPct val="0"/>
        </a:spcBef>
        <a:spcAft>
          <a:spcPct val="0"/>
        </a:spcAft>
        <a:defRPr sz="3200" b="1" kern="1200">
          <a:solidFill>
            <a:schemeClr val="tx1"/>
          </a:solidFill>
          <a:latin typeface="Arial Narrow"/>
          <a:ea typeface="MS PGothic" pitchFamily="34" charset="-128"/>
          <a:cs typeface="Arial Narrow"/>
        </a:defRPr>
      </a:lvl1pPr>
      <a:lvl2pPr algn="l" defTabSz="457200" rtl="0" eaLnBrk="1" fontAlgn="base" hangingPunct="1">
        <a:spcBef>
          <a:spcPct val="0"/>
        </a:spcBef>
        <a:spcAft>
          <a:spcPct val="0"/>
        </a:spcAft>
        <a:defRPr sz="4000" b="1">
          <a:solidFill>
            <a:srgbClr val="81104F"/>
          </a:solidFill>
          <a:latin typeface="Arial Narrow" charset="0"/>
          <a:ea typeface="MS PGothic" pitchFamily="34" charset="-128"/>
          <a:cs typeface="Arial Narrow" panose="020B0606020202030204" pitchFamily="34" charset="0"/>
        </a:defRPr>
      </a:lvl2pPr>
      <a:lvl3pPr algn="l" defTabSz="457200" rtl="0" eaLnBrk="1" fontAlgn="base" hangingPunct="1">
        <a:spcBef>
          <a:spcPct val="0"/>
        </a:spcBef>
        <a:spcAft>
          <a:spcPct val="0"/>
        </a:spcAft>
        <a:defRPr sz="4000" b="1">
          <a:solidFill>
            <a:srgbClr val="81104F"/>
          </a:solidFill>
          <a:latin typeface="Arial Narrow" charset="0"/>
          <a:ea typeface="MS PGothic" pitchFamily="34" charset="-128"/>
          <a:cs typeface="Arial Narrow" panose="020B0606020202030204" pitchFamily="34" charset="0"/>
        </a:defRPr>
      </a:lvl3pPr>
      <a:lvl4pPr algn="l" defTabSz="457200" rtl="0" eaLnBrk="1" fontAlgn="base" hangingPunct="1">
        <a:spcBef>
          <a:spcPct val="0"/>
        </a:spcBef>
        <a:spcAft>
          <a:spcPct val="0"/>
        </a:spcAft>
        <a:defRPr sz="4000" b="1">
          <a:solidFill>
            <a:srgbClr val="81104F"/>
          </a:solidFill>
          <a:latin typeface="Arial Narrow" charset="0"/>
          <a:ea typeface="MS PGothic" pitchFamily="34" charset="-128"/>
          <a:cs typeface="Arial Narrow" panose="020B0606020202030204" pitchFamily="34" charset="0"/>
        </a:defRPr>
      </a:lvl4pPr>
      <a:lvl5pPr algn="l" defTabSz="457200" rtl="0" eaLnBrk="1" fontAlgn="base" hangingPunct="1">
        <a:spcBef>
          <a:spcPct val="0"/>
        </a:spcBef>
        <a:spcAft>
          <a:spcPct val="0"/>
        </a:spcAft>
        <a:defRPr sz="4000" b="1">
          <a:solidFill>
            <a:srgbClr val="81104F"/>
          </a:solidFill>
          <a:latin typeface="Arial Narrow" charset="0"/>
          <a:ea typeface="MS PGothic" pitchFamily="34" charset="-128"/>
          <a:cs typeface="Arial Narrow" panose="020B0606020202030204" pitchFamily="34" charset="0"/>
        </a:defRPr>
      </a:lvl5pPr>
      <a:lvl6pPr marL="457200" algn="l" defTabSz="457200" rtl="0" eaLnBrk="1" fontAlgn="base" hangingPunct="1">
        <a:spcBef>
          <a:spcPct val="0"/>
        </a:spcBef>
        <a:spcAft>
          <a:spcPct val="0"/>
        </a:spcAft>
        <a:defRPr sz="4000" b="1">
          <a:solidFill>
            <a:srgbClr val="81104F"/>
          </a:solidFill>
          <a:latin typeface="Arial Narrow" charset="0"/>
          <a:ea typeface="ＭＳ Ｐゴシック" charset="0"/>
        </a:defRPr>
      </a:lvl6pPr>
      <a:lvl7pPr marL="914400" algn="l" defTabSz="457200" rtl="0" eaLnBrk="1" fontAlgn="base" hangingPunct="1">
        <a:spcBef>
          <a:spcPct val="0"/>
        </a:spcBef>
        <a:spcAft>
          <a:spcPct val="0"/>
        </a:spcAft>
        <a:defRPr sz="4000" b="1">
          <a:solidFill>
            <a:srgbClr val="81104F"/>
          </a:solidFill>
          <a:latin typeface="Arial Narrow" charset="0"/>
          <a:ea typeface="ＭＳ Ｐゴシック" charset="0"/>
        </a:defRPr>
      </a:lvl7pPr>
      <a:lvl8pPr marL="1371600" algn="l" defTabSz="457200" rtl="0" eaLnBrk="1" fontAlgn="base" hangingPunct="1">
        <a:spcBef>
          <a:spcPct val="0"/>
        </a:spcBef>
        <a:spcAft>
          <a:spcPct val="0"/>
        </a:spcAft>
        <a:defRPr sz="4000" b="1">
          <a:solidFill>
            <a:srgbClr val="81104F"/>
          </a:solidFill>
          <a:latin typeface="Arial Narrow" charset="0"/>
          <a:ea typeface="ＭＳ Ｐゴシック" charset="0"/>
        </a:defRPr>
      </a:lvl8pPr>
      <a:lvl9pPr marL="1828800" algn="l" defTabSz="457200" rtl="0" eaLnBrk="1" fontAlgn="base" hangingPunct="1">
        <a:spcBef>
          <a:spcPct val="0"/>
        </a:spcBef>
        <a:spcAft>
          <a:spcPct val="0"/>
        </a:spcAft>
        <a:defRPr sz="4000" b="1">
          <a:solidFill>
            <a:srgbClr val="81104F"/>
          </a:solidFill>
          <a:latin typeface="Arial Narrow" charset="0"/>
          <a:ea typeface="ＭＳ Ｐゴシック" charset="0"/>
        </a:defRPr>
      </a:lvl9pPr>
    </p:titleStyle>
    <p:bodyStyle>
      <a:lvl1pPr marL="342900" indent="-342900" algn="l" defTabSz="457200" rtl="0" eaLnBrk="1" fontAlgn="base" hangingPunct="1">
        <a:spcBef>
          <a:spcPct val="20000"/>
        </a:spcBef>
        <a:spcAft>
          <a:spcPct val="0"/>
        </a:spcAft>
        <a:buClr>
          <a:schemeClr val="tx1"/>
        </a:buClr>
        <a:buSzPct val="35000"/>
        <a:buFont typeface="Wingdings" panose="05000000000000000000" pitchFamily="2" charset="2"/>
        <a:buChar char="u"/>
        <a:defRPr sz="1600" kern="1200">
          <a:solidFill>
            <a:schemeClr val="tx1"/>
          </a:solidFill>
          <a:latin typeface="Arial Narrow"/>
          <a:ea typeface="MS PGothic" pitchFamily="34" charset="-128"/>
          <a:cs typeface="Arial Narrow"/>
        </a:defRPr>
      </a:lvl1pPr>
      <a:lvl2pPr marL="742950" indent="-285750" algn="l" defTabSz="457200" rtl="0" eaLnBrk="1" fontAlgn="base" hangingPunct="1">
        <a:spcBef>
          <a:spcPct val="20000"/>
        </a:spcBef>
        <a:spcAft>
          <a:spcPct val="0"/>
        </a:spcAft>
        <a:buClr>
          <a:schemeClr val="tx1"/>
        </a:buClr>
        <a:buSzPct val="35000"/>
        <a:buFont typeface="Wingdings" panose="05000000000000000000" pitchFamily="2" charset="2"/>
        <a:buChar char="u"/>
        <a:defRPr sz="1600" kern="1200">
          <a:solidFill>
            <a:schemeClr val="tx1">
              <a:lumMod val="50000"/>
              <a:lumOff val="50000"/>
            </a:schemeClr>
          </a:solidFill>
          <a:latin typeface="Arial Narrow"/>
          <a:ea typeface="MS PGothic" pitchFamily="34" charset="-128"/>
          <a:cs typeface="Arial Narrow"/>
        </a:defRPr>
      </a:lvl2pPr>
      <a:lvl3pPr marL="1143000" indent="-228600" algn="l" defTabSz="457200" rtl="0" eaLnBrk="1" fontAlgn="base" hangingPunct="1">
        <a:spcBef>
          <a:spcPct val="20000"/>
        </a:spcBef>
        <a:spcAft>
          <a:spcPct val="0"/>
        </a:spcAft>
        <a:buClr>
          <a:schemeClr val="tx1"/>
        </a:buClr>
        <a:buSzPct val="35000"/>
        <a:buFont typeface="Wingdings" panose="05000000000000000000" pitchFamily="2" charset="2"/>
        <a:buChar char="u"/>
        <a:defRPr sz="1600" kern="1200">
          <a:solidFill>
            <a:schemeClr val="bg1">
              <a:lumMod val="65000"/>
            </a:schemeClr>
          </a:solidFill>
          <a:latin typeface="Arial Narrow"/>
          <a:ea typeface="MS PGothic" pitchFamily="34" charset="-128"/>
          <a:cs typeface="Arial Narrow"/>
        </a:defRPr>
      </a:lvl3pPr>
      <a:lvl4pPr marL="1600200" indent="-228600" algn="l" defTabSz="457200"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S PGothic" pitchFamily="34" charset="-128"/>
          <a:cs typeface="+mn-cs"/>
        </a:defRPr>
      </a:lvl4pPr>
      <a:lvl5pPr marL="2057400" indent="-228600" algn="l" defTabSz="457200"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A950904-5233-EF40-BD18-524477B4A2AA}"/>
              </a:ext>
            </a:extLst>
          </p:cNvPr>
          <p:cNvSpPr>
            <a:spLocks noGrp="1"/>
          </p:cNvSpPr>
          <p:nvPr>
            <p:ph type="ctrTitle"/>
          </p:nvPr>
        </p:nvSpPr>
        <p:spPr/>
        <p:txBody>
          <a:bodyPr/>
          <a:lstStyle/>
          <a:p>
            <a:r>
              <a:rPr lang="fr-FR" dirty="0"/>
              <a:t>Click to </a:t>
            </a:r>
            <a:r>
              <a:rPr lang="fr-FR" dirty="0" err="1"/>
              <a:t>add</a:t>
            </a:r>
            <a:br>
              <a:rPr lang="fr-FR" dirty="0"/>
            </a:br>
            <a:r>
              <a:rPr lang="fr-FR" dirty="0"/>
              <a:t>a </a:t>
            </a:r>
            <a:r>
              <a:rPr lang="fr-FR" dirty="0" err="1"/>
              <a:t>title</a:t>
            </a:r>
            <a:endParaRPr lang="fr-FR" dirty="0"/>
          </a:p>
        </p:txBody>
      </p:sp>
      <p:sp>
        <p:nvSpPr>
          <p:cNvPr id="3" name="Sous-titre 2">
            <a:extLst>
              <a:ext uri="{FF2B5EF4-FFF2-40B4-BE49-F238E27FC236}">
                <a16:creationId xmlns:a16="http://schemas.microsoft.com/office/drawing/2014/main" id="{CD1A6BC2-00B7-254C-9ED7-850AF3E18472}"/>
              </a:ext>
            </a:extLst>
          </p:cNvPr>
          <p:cNvSpPr>
            <a:spLocks noGrp="1"/>
          </p:cNvSpPr>
          <p:nvPr>
            <p:ph type="subTitle" idx="1"/>
          </p:nvPr>
        </p:nvSpPr>
        <p:spPr/>
        <p:txBody>
          <a:bodyPr/>
          <a:lstStyle/>
          <a:p>
            <a:r>
              <a:rPr lang="fr-FR" dirty="0"/>
              <a:t>Click to </a:t>
            </a:r>
            <a:r>
              <a:rPr lang="fr-FR" dirty="0" err="1"/>
              <a:t>add</a:t>
            </a:r>
            <a:r>
              <a:rPr lang="fr-FR" dirty="0"/>
              <a:t> a </a:t>
            </a:r>
            <a:r>
              <a:rPr lang="fr-FR" dirty="0" err="1"/>
              <a:t>subtitle</a:t>
            </a:r>
            <a:endParaRPr lang="fr-FR" dirty="0"/>
          </a:p>
        </p:txBody>
      </p:sp>
      <p:sp>
        <p:nvSpPr>
          <p:cNvPr id="4" name="Espace réservé du texte 3">
            <a:extLst>
              <a:ext uri="{FF2B5EF4-FFF2-40B4-BE49-F238E27FC236}">
                <a16:creationId xmlns:a16="http://schemas.microsoft.com/office/drawing/2014/main" id="{58C30850-49E5-7048-9251-3C495DF54518}"/>
              </a:ext>
            </a:extLst>
          </p:cNvPr>
          <p:cNvSpPr>
            <a:spLocks noGrp="1"/>
          </p:cNvSpPr>
          <p:nvPr>
            <p:ph type="body" sz="quarter" idx="10"/>
          </p:nvPr>
        </p:nvSpPr>
        <p:spPr/>
        <p:txBody>
          <a:bodyPr/>
          <a:lstStyle/>
          <a:p>
            <a:r>
              <a:rPr lang="fr-FR" dirty="0"/>
              <a:t>Click to </a:t>
            </a:r>
            <a:r>
              <a:rPr lang="fr-FR" dirty="0" err="1"/>
              <a:t>add</a:t>
            </a:r>
            <a:r>
              <a:rPr lang="fr-FR" dirty="0"/>
              <a:t> </a:t>
            </a:r>
            <a:r>
              <a:rPr lang="fr-FR" dirty="0" err="1"/>
              <a:t>text</a:t>
            </a:r>
            <a:endParaRPr lang="fr-FR" dirty="0"/>
          </a:p>
        </p:txBody>
      </p:sp>
      <p:sp>
        <p:nvSpPr>
          <p:cNvPr id="5" name="Espace réservé du texte 4">
            <a:extLst>
              <a:ext uri="{FF2B5EF4-FFF2-40B4-BE49-F238E27FC236}">
                <a16:creationId xmlns:a16="http://schemas.microsoft.com/office/drawing/2014/main" id="{F2459249-4652-694E-8BF7-000C262C91FD}"/>
              </a:ext>
            </a:extLst>
          </p:cNvPr>
          <p:cNvSpPr>
            <a:spLocks noGrp="1"/>
          </p:cNvSpPr>
          <p:nvPr>
            <p:ph type="body" sz="quarter" idx="11"/>
          </p:nvPr>
        </p:nvSpPr>
        <p:spPr/>
        <p:txBody>
          <a:bodyPr/>
          <a:lstStyle/>
          <a:p>
            <a:r>
              <a:rPr lang="fr-FR" dirty="0"/>
              <a:t>Click to </a:t>
            </a:r>
            <a:r>
              <a:rPr lang="fr-FR" dirty="0" err="1"/>
              <a:t>add</a:t>
            </a:r>
            <a:r>
              <a:rPr lang="fr-FR" dirty="0"/>
              <a:t> </a:t>
            </a:r>
            <a:r>
              <a:rPr lang="fr-FR" dirty="0" err="1"/>
              <a:t>text</a:t>
            </a:r>
            <a:endParaRPr lang="fr-FR" dirty="0"/>
          </a:p>
        </p:txBody>
      </p:sp>
    </p:spTree>
    <p:extLst>
      <p:ext uri="{BB962C8B-B14F-4D97-AF65-F5344CB8AC3E}">
        <p14:creationId xmlns:p14="http://schemas.microsoft.com/office/powerpoint/2010/main" val="29486896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3">
            <a:extLst>
              <a:ext uri="{FF2B5EF4-FFF2-40B4-BE49-F238E27FC236}">
                <a16:creationId xmlns:a16="http://schemas.microsoft.com/office/drawing/2014/main" id="{94B71EE6-07E8-F940-86E3-0D8736353BA8}"/>
              </a:ext>
            </a:extLst>
          </p:cNvPr>
          <p:cNvSpPr>
            <a:spLocks noGrp="1"/>
          </p:cNvSpPr>
          <p:nvPr>
            <p:ph type="body" sz="quarter" idx="14" hasCustomPrompt="1"/>
          </p:nvPr>
        </p:nvSpPr>
        <p:spPr>
          <a:xfrm>
            <a:off x="3567166" y="4655563"/>
            <a:ext cx="1904009" cy="176212"/>
          </a:xfrm>
          <a:prstGeom prst="rect">
            <a:avLst/>
          </a:prstGeom>
        </p:spPr>
        <p:txBody>
          <a:bodyPr lIns="0" bIns="0" anchor="b" anchorCtr="0"/>
          <a:lstStyle>
            <a:lvl1pPr marL="0" indent="0">
              <a:buNone/>
              <a:defRPr sz="900" b="0" i="0" spc="0">
                <a:solidFill>
                  <a:srgbClr val="F0C8A4"/>
                </a:solidFill>
                <a:latin typeface="Arial Narrow" panose="020B0604020202020204" pitchFamily="34" charset="0"/>
                <a:cs typeface="Arial Narrow" panose="020B0604020202020204" pitchFamily="34" charset="0"/>
              </a:defRPr>
            </a:lvl1pPr>
          </a:lstStyle>
          <a:p>
            <a:pPr lvl="0"/>
            <a:r>
              <a:rPr lang="en-CH"/>
              <a:t>Add name of presenter here</a:t>
            </a:r>
            <a:endParaRPr lang="fr-FR" dirty="0"/>
          </a:p>
        </p:txBody>
      </p:sp>
    </p:spTree>
    <p:extLst>
      <p:ext uri="{BB962C8B-B14F-4D97-AF65-F5344CB8AC3E}">
        <p14:creationId xmlns:p14="http://schemas.microsoft.com/office/powerpoint/2010/main" val="5190709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BF78805C-E0E2-CE4D-A938-16EB8FAD20B2}"/>
              </a:ext>
            </a:extLst>
          </p:cNvPr>
          <p:cNvSpPr>
            <a:spLocks noGrp="1"/>
          </p:cNvSpPr>
          <p:nvPr>
            <p:ph type="body" sz="quarter" idx="14"/>
          </p:nvPr>
        </p:nvSpPr>
        <p:spPr/>
        <p:txBody>
          <a:bodyPr/>
          <a:lstStyle/>
          <a:p>
            <a:endParaRPr lang="fr-FR"/>
          </a:p>
        </p:txBody>
      </p:sp>
    </p:spTree>
    <p:extLst>
      <p:ext uri="{BB962C8B-B14F-4D97-AF65-F5344CB8AC3E}">
        <p14:creationId xmlns:p14="http://schemas.microsoft.com/office/powerpoint/2010/main" val="20164061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F8FF8A95-2EA8-BC40-B221-25798D1A9889}"/>
              </a:ext>
            </a:extLst>
          </p:cNvPr>
          <p:cNvSpPr>
            <a:spLocks noGrp="1"/>
          </p:cNvSpPr>
          <p:nvPr>
            <p:ph type="body" sz="quarter" idx="12"/>
          </p:nvPr>
        </p:nvSpPr>
        <p:spPr>
          <a:xfrm>
            <a:off x="367118" y="1221750"/>
            <a:ext cx="8409764" cy="2700000"/>
          </a:xfrm>
        </p:spPr>
        <p:txBody>
          <a:bodyPr/>
          <a:lstStyle/>
          <a:p>
            <a:pPr algn="just"/>
            <a:r>
              <a:rPr lang="en-US" sz="1800" dirty="0">
                <a:solidFill>
                  <a:schemeClr val="tx1">
                    <a:lumMod val="65000"/>
                    <a:lumOff val="35000"/>
                  </a:schemeClr>
                </a:solidFill>
              </a:rPr>
              <a:t>Please declare all interests arising from your work or expertise which may be perceived to conflict with the integrity of ESMO and/or your work within the Society.</a:t>
            </a:r>
          </a:p>
          <a:p>
            <a:pPr algn="just"/>
            <a:endParaRPr lang="en-US" dirty="0">
              <a:solidFill>
                <a:schemeClr val="tx1">
                  <a:lumMod val="65000"/>
                  <a:lumOff val="35000"/>
                </a:schemeClr>
              </a:solidFill>
            </a:endParaRPr>
          </a:p>
          <a:p>
            <a:pPr algn="just"/>
            <a:r>
              <a:rPr lang="en-US" dirty="0">
                <a:solidFill>
                  <a:schemeClr val="tx1">
                    <a:lumMod val="65000"/>
                    <a:lumOff val="35000"/>
                  </a:schemeClr>
                </a:solidFill>
              </a:rPr>
              <a:t>The Declaration of Interests included in your slide presentation(s) must specify all financial / non-financial interests you have in relation to the following </a:t>
            </a:r>
            <a:r>
              <a:rPr lang="en-US" b="1" dirty="0">
                <a:solidFill>
                  <a:schemeClr val="tx1">
                    <a:lumMod val="65000"/>
                    <a:lumOff val="35000"/>
                  </a:schemeClr>
                </a:solidFill>
              </a:rPr>
              <a:t>relevant </a:t>
            </a:r>
            <a:r>
              <a:rPr lang="en-US" b="1" dirty="0" err="1">
                <a:solidFill>
                  <a:schemeClr val="tx1">
                    <a:lumMod val="65000"/>
                    <a:lumOff val="35000"/>
                  </a:schemeClr>
                </a:solidFill>
              </a:rPr>
              <a:t>organisations</a:t>
            </a:r>
            <a:r>
              <a:rPr lang="en-US" b="1" dirty="0">
                <a:solidFill>
                  <a:schemeClr val="tx1">
                    <a:lumMod val="65000"/>
                    <a:lumOff val="35000"/>
                  </a:schemeClr>
                </a:solidFill>
              </a:rPr>
              <a:t> </a:t>
            </a:r>
            <a:r>
              <a:rPr lang="en-US" dirty="0">
                <a:solidFill>
                  <a:schemeClr val="tx1">
                    <a:lumMod val="65000"/>
                    <a:lumOff val="35000"/>
                  </a:schemeClr>
                </a:solidFill>
              </a:rPr>
              <a:t>and should cover the last two calendar years:</a:t>
            </a:r>
          </a:p>
          <a:p>
            <a:pPr algn="just"/>
            <a:endParaRPr lang="en-US" dirty="0">
              <a:solidFill>
                <a:schemeClr val="tx1">
                  <a:lumMod val="65000"/>
                  <a:lumOff val="35000"/>
                </a:schemeClr>
              </a:solidFill>
            </a:endParaRPr>
          </a:p>
          <a:p>
            <a:pPr algn="just"/>
            <a:r>
              <a:rPr lang="en-US" b="1" dirty="0">
                <a:solidFill>
                  <a:schemeClr val="tx1">
                    <a:lumMod val="65000"/>
                    <a:lumOff val="35000"/>
                  </a:schemeClr>
                </a:solidFill>
              </a:rPr>
              <a:t>Pharmaceutical, diagnostic, biotechnology, medical technology, therapeutic, artificial intelligence and research companies in the medical and healthcare areas, private healthcare providers, commercial medical education providers, medical societies, foundations or charities.</a:t>
            </a:r>
          </a:p>
        </p:txBody>
      </p:sp>
      <p:sp>
        <p:nvSpPr>
          <p:cNvPr id="3" name="Titre 2">
            <a:extLst>
              <a:ext uri="{FF2B5EF4-FFF2-40B4-BE49-F238E27FC236}">
                <a16:creationId xmlns:a16="http://schemas.microsoft.com/office/drawing/2014/main" id="{3FB0B8B3-7D78-924A-A229-FA47A12D9B5C}"/>
              </a:ext>
            </a:extLst>
          </p:cNvPr>
          <p:cNvSpPr>
            <a:spLocks noGrp="1"/>
          </p:cNvSpPr>
          <p:nvPr>
            <p:ph type="ctrTitle"/>
          </p:nvPr>
        </p:nvSpPr>
        <p:spPr/>
        <p:txBody>
          <a:bodyPr/>
          <a:lstStyle/>
          <a:p>
            <a:r>
              <a:rPr lang="en-US" dirty="0"/>
              <a:t>DECLARATION OF INTERESTS</a:t>
            </a:r>
            <a:endParaRPr lang="fr-FR" dirty="0"/>
          </a:p>
        </p:txBody>
      </p:sp>
    </p:spTree>
    <p:extLst>
      <p:ext uri="{BB962C8B-B14F-4D97-AF65-F5344CB8AC3E}">
        <p14:creationId xmlns:p14="http://schemas.microsoft.com/office/powerpoint/2010/main" val="42918410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F8FF8A95-2EA8-BC40-B221-25798D1A9889}"/>
              </a:ext>
            </a:extLst>
          </p:cNvPr>
          <p:cNvSpPr>
            <a:spLocks noGrp="1"/>
          </p:cNvSpPr>
          <p:nvPr>
            <p:ph type="body" sz="quarter" idx="12"/>
          </p:nvPr>
        </p:nvSpPr>
        <p:spPr>
          <a:xfrm>
            <a:off x="367118" y="485243"/>
            <a:ext cx="8409764" cy="3868547"/>
          </a:xfrm>
        </p:spPr>
        <p:txBody>
          <a:bodyPr/>
          <a:lstStyle/>
          <a:p>
            <a:pPr algn="just"/>
            <a:r>
              <a:rPr lang="en-US" dirty="0">
                <a:solidFill>
                  <a:schemeClr val="tx1">
                    <a:lumMod val="65000"/>
                    <a:lumOff val="35000"/>
                  </a:schemeClr>
                </a:solidFill>
              </a:rPr>
              <a:t>You should provide details about any financial / non-financial interests you may have in the above-mentioned </a:t>
            </a:r>
            <a:r>
              <a:rPr lang="en-US" dirty="0" err="1">
                <a:solidFill>
                  <a:schemeClr val="tx1">
                    <a:lumMod val="65000"/>
                    <a:lumOff val="35000"/>
                  </a:schemeClr>
                </a:solidFill>
              </a:rPr>
              <a:t>organisations</a:t>
            </a:r>
            <a:r>
              <a:rPr lang="en-US" dirty="0">
                <a:solidFill>
                  <a:schemeClr val="tx1">
                    <a:lumMod val="65000"/>
                    <a:lumOff val="35000"/>
                  </a:schemeClr>
                </a:solidFill>
              </a:rPr>
              <a:t>, including, but not limited to:</a:t>
            </a:r>
          </a:p>
          <a:p>
            <a:pPr algn="just"/>
            <a:endParaRPr lang="en-US" sz="900" dirty="0">
              <a:solidFill>
                <a:schemeClr val="tx1">
                  <a:lumMod val="65000"/>
                  <a:lumOff val="35000"/>
                </a:schemeClr>
              </a:solidFill>
            </a:endParaRPr>
          </a:p>
          <a:p>
            <a:pPr algn="just">
              <a:spcBef>
                <a:spcPts val="0"/>
              </a:spcBef>
            </a:pPr>
            <a:r>
              <a:rPr lang="en-US" sz="900" dirty="0">
                <a:solidFill>
                  <a:schemeClr val="tx1">
                    <a:lumMod val="65000"/>
                    <a:lumOff val="35000"/>
                  </a:schemeClr>
                </a:solidFill>
              </a:rPr>
              <a:t>Compensation you have received for any speaker, consultancy or advisory role or similar activity (e.g. public speaking, writing engagements, expert testimony). </a:t>
            </a:r>
          </a:p>
          <a:p>
            <a:pPr algn="just">
              <a:spcBef>
                <a:spcPts val="0"/>
              </a:spcBef>
            </a:pPr>
            <a:endParaRPr lang="en-US" sz="900" dirty="0">
              <a:solidFill>
                <a:schemeClr val="tx1">
                  <a:lumMod val="65000"/>
                  <a:lumOff val="35000"/>
                </a:schemeClr>
              </a:solidFill>
            </a:endParaRPr>
          </a:p>
          <a:p>
            <a:pPr algn="just">
              <a:spcBef>
                <a:spcPts val="0"/>
              </a:spcBef>
            </a:pPr>
            <a:r>
              <a:rPr lang="en-US" sz="900" dirty="0">
                <a:solidFill>
                  <a:schemeClr val="tx1">
                    <a:lumMod val="65000"/>
                    <a:lumOff val="35000"/>
                  </a:schemeClr>
                </a:solidFill>
              </a:rPr>
              <a:t>Any role in a relevant </a:t>
            </a:r>
            <a:r>
              <a:rPr lang="en-US" sz="900" dirty="0" err="1">
                <a:solidFill>
                  <a:schemeClr val="tx1">
                    <a:lumMod val="65000"/>
                    <a:lumOff val="35000"/>
                  </a:schemeClr>
                </a:solidFill>
              </a:rPr>
              <a:t>organisation</a:t>
            </a:r>
            <a:r>
              <a:rPr lang="en-US" sz="900" dirty="0">
                <a:solidFill>
                  <a:schemeClr val="tx1">
                    <a:lumMod val="65000"/>
                    <a:lumOff val="35000"/>
                  </a:schemeClr>
                </a:solidFill>
              </a:rPr>
              <a:t> for which you are financially compensated (e.g. as an employee, officer or member of the Board of Directors).</a:t>
            </a:r>
          </a:p>
          <a:p>
            <a:pPr algn="just">
              <a:spcBef>
                <a:spcPts val="0"/>
              </a:spcBef>
            </a:pPr>
            <a:endParaRPr lang="en-US" sz="900" dirty="0">
              <a:solidFill>
                <a:schemeClr val="tx1">
                  <a:lumMod val="65000"/>
                  <a:lumOff val="35000"/>
                </a:schemeClr>
              </a:solidFill>
            </a:endParaRPr>
          </a:p>
          <a:p>
            <a:pPr algn="just">
              <a:spcBef>
                <a:spcPts val="0"/>
              </a:spcBef>
            </a:pPr>
            <a:r>
              <a:rPr lang="en-US" sz="900" dirty="0">
                <a:solidFill>
                  <a:schemeClr val="tx1">
                    <a:lumMod val="65000"/>
                    <a:lumOff val="35000"/>
                  </a:schemeClr>
                </a:solidFill>
              </a:rPr>
              <a:t>Details of any stocks or ownership interests that you have in a relevant </a:t>
            </a:r>
            <a:r>
              <a:rPr lang="en-US" sz="900" dirty="0" err="1">
                <a:solidFill>
                  <a:schemeClr val="tx1">
                    <a:lumMod val="65000"/>
                    <a:lumOff val="35000"/>
                  </a:schemeClr>
                </a:solidFill>
              </a:rPr>
              <a:t>organisation</a:t>
            </a:r>
            <a:r>
              <a:rPr lang="en-US" sz="900" dirty="0">
                <a:solidFill>
                  <a:schemeClr val="tx1">
                    <a:lumMod val="65000"/>
                    <a:lumOff val="35000"/>
                  </a:schemeClr>
                </a:solidFill>
              </a:rPr>
              <a:t> (as defined on the previous slide).</a:t>
            </a:r>
          </a:p>
          <a:p>
            <a:pPr algn="just">
              <a:spcBef>
                <a:spcPts val="0"/>
              </a:spcBef>
            </a:pPr>
            <a:endParaRPr lang="en-US" sz="900" dirty="0">
              <a:solidFill>
                <a:schemeClr val="tx1">
                  <a:lumMod val="65000"/>
                  <a:lumOff val="35000"/>
                </a:schemeClr>
              </a:solidFill>
            </a:endParaRPr>
          </a:p>
          <a:p>
            <a:pPr algn="just">
              <a:spcBef>
                <a:spcPts val="0"/>
              </a:spcBef>
            </a:pPr>
            <a:r>
              <a:rPr lang="en-US" sz="900" dirty="0" err="1">
                <a:solidFill>
                  <a:schemeClr val="tx1">
                    <a:lumMod val="65000"/>
                    <a:lumOff val="35000"/>
                  </a:schemeClr>
                </a:solidFill>
              </a:rPr>
              <a:t>Licencing</a:t>
            </a:r>
            <a:r>
              <a:rPr lang="en-US" sz="900" dirty="0">
                <a:solidFill>
                  <a:schemeClr val="tx1">
                    <a:lumMod val="65000"/>
                    <a:lumOff val="35000"/>
                  </a:schemeClr>
                </a:solidFill>
              </a:rPr>
              <a:t> fees or royalties that you receive / have received from any Intellectual Property (IP) interests relating to the healthcare or medical education industries. Also list any such arrangements that do not currently provide an income but could in the future (i.e. a </a:t>
            </a:r>
            <a:r>
              <a:rPr lang="en-US" sz="900" dirty="0" err="1">
                <a:solidFill>
                  <a:schemeClr val="tx1">
                    <a:lumMod val="65000"/>
                    <a:lumOff val="35000"/>
                  </a:schemeClr>
                </a:solidFill>
              </a:rPr>
              <a:t>licence</a:t>
            </a:r>
            <a:r>
              <a:rPr lang="en-US" sz="900" dirty="0">
                <a:solidFill>
                  <a:schemeClr val="tx1">
                    <a:lumMod val="65000"/>
                    <a:lumOff val="35000"/>
                  </a:schemeClr>
                </a:solidFill>
              </a:rPr>
              <a:t> that has been granted).</a:t>
            </a:r>
          </a:p>
          <a:p>
            <a:pPr algn="just">
              <a:spcBef>
                <a:spcPts val="0"/>
              </a:spcBef>
            </a:pPr>
            <a:endParaRPr lang="en-US" sz="900" dirty="0">
              <a:solidFill>
                <a:schemeClr val="tx1">
                  <a:lumMod val="65000"/>
                  <a:lumOff val="35000"/>
                </a:schemeClr>
              </a:solidFill>
            </a:endParaRPr>
          </a:p>
          <a:p>
            <a:pPr algn="just">
              <a:spcBef>
                <a:spcPts val="0"/>
              </a:spcBef>
            </a:pPr>
            <a:r>
              <a:rPr lang="en-US" sz="900" dirty="0">
                <a:solidFill>
                  <a:schemeClr val="tx1">
                    <a:lumMod val="65000"/>
                    <a:lumOff val="35000"/>
                  </a:schemeClr>
                </a:solidFill>
              </a:rPr>
              <a:t>Research funding paid to you or your institution by any relevant for-profit healthcare company specifically in respect of work that you lead as a Local, Coordinating or Regulatory Investigator. Please report all companies, indicating your role (Local or Coordinating PI – e.g. at national level, as steering committee member, or trial chair), and indicating if there is a financial interest or not. If yes please indicate if the payment is personal / institutional or both. </a:t>
            </a:r>
          </a:p>
          <a:p>
            <a:pPr algn="just">
              <a:spcBef>
                <a:spcPts val="0"/>
              </a:spcBef>
            </a:pPr>
            <a:endParaRPr lang="en-US" sz="900" dirty="0">
              <a:solidFill>
                <a:schemeClr val="tx1">
                  <a:lumMod val="65000"/>
                  <a:lumOff val="35000"/>
                </a:schemeClr>
              </a:solidFill>
            </a:endParaRPr>
          </a:p>
          <a:p>
            <a:pPr algn="just">
              <a:spcBef>
                <a:spcPts val="0"/>
              </a:spcBef>
            </a:pPr>
            <a:r>
              <a:rPr lang="en-US" sz="900" dirty="0">
                <a:solidFill>
                  <a:schemeClr val="tx1">
                    <a:lumMod val="65000"/>
                    <a:lumOff val="35000"/>
                  </a:schemeClr>
                </a:solidFill>
              </a:rPr>
              <a:t>Details of any non-remunerated activities you have performed for any relevant </a:t>
            </a:r>
            <a:r>
              <a:rPr lang="en-US" sz="900" dirty="0" err="1">
                <a:solidFill>
                  <a:schemeClr val="tx1">
                    <a:lumMod val="65000"/>
                    <a:lumOff val="35000"/>
                  </a:schemeClr>
                </a:solidFill>
              </a:rPr>
              <a:t>organisation</a:t>
            </a:r>
            <a:r>
              <a:rPr lang="en-US" sz="900" dirty="0">
                <a:solidFill>
                  <a:schemeClr val="tx1">
                    <a:lumMod val="65000"/>
                    <a:lumOff val="35000"/>
                  </a:schemeClr>
                </a:solidFill>
              </a:rPr>
              <a:t> (e.g. a leadership position, advisory role, principal investigator or project lead).</a:t>
            </a:r>
          </a:p>
          <a:p>
            <a:pPr algn="just">
              <a:spcBef>
                <a:spcPts val="0"/>
              </a:spcBef>
            </a:pPr>
            <a:r>
              <a:rPr lang="en-US" sz="900" dirty="0">
                <a:solidFill>
                  <a:schemeClr val="tx1">
                    <a:lumMod val="65000"/>
                    <a:lumOff val="35000"/>
                  </a:schemeClr>
                </a:solidFill>
              </a:rPr>
              <a:t> </a:t>
            </a:r>
          </a:p>
          <a:p>
            <a:pPr algn="just">
              <a:spcBef>
                <a:spcPts val="0"/>
              </a:spcBef>
            </a:pPr>
            <a:r>
              <a:rPr lang="en-US" sz="900" dirty="0">
                <a:solidFill>
                  <a:schemeClr val="tx1">
                    <a:lumMod val="65000"/>
                    <a:lumOff val="35000"/>
                  </a:schemeClr>
                </a:solidFill>
              </a:rPr>
              <a:t>Details of any non-financial benefits received from a relevant </a:t>
            </a:r>
            <a:r>
              <a:rPr lang="en-US" sz="900" dirty="0" err="1">
                <a:solidFill>
                  <a:schemeClr val="tx1">
                    <a:lumMod val="65000"/>
                    <a:lumOff val="35000"/>
                  </a:schemeClr>
                </a:solidFill>
              </a:rPr>
              <a:t>organisation</a:t>
            </a:r>
            <a:r>
              <a:rPr lang="en-US" sz="900" dirty="0">
                <a:solidFill>
                  <a:schemeClr val="tx1">
                    <a:lumMod val="65000"/>
                    <a:lumOff val="35000"/>
                  </a:schemeClr>
                </a:solidFill>
              </a:rPr>
              <a:t> (as defined on the previous slide).For example, access to proprietary information or samples of medical products that are used in your research </a:t>
            </a:r>
            <a:r>
              <a:rPr lang="en-US" sz="900" dirty="0" err="1">
                <a:solidFill>
                  <a:schemeClr val="tx1">
                    <a:lumMod val="65000"/>
                    <a:lumOff val="35000"/>
                  </a:schemeClr>
                </a:solidFill>
              </a:rPr>
              <a:t>programme</a:t>
            </a:r>
            <a:r>
              <a:rPr lang="en-US" sz="900" dirty="0">
                <a:solidFill>
                  <a:schemeClr val="tx1">
                    <a:lumMod val="65000"/>
                    <a:lumOff val="35000"/>
                  </a:schemeClr>
                </a:solidFill>
              </a:rPr>
              <a:t>.</a:t>
            </a:r>
          </a:p>
          <a:p>
            <a:pPr algn="just">
              <a:spcBef>
                <a:spcPts val="0"/>
              </a:spcBef>
            </a:pPr>
            <a:endParaRPr lang="en-US" sz="900" dirty="0">
              <a:solidFill>
                <a:schemeClr val="tx1">
                  <a:lumMod val="65000"/>
                  <a:lumOff val="35000"/>
                </a:schemeClr>
              </a:solidFill>
            </a:endParaRPr>
          </a:p>
          <a:p>
            <a:pPr algn="just">
              <a:spcBef>
                <a:spcPts val="0"/>
              </a:spcBef>
            </a:pPr>
            <a:r>
              <a:rPr lang="en-US" sz="900" dirty="0">
                <a:solidFill>
                  <a:schemeClr val="tx1">
                    <a:lumMod val="65000"/>
                    <a:lumOff val="35000"/>
                  </a:schemeClr>
                </a:solidFill>
              </a:rPr>
              <a:t>Details of membership or affiliation with any political </a:t>
            </a:r>
            <a:r>
              <a:rPr lang="en-US" sz="900" dirty="0" err="1">
                <a:solidFill>
                  <a:schemeClr val="tx1">
                    <a:lumMod val="65000"/>
                    <a:lumOff val="35000"/>
                  </a:schemeClr>
                </a:solidFill>
              </a:rPr>
              <a:t>organisation</a:t>
            </a:r>
            <a:r>
              <a:rPr lang="en-US" sz="900" dirty="0">
                <a:solidFill>
                  <a:schemeClr val="tx1">
                    <a:lumMod val="65000"/>
                    <a:lumOff val="35000"/>
                  </a:schemeClr>
                </a:solidFill>
              </a:rPr>
              <a:t>, pressure group, lobbying </a:t>
            </a:r>
            <a:r>
              <a:rPr lang="en-US" sz="900" dirty="0" err="1">
                <a:solidFill>
                  <a:schemeClr val="tx1">
                    <a:lumMod val="65000"/>
                    <a:lumOff val="35000"/>
                  </a:schemeClr>
                </a:solidFill>
              </a:rPr>
              <a:t>organisation</a:t>
            </a:r>
            <a:r>
              <a:rPr lang="en-US" sz="900" dirty="0">
                <a:solidFill>
                  <a:schemeClr val="tx1">
                    <a:lumMod val="65000"/>
                    <a:lumOff val="35000"/>
                  </a:schemeClr>
                </a:solidFill>
              </a:rPr>
              <a:t> or similar association operating in similar areas as ESMO or with relevance to cancer medicine.</a:t>
            </a:r>
          </a:p>
          <a:p>
            <a:pPr algn="just">
              <a:spcBef>
                <a:spcPts val="0"/>
              </a:spcBef>
            </a:pPr>
            <a:endParaRPr lang="en-US" sz="900" dirty="0">
              <a:solidFill>
                <a:schemeClr val="tx1">
                  <a:lumMod val="65000"/>
                  <a:lumOff val="35000"/>
                </a:schemeClr>
              </a:solidFill>
            </a:endParaRPr>
          </a:p>
          <a:p>
            <a:pPr algn="just">
              <a:spcBef>
                <a:spcPts val="0"/>
              </a:spcBef>
            </a:pPr>
            <a:r>
              <a:rPr lang="en-US" sz="900" b="1" dirty="0">
                <a:solidFill>
                  <a:schemeClr val="tx1">
                    <a:lumMod val="65000"/>
                    <a:lumOff val="35000"/>
                  </a:schemeClr>
                </a:solidFill>
              </a:rPr>
              <a:t>If you have nothing to declare then please also state this.</a:t>
            </a:r>
          </a:p>
          <a:p>
            <a:pPr algn="just"/>
            <a:endParaRPr lang="en-GB" sz="900" dirty="0">
              <a:solidFill>
                <a:schemeClr val="tx1">
                  <a:lumMod val="65000"/>
                  <a:lumOff val="35000"/>
                </a:schemeClr>
              </a:solidFill>
            </a:endParaRPr>
          </a:p>
          <a:p>
            <a:pPr algn="just"/>
            <a:endParaRPr lang="en-US" sz="900" dirty="0">
              <a:solidFill>
                <a:schemeClr val="tx1">
                  <a:lumMod val="65000"/>
                  <a:lumOff val="35000"/>
                </a:schemeClr>
              </a:solidFill>
            </a:endParaRPr>
          </a:p>
          <a:p>
            <a:endParaRPr lang="en-CH" sz="900" dirty="0">
              <a:solidFill>
                <a:schemeClr val="tx1">
                  <a:lumMod val="65000"/>
                  <a:lumOff val="35000"/>
                </a:schemeClr>
              </a:solidFill>
            </a:endParaRPr>
          </a:p>
        </p:txBody>
      </p:sp>
    </p:spTree>
    <p:extLst>
      <p:ext uri="{BB962C8B-B14F-4D97-AF65-F5344CB8AC3E}">
        <p14:creationId xmlns:p14="http://schemas.microsoft.com/office/powerpoint/2010/main" val="26849208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F8FF8A95-2EA8-BC40-B221-25798D1A9889}"/>
              </a:ext>
            </a:extLst>
          </p:cNvPr>
          <p:cNvSpPr>
            <a:spLocks noGrp="1"/>
          </p:cNvSpPr>
          <p:nvPr>
            <p:ph type="body" sz="quarter" idx="12"/>
          </p:nvPr>
        </p:nvSpPr>
        <p:spPr>
          <a:xfrm>
            <a:off x="367118" y="1221750"/>
            <a:ext cx="8409764" cy="2700000"/>
          </a:xfrm>
        </p:spPr>
        <p:txBody>
          <a:bodyPr/>
          <a:lstStyle/>
          <a:p>
            <a:pPr algn="just"/>
            <a:r>
              <a:rPr lang="en-US" dirty="0"/>
              <a:t>First name Last name</a:t>
            </a:r>
          </a:p>
          <a:p>
            <a:pPr algn="just"/>
            <a:endParaRPr lang="en-GB" dirty="0"/>
          </a:p>
          <a:p>
            <a:pPr algn="just"/>
            <a:r>
              <a:rPr lang="en-US" dirty="0"/>
              <a:t>Please state your disclosures here</a:t>
            </a:r>
          </a:p>
        </p:txBody>
      </p:sp>
      <p:sp>
        <p:nvSpPr>
          <p:cNvPr id="3" name="Titre 2">
            <a:extLst>
              <a:ext uri="{FF2B5EF4-FFF2-40B4-BE49-F238E27FC236}">
                <a16:creationId xmlns:a16="http://schemas.microsoft.com/office/drawing/2014/main" id="{3FB0B8B3-7D78-924A-A229-FA47A12D9B5C}"/>
              </a:ext>
            </a:extLst>
          </p:cNvPr>
          <p:cNvSpPr>
            <a:spLocks noGrp="1"/>
          </p:cNvSpPr>
          <p:nvPr>
            <p:ph type="ctrTitle"/>
          </p:nvPr>
        </p:nvSpPr>
        <p:spPr/>
        <p:txBody>
          <a:bodyPr/>
          <a:lstStyle/>
          <a:p>
            <a:r>
              <a:rPr lang="en-US" dirty="0"/>
              <a:t>DECLARATION OF INTERESTS</a:t>
            </a:r>
            <a:endParaRPr lang="fr-FR" dirty="0"/>
          </a:p>
        </p:txBody>
      </p:sp>
      <p:sp>
        <p:nvSpPr>
          <p:cNvPr id="4" name="Espace réservé du texte 3">
            <a:extLst>
              <a:ext uri="{FF2B5EF4-FFF2-40B4-BE49-F238E27FC236}">
                <a16:creationId xmlns:a16="http://schemas.microsoft.com/office/drawing/2014/main" id="{3659F8D3-FAFF-C44F-ABA1-692DDAAB3E6D}"/>
              </a:ext>
            </a:extLst>
          </p:cNvPr>
          <p:cNvSpPr>
            <a:spLocks noGrp="1"/>
          </p:cNvSpPr>
          <p:nvPr>
            <p:ph type="body" sz="quarter" idx="14" hasCustomPrompt="1"/>
          </p:nvPr>
        </p:nvSpPr>
        <p:spPr>
          <a:xfrm>
            <a:off x="3567166" y="4655563"/>
            <a:ext cx="1904009" cy="176212"/>
          </a:xfrm>
          <a:prstGeom prst="rect">
            <a:avLst/>
          </a:prstGeom>
        </p:spPr>
        <p:txBody>
          <a:bodyPr lIns="0" bIns="0" anchor="b" anchorCtr="0"/>
          <a:lstStyle>
            <a:lvl1pPr marL="0" indent="0">
              <a:buNone/>
              <a:defRPr sz="900" b="0" i="0" spc="0">
                <a:solidFill>
                  <a:srgbClr val="F0C8A4"/>
                </a:solidFill>
                <a:latin typeface="Arial Narrow" panose="020B0604020202020204" pitchFamily="34" charset="0"/>
                <a:cs typeface="Arial Narrow" panose="020B0604020202020204" pitchFamily="34" charset="0"/>
              </a:defRPr>
            </a:lvl1pPr>
          </a:lstStyle>
          <a:p>
            <a:pPr lvl="0"/>
            <a:r>
              <a:rPr lang="en-CH"/>
              <a:t>Add name of presenter here</a:t>
            </a:r>
            <a:endParaRPr lang="fr-FR" dirty="0"/>
          </a:p>
        </p:txBody>
      </p:sp>
    </p:spTree>
    <p:extLst>
      <p:ext uri="{BB962C8B-B14F-4D97-AF65-F5344CB8AC3E}">
        <p14:creationId xmlns:p14="http://schemas.microsoft.com/office/powerpoint/2010/main" val="10581478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F3AC457-223E-3548-81BD-DDC171C92683}"/>
              </a:ext>
            </a:extLst>
          </p:cNvPr>
          <p:cNvSpPr>
            <a:spLocks noGrp="1"/>
          </p:cNvSpPr>
          <p:nvPr>
            <p:ph type="ctrTitle"/>
          </p:nvPr>
        </p:nvSpPr>
        <p:spPr/>
        <p:txBody>
          <a:bodyPr/>
          <a:lstStyle/>
          <a:p>
            <a:endParaRPr lang="fr-FR"/>
          </a:p>
        </p:txBody>
      </p:sp>
      <p:sp>
        <p:nvSpPr>
          <p:cNvPr id="3" name="Sous-titre 2">
            <a:extLst>
              <a:ext uri="{FF2B5EF4-FFF2-40B4-BE49-F238E27FC236}">
                <a16:creationId xmlns:a16="http://schemas.microsoft.com/office/drawing/2014/main" id="{7A8C315D-B54D-B14C-A4AA-C793F1CB00B6}"/>
              </a:ext>
            </a:extLst>
          </p:cNvPr>
          <p:cNvSpPr>
            <a:spLocks noGrp="1"/>
          </p:cNvSpPr>
          <p:nvPr>
            <p:ph type="subTitle" idx="1"/>
          </p:nvPr>
        </p:nvSpPr>
        <p:spPr/>
        <p:txBody>
          <a:bodyPr/>
          <a:lstStyle/>
          <a:p>
            <a:endParaRPr lang="fr-FR">
              <a:solidFill>
                <a:srgbClr val="9C4997"/>
              </a:solidFill>
            </a:endParaRPr>
          </a:p>
        </p:txBody>
      </p:sp>
      <p:sp>
        <p:nvSpPr>
          <p:cNvPr id="4" name="Espace réservé du texte 3">
            <a:extLst>
              <a:ext uri="{FF2B5EF4-FFF2-40B4-BE49-F238E27FC236}">
                <a16:creationId xmlns:a16="http://schemas.microsoft.com/office/drawing/2014/main" id="{CD6389EE-D879-3045-AAD0-FC6CDEB2F211}"/>
              </a:ext>
            </a:extLst>
          </p:cNvPr>
          <p:cNvSpPr>
            <a:spLocks noGrp="1"/>
          </p:cNvSpPr>
          <p:nvPr>
            <p:ph type="body" sz="quarter" idx="14" hasCustomPrompt="1"/>
          </p:nvPr>
        </p:nvSpPr>
        <p:spPr>
          <a:xfrm>
            <a:off x="3567166" y="4655563"/>
            <a:ext cx="1904009" cy="176212"/>
          </a:xfrm>
          <a:prstGeom prst="rect">
            <a:avLst/>
          </a:prstGeom>
        </p:spPr>
        <p:txBody>
          <a:bodyPr lIns="0" bIns="0" anchor="b" anchorCtr="0"/>
          <a:lstStyle>
            <a:lvl1pPr marL="0" indent="0">
              <a:buNone/>
              <a:defRPr sz="900" b="0" i="0" spc="0">
                <a:solidFill>
                  <a:srgbClr val="F0C8A4"/>
                </a:solidFill>
                <a:latin typeface="Arial Narrow" panose="020B0604020202020204" pitchFamily="34" charset="0"/>
                <a:cs typeface="Arial Narrow" panose="020B0604020202020204" pitchFamily="34" charset="0"/>
              </a:defRPr>
            </a:lvl1pPr>
          </a:lstStyle>
          <a:p>
            <a:pPr lvl="0"/>
            <a:r>
              <a:rPr lang="en-CH"/>
              <a:t>Add name of presenter here</a:t>
            </a:r>
            <a:endParaRPr lang="fr-FR" dirty="0"/>
          </a:p>
        </p:txBody>
      </p:sp>
    </p:spTree>
    <p:extLst>
      <p:ext uri="{BB962C8B-B14F-4D97-AF65-F5344CB8AC3E}">
        <p14:creationId xmlns:p14="http://schemas.microsoft.com/office/powerpoint/2010/main" val="42798494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6148EE18-136F-F442-A7CC-476A3BEFE2F2}"/>
              </a:ext>
            </a:extLst>
          </p:cNvPr>
          <p:cNvSpPr>
            <a:spLocks noGrp="1"/>
          </p:cNvSpPr>
          <p:nvPr>
            <p:ph type="body" sz="quarter" idx="12"/>
          </p:nvPr>
        </p:nvSpPr>
        <p:spPr/>
        <p:txBody>
          <a:bodyPr/>
          <a:lstStyle/>
          <a:p>
            <a:endParaRPr lang="fr-FR">
              <a:solidFill>
                <a:schemeClr val="tx1">
                  <a:lumMod val="75000"/>
                  <a:lumOff val="25000"/>
                </a:schemeClr>
              </a:solidFill>
            </a:endParaRPr>
          </a:p>
        </p:txBody>
      </p:sp>
      <p:sp>
        <p:nvSpPr>
          <p:cNvPr id="3" name="Titre 2">
            <a:extLst>
              <a:ext uri="{FF2B5EF4-FFF2-40B4-BE49-F238E27FC236}">
                <a16:creationId xmlns:a16="http://schemas.microsoft.com/office/drawing/2014/main" id="{7702FA82-1BBD-9A4D-9645-9913B237AC4B}"/>
              </a:ext>
            </a:extLst>
          </p:cNvPr>
          <p:cNvSpPr>
            <a:spLocks noGrp="1"/>
          </p:cNvSpPr>
          <p:nvPr>
            <p:ph type="ctrTitle"/>
          </p:nvPr>
        </p:nvSpPr>
        <p:spPr/>
        <p:txBody>
          <a:bodyPr/>
          <a:lstStyle/>
          <a:p>
            <a:endParaRPr lang="fr-FR"/>
          </a:p>
        </p:txBody>
      </p:sp>
      <p:sp>
        <p:nvSpPr>
          <p:cNvPr id="4" name="Sous-titre 3">
            <a:extLst>
              <a:ext uri="{FF2B5EF4-FFF2-40B4-BE49-F238E27FC236}">
                <a16:creationId xmlns:a16="http://schemas.microsoft.com/office/drawing/2014/main" id="{9888315F-FD72-3249-BA2E-FCB07E31B19C}"/>
              </a:ext>
            </a:extLst>
          </p:cNvPr>
          <p:cNvSpPr>
            <a:spLocks noGrp="1"/>
          </p:cNvSpPr>
          <p:nvPr>
            <p:ph type="subTitle" idx="1"/>
          </p:nvPr>
        </p:nvSpPr>
        <p:spPr/>
        <p:txBody>
          <a:bodyPr/>
          <a:lstStyle/>
          <a:p>
            <a:endParaRPr lang="fr-FR">
              <a:solidFill>
                <a:srgbClr val="9C4997"/>
              </a:solidFill>
            </a:endParaRPr>
          </a:p>
        </p:txBody>
      </p:sp>
      <p:sp>
        <p:nvSpPr>
          <p:cNvPr id="5" name="Espace réservé du texte 3">
            <a:extLst>
              <a:ext uri="{FF2B5EF4-FFF2-40B4-BE49-F238E27FC236}">
                <a16:creationId xmlns:a16="http://schemas.microsoft.com/office/drawing/2014/main" id="{A7A6D3CB-84F8-D34D-9F19-E7C67E78614F}"/>
              </a:ext>
            </a:extLst>
          </p:cNvPr>
          <p:cNvSpPr>
            <a:spLocks noGrp="1"/>
          </p:cNvSpPr>
          <p:nvPr>
            <p:ph type="body" sz="quarter" idx="14" hasCustomPrompt="1"/>
          </p:nvPr>
        </p:nvSpPr>
        <p:spPr>
          <a:xfrm>
            <a:off x="3567166" y="4655563"/>
            <a:ext cx="1904009" cy="176212"/>
          </a:xfrm>
          <a:prstGeom prst="rect">
            <a:avLst/>
          </a:prstGeom>
        </p:spPr>
        <p:txBody>
          <a:bodyPr lIns="0" bIns="0" anchor="b" anchorCtr="0"/>
          <a:lstStyle>
            <a:lvl1pPr marL="0" indent="0">
              <a:buNone/>
              <a:defRPr sz="900" b="0" i="0" spc="0">
                <a:solidFill>
                  <a:srgbClr val="F0C8A4"/>
                </a:solidFill>
                <a:latin typeface="Arial Narrow" panose="020B0604020202020204" pitchFamily="34" charset="0"/>
                <a:cs typeface="Arial Narrow" panose="020B0604020202020204" pitchFamily="34" charset="0"/>
              </a:defRPr>
            </a:lvl1pPr>
          </a:lstStyle>
          <a:p>
            <a:pPr lvl="0"/>
            <a:r>
              <a:rPr lang="en-CH"/>
              <a:t>Add name of presenter here</a:t>
            </a:r>
            <a:endParaRPr lang="fr-FR" dirty="0"/>
          </a:p>
        </p:txBody>
      </p:sp>
    </p:spTree>
    <p:extLst>
      <p:ext uri="{BB962C8B-B14F-4D97-AF65-F5344CB8AC3E}">
        <p14:creationId xmlns:p14="http://schemas.microsoft.com/office/powerpoint/2010/main" val="4276513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8C14F806-7431-614F-9A02-5312C0C80423}"/>
              </a:ext>
            </a:extLst>
          </p:cNvPr>
          <p:cNvSpPr>
            <a:spLocks noGrp="1"/>
          </p:cNvSpPr>
          <p:nvPr>
            <p:ph sz="quarter" idx="11"/>
          </p:nvPr>
        </p:nvSpPr>
        <p:spPr/>
        <p:txBody>
          <a:bodyPr/>
          <a:lstStyle/>
          <a:p>
            <a:endParaRPr lang="fr-FR"/>
          </a:p>
        </p:txBody>
      </p:sp>
      <p:sp>
        <p:nvSpPr>
          <p:cNvPr id="3" name="Espace réservé du texte 2">
            <a:extLst>
              <a:ext uri="{FF2B5EF4-FFF2-40B4-BE49-F238E27FC236}">
                <a16:creationId xmlns:a16="http://schemas.microsoft.com/office/drawing/2014/main" id="{CBE9B60B-8A29-D040-8808-CC574A05A0EF}"/>
              </a:ext>
            </a:extLst>
          </p:cNvPr>
          <p:cNvSpPr>
            <a:spLocks noGrp="1"/>
          </p:cNvSpPr>
          <p:nvPr>
            <p:ph type="body" sz="quarter" idx="12"/>
          </p:nvPr>
        </p:nvSpPr>
        <p:spPr/>
        <p:txBody>
          <a:bodyPr/>
          <a:lstStyle/>
          <a:p>
            <a:endParaRPr lang="fr-FR"/>
          </a:p>
        </p:txBody>
      </p:sp>
      <p:sp>
        <p:nvSpPr>
          <p:cNvPr id="4" name="Titre 3">
            <a:extLst>
              <a:ext uri="{FF2B5EF4-FFF2-40B4-BE49-F238E27FC236}">
                <a16:creationId xmlns:a16="http://schemas.microsoft.com/office/drawing/2014/main" id="{C651A880-A463-CE40-A4D6-A7949CC72FCC}"/>
              </a:ext>
            </a:extLst>
          </p:cNvPr>
          <p:cNvSpPr>
            <a:spLocks noGrp="1"/>
          </p:cNvSpPr>
          <p:nvPr>
            <p:ph type="ctrTitle"/>
          </p:nvPr>
        </p:nvSpPr>
        <p:spPr/>
        <p:txBody>
          <a:bodyPr/>
          <a:lstStyle/>
          <a:p>
            <a:endParaRPr lang="fr-FR"/>
          </a:p>
        </p:txBody>
      </p:sp>
      <p:sp>
        <p:nvSpPr>
          <p:cNvPr id="5" name="Sous-titre 4">
            <a:extLst>
              <a:ext uri="{FF2B5EF4-FFF2-40B4-BE49-F238E27FC236}">
                <a16:creationId xmlns:a16="http://schemas.microsoft.com/office/drawing/2014/main" id="{81A1F862-683B-6A4F-9908-8AAB377D023B}"/>
              </a:ext>
            </a:extLst>
          </p:cNvPr>
          <p:cNvSpPr>
            <a:spLocks noGrp="1"/>
          </p:cNvSpPr>
          <p:nvPr>
            <p:ph type="subTitle" idx="1"/>
          </p:nvPr>
        </p:nvSpPr>
        <p:spPr/>
        <p:txBody>
          <a:bodyPr/>
          <a:lstStyle/>
          <a:p>
            <a:endParaRPr lang="fr-FR">
              <a:solidFill>
                <a:srgbClr val="9C4997"/>
              </a:solidFill>
            </a:endParaRPr>
          </a:p>
        </p:txBody>
      </p:sp>
      <p:sp>
        <p:nvSpPr>
          <p:cNvPr id="6" name="Espace réservé du texte 3">
            <a:extLst>
              <a:ext uri="{FF2B5EF4-FFF2-40B4-BE49-F238E27FC236}">
                <a16:creationId xmlns:a16="http://schemas.microsoft.com/office/drawing/2014/main" id="{6462A2C4-36E7-9945-B723-B83BD0D10130}"/>
              </a:ext>
            </a:extLst>
          </p:cNvPr>
          <p:cNvSpPr>
            <a:spLocks noGrp="1"/>
          </p:cNvSpPr>
          <p:nvPr>
            <p:ph type="body" sz="quarter" idx="14" hasCustomPrompt="1"/>
          </p:nvPr>
        </p:nvSpPr>
        <p:spPr>
          <a:xfrm>
            <a:off x="3567166" y="4655563"/>
            <a:ext cx="1904009" cy="176212"/>
          </a:xfrm>
          <a:prstGeom prst="rect">
            <a:avLst/>
          </a:prstGeom>
        </p:spPr>
        <p:txBody>
          <a:bodyPr lIns="0" bIns="0" anchor="b" anchorCtr="0"/>
          <a:lstStyle>
            <a:lvl1pPr marL="0" indent="0">
              <a:buNone/>
              <a:defRPr sz="900" b="0" i="0" spc="0">
                <a:solidFill>
                  <a:srgbClr val="F0C8A4"/>
                </a:solidFill>
                <a:latin typeface="Arial Narrow" panose="020B0604020202020204" pitchFamily="34" charset="0"/>
                <a:cs typeface="Arial Narrow" panose="020B0604020202020204" pitchFamily="34" charset="0"/>
              </a:defRPr>
            </a:lvl1pPr>
          </a:lstStyle>
          <a:p>
            <a:pPr lvl="0"/>
            <a:r>
              <a:rPr lang="en-CH"/>
              <a:t>Add name of presenter here</a:t>
            </a:r>
            <a:endParaRPr lang="fr-FR" dirty="0"/>
          </a:p>
        </p:txBody>
      </p:sp>
    </p:spTree>
    <p:extLst>
      <p:ext uri="{BB962C8B-B14F-4D97-AF65-F5344CB8AC3E}">
        <p14:creationId xmlns:p14="http://schemas.microsoft.com/office/powerpoint/2010/main" val="32716390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58D1FEB3-E0FE-3642-8AF8-94FDCD9E4BC7}"/>
              </a:ext>
            </a:extLst>
          </p:cNvPr>
          <p:cNvSpPr>
            <a:spLocks noGrp="1"/>
          </p:cNvSpPr>
          <p:nvPr>
            <p:ph sz="quarter" idx="11"/>
          </p:nvPr>
        </p:nvSpPr>
        <p:spPr/>
        <p:txBody>
          <a:bodyPr/>
          <a:lstStyle/>
          <a:p>
            <a:endParaRPr lang="fr-FR"/>
          </a:p>
        </p:txBody>
      </p:sp>
      <p:sp>
        <p:nvSpPr>
          <p:cNvPr id="3" name="Titre 2">
            <a:extLst>
              <a:ext uri="{FF2B5EF4-FFF2-40B4-BE49-F238E27FC236}">
                <a16:creationId xmlns:a16="http://schemas.microsoft.com/office/drawing/2014/main" id="{D39B8D44-A6A5-D548-BA0D-A16AABE71CA4}"/>
              </a:ext>
            </a:extLst>
          </p:cNvPr>
          <p:cNvSpPr>
            <a:spLocks noGrp="1"/>
          </p:cNvSpPr>
          <p:nvPr>
            <p:ph type="ctrTitle"/>
          </p:nvPr>
        </p:nvSpPr>
        <p:spPr/>
        <p:txBody>
          <a:bodyPr/>
          <a:lstStyle/>
          <a:p>
            <a:endParaRPr lang="fr-FR"/>
          </a:p>
        </p:txBody>
      </p:sp>
      <p:sp>
        <p:nvSpPr>
          <p:cNvPr id="4" name="Sous-titre 3">
            <a:extLst>
              <a:ext uri="{FF2B5EF4-FFF2-40B4-BE49-F238E27FC236}">
                <a16:creationId xmlns:a16="http://schemas.microsoft.com/office/drawing/2014/main" id="{C129EDFA-ED0E-8F48-A230-08ACB41FD4D6}"/>
              </a:ext>
            </a:extLst>
          </p:cNvPr>
          <p:cNvSpPr>
            <a:spLocks noGrp="1"/>
          </p:cNvSpPr>
          <p:nvPr>
            <p:ph type="subTitle" idx="1"/>
          </p:nvPr>
        </p:nvSpPr>
        <p:spPr/>
        <p:txBody>
          <a:bodyPr/>
          <a:lstStyle/>
          <a:p>
            <a:endParaRPr lang="fr-FR">
              <a:solidFill>
                <a:srgbClr val="9C4997"/>
              </a:solidFill>
            </a:endParaRPr>
          </a:p>
        </p:txBody>
      </p:sp>
      <p:sp>
        <p:nvSpPr>
          <p:cNvPr id="5" name="Espace réservé du texte 4">
            <a:extLst>
              <a:ext uri="{FF2B5EF4-FFF2-40B4-BE49-F238E27FC236}">
                <a16:creationId xmlns:a16="http://schemas.microsoft.com/office/drawing/2014/main" id="{9A155525-8C96-AD45-8426-F6670126C7D5}"/>
              </a:ext>
            </a:extLst>
          </p:cNvPr>
          <p:cNvSpPr>
            <a:spLocks noGrp="1"/>
          </p:cNvSpPr>
          <p:nvPr>
            <p:ph type="body" sz="quarter" idx="12"/>
          </p:nvPr>
        </p:nvSpPr>
        <p:spPr/>
        <p:txBody>
          <a:bodyPr/>
          <a:lstStyle/>
          <a:p>
            <a:endParaRPr lang="fr-FR"/>
          </a:p>
        </p:txBody>
      </p:sp>
      <p:sp>
        <p:nvSpPr>
          <p:cNvPr id="6" name="Espace réservé du texte 3">
            <a:extLst>
              <a:ext uri="{FF2B5EF4-FFF2-40B4-BE49-F238E27FC236}">
                <a16:creationId xmlns:a16="http://schemas.microsoft.com/office/drawing/2014/main" id="{8485D67B-DCDF-3149-89A6-43C1181D413B}"/>
              </a:ext>
            </a:extLst>
          </p:cNvPr>
          <p:cNvSpPr>
            <a:spLocks noGrp="1"/>
          </p:cNvSpPr>
          <p:nvPr>
            <p:ph type="body" sz="quarter" idx="14" hasCustomPrompt="1"/>
          </p:nvPr>
        </p:nvSpPr>
        <p:spPr>
          <a:xfrm>
            <a:off x="3567166" y="4655563"/>
            <a:ext cx="1904009" cy="176212"/>
          </a:xfrm>
          <a:prstGeom prst="rect">
            <a:avLst/>
          </a:prstGeom>
        </p:spPr>
        <p:txBody>
          <a:bodyPr lIns="0" bIns="0" anchor="b" anchorCtr="0"/>
          <a:lstStyle>
            <a:lvl1pPr marL="0" indent="0">
              <a:buNone/>
              <a:defRPr sz="900" b="0" i="0" spc="0">
                <a:solidFill>
                  <a:srgbClr val="F0C8A4"/>
                </a:solidFill>
                <a:latin typeface="Arial Narrow" panose="020B0604020202020204" pitchFamily="34" charset="0"/>
                <a:cs typeface="Arial Narrow" panose="020B0604020202020204" pitchFamily="34" charset="0"/>
              </a:defRPr>
            </a:lvl1pPr>
          </a:lstStyle>
          <a:p>
            <a:pPr lvl="0"/>
            <a:r>
              <a:rPr lang="en-CH"/>
              <a:t>Add name of presenter here</a:t>
            </a:r>
            <a:endParaRPr lang="fr-FR" dirty="0"/>
          </a:p>
        </p:txBody>
      </p:sp>
    </p:spTree>
    <p:extLst>
      <p:ext uri="{BB962C8B-B14F-4D97-AF65-F5344CB8AC3E}">
        <p14:creationId xmlns:p14="http://schemas.microsoft.com/office/powerpoint/2010/main" val="27163917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87131F08-1B3E-194B-87D8-B2E72B4B582D}"/>
              </a:ext>
            </a:extLst>
          </p:cNvPr>
          <p:cNvSpPr>
            <a:spLocks noGrp="1"/>
          </p:cNvSpPr>
          <p:nvPr>
            <p:ph type="body" sz="quarter" idx="13"/>
          </p:nvPr>
        </p:nvSpPr>
        <p:spPr/>
        <p:txBody>
          <a:bodyPr/>
          <a:lstStyle/>
          <a:p>
            <a:endParaRPr lang="fr-FR">
              <a:solidFill>
                <a:schemeClr val="tx1">
                  <a:lumMod val="65000"/>
                  <a:lumOff val="35000"/>
                </a:schemeClr>
              </a:solidFill>
            </a:endParaRPr>
          </a:p>
        </p:txBody>
      </p:sp>
      <p:sp>
        <p:nvSpPr>
          <p:cNvPr id="3" name="Titre 2">
            <a:extLst>
              <a:ext uri="{FF2B5EF4-FFF2-40B4-BE49-F238E27FC236}">
                <a16:creationId xmlns:a16="http://schemas.microsoft.com/office/drawing/2014/main" id="{9537F187-ADEC-9644-B461-D281BD911C72}"/>
              </a:ext>
            </a:extLst>
          </p:cNvPr>
          <p:cNvSpPr>
            <a:spLocks noGrp="1"/>
          </p:cNvSpPr>
          <p:nvPr>
            <p:ph type="ctrTitle"/>
          </p:nvPr>
        </p:nvSpPr>
        <p:spPr/>
        <p:txBody>
          <a:bodyPr/>
          <a:lstStyle/>
          <a:p>
            <a:endParaRPr lang="fr-FR"/>
          </a:p>
        </p:txBody>
      </p:sp>
      <p:sp>
        <p:nvSpPr>
          <p:cNvPr id="4" name="Sous-titre 3">
            <a:extLst>
              <a:ext uri="{FF2B5EF4-FFF2-40B4-BE49-F238E27FC236}">
                <a16:creationId xmlns:a16="http://schemas.microsoft.com/office/drawing/2014/main" id="{C3DB10FC-A707-F44B-8609-AE45C7B11D5D}"/>
              </a:ext>
            </a:extLst>
          </p:cNvPr>
          <p:cNvSpPr>
            <a:spLocks noGrp="1"/>
          </p:cNvSpPr>
          <p:nvPr>
            <p:ph type="subTitle" idx="1"/>
          </p:nvPr>
        </p:nvSpPr>
        <p:spPr/>
        <p:txBody>
          <a:bodyPr/>
          <a:lstStyle/>
          <a:p>
            <a:endParaRPr lang="fr-FR" dirty="0">
              <a:solidFill>
                <a:srgbClr val="9C4997"/>
              </a:solidFill>
            </a:endParaRPr>
          </a:p>
        </p:txBody>
      </p:sp>
      <p:sp>
        <p:nvSpPr>
          <p:cNvPr id="5" name="Espace réservé du texte 3">
            <a:extLst>
              <a:ext uri="{FF2B5EF4-FFF2-40B4-BE49-F238E27FC236}">
                <a16:creationId xmlns:a16="http://schemas.microsoft.com/office/drawing/2014/main" id="{70BE824A-BF0B-7D45-B9A6-0D679E27ED8C}"/>
              </a:ext>
            </a:extLst>
          </p:cNvPr>
          <p:cNvSpPr>
            <a:spLocks noGrp="1"/>
          </p:cNvSpPr>
          <p:nvPr>
            <p:ph type="body" sz="quarter" idx="14" hasCustomPrompt="1"/>
          </p:nvPr>
        </p:nvSpPr>
        <p:spPr>
          <a:xfrm>
            <a:off x="3567166" y="4655563"/>
            <a:ext cx="1904009" cy="176212"/>
          </a:xfrm>
          <a:prstGeom prst="rect">
            <a:avLst/>
          </a:prstGeom>
        </p:spPr>
        <p:txBody>
          <a:bodyPr lIns="0" bIns="0" anchor="b" anchorCtr="0"/>
          <a:lstStyle>
            <a:lvl1pPr marL="0" indent="0">
              <a:buNone/>
              <a:defRPr sz="900" b="0" i="0" spc="0">
                <a:solidFill>
                  <a:srgbClr val="F0C8A4"/>
                </a:solidFill>
                <a:latin typeface="Arial Narrow" panose="020B0604020202020204" pitchFamily="34" charset="0"/>
                <a:cs typeface="Arial Narrow" panose="020B0604020202020204" pitchFamily="34" charset="0"/>
              </a:defRPr>
            </a:lvl1pPr>
          </a:lstStyle>
          <a:p>
            <a:pPr lvl="0"/>
            <a:r>
              <a:rPr lang="en-CH"/>
              <a:t>Add name of presenter here</a:t>
            </a:r>
            <a:endParaRPr lang="fr-FR" dirty="0"/>
          </a:p>
        </p:txBody>
      </p:sp>
    </p:spTree>
    <p:extLst>
      <p:ext uri="{BB962C8B-B14F-4D97-AF65-F5344CB8AC3E}">
        <p14:creationId xmlns:p14="http://schemas.microsoft.com/office/powerpoint/2010/main" val="3385921794"/>
      </p:ext>
    </p:extLst>
  </p:cSld>
  <p:clrMapOvr>
    <a:masterClrMapping/>
  </p:clrMapOvr>
</p:sld>
</file>

<file path=ppt/theme/theme1.xml><?xml version="1.0" encoding="utf-8"?>
<a:theme xmlns:a="http://schemas.openxmlformats.org/drawingml/2006/main" name="Office Theme">
  <a:themeElements>
    <a:clrScheme name="Custom 29">
      <a:dk1>
        <a:sysClr val="windowText" lastClr="000000"/>
      </a:dk1>
      <a:lt1>
        <a:sysClr val="window" lastClr="FFFFFF"/>
      </a:lt1>
      <a:dk2>
        <a:srgbClr val="6E1E50"/>
      </a:dk2>
      <a:lt2>
        <a:srgbClr val="EEECE1"/>
      </a:lt2>
      <a:accent1>
        <a:srgbClr val="1E325F"/>
      </a:accent1>
      <a:accent2>
        <a:srgbClr val="6E1E50"/>
      </a:accent2>
      <a:accent3>
        <a:srgbClr val="7D8232"/>
      </a:accent3>
      <a:accent4>
        <a:srgbClr val="32502D"/>
      </a:accent4>
      <a:accent5>
        <a:srgbClr val="8795A0"/>
      </a:accent5>
      <a:accent6>
        <a:srgbClr val="56639D"/>
      </a:accent6>
      <a:hlink>
        <a:srgbClr val="000000"/>
      </a:hlink>
      <a:folHlink>
        <a:srgbClr val="000000"/>
      </a:folHlink>
    </a:clrScheme>
    <a:fontScheme name="Custom 6">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wrap="none">
        <a:spAutoFit/>
      </a:bodyPr>
      <a:lstStyle>
        <a:defPPr>
          <a:defRPr dirty="0" smtClean="0">
            <a:latin typeface="+mn-lt"/>
          </a:defRPr>
        </a:defPPr>
      </a:lst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none" rtlCol="0">
        <a:spAutoFit/>
      </a:bodyPr>
      <a:lstStyle>
        <a:defPPr marL="0" marR="0" indent="0" algn="l" defTabSz="457200" rtl="0" eaLnBrk="1" fontAlgn="auto" latinLnBrk="0" hangingPunct="1">
          <a:lnSpc>
            <a:spcPct val="100000"/>
          </a:lnSpc>
          <a:spcBef>
            <a:spcPts val="0"/>
          </a:spcBef>
          <a:spcAft>
            <a:spcPts val="0"/>
          </a:spcAft>
          <a:buClrTx/>
          <a:buSzTx/>
          <a:buFontTx/>
          <a:buNone/>
          <a:tabLst/>
          <a:defRPr i="0" u="none" strike="noStrike" kern="1200" baseline="0" dirty="0" smtClean="0">
            <a:latin typeface="Arial Narrow"/>
            <a:ea typeface="+mn-ea"/>
            <a:cs typeface="Arial Narrow"/>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235ff43d-26a7-42ea-a8c4-18be9aacb69b">
      <UserInfo>
        <DisplayName/>
        <AccountId xsi:nil="true"/>
        <AccountType/>
      </UserInfo>
    </SharedWithUsers>
    <MediaLengthInSeconds xmlns="f2483e31-e864-4e71-94e2-cc286e69fb61"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0CD68FAF5BEF1D47AE02A57010C86C80" ma:contentTypeVersion="13" ma:contentTypeDescription="Create a new document." ma:contentTypeScope="" ma:versionID="df47ea827bd8d9d4423084749e7d8fc1">
  <xsd:schema xmlns:xsd="http://www.w3.org/2001/XMLSchema" xmlns:xs="http://www.w3.org/2001/XMLSchema" xmlns:p="http://schemas.microsoft.com/office/2006/metadata/properties" xmlns:ns2="f2483e31-e864-4e71-94e2-cc286e69fb61" xmlns:ns3="235ff43d-26a7-42ea-a8c4-18be9aacb69b" targetNamespace="http://schemas.microsoft.com/office/2006/metadata/properties" ma:root="true" ma:fieldsID="508d98ff501a6238e637c703a4a3ec4a" ns2:_="" ns3:_="">
    <xsd:import namespace="f2483e31-e864-4e71-94e2-cc286e69fb61"/>
    <xsd:import namespace="235ff43d-26a7-42ea-a8c4-18be9aacb69b"/>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element ref="ns2:MediaServiceLocation"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2483e31-e864-4e71-94e2-cc286e69fb6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235ff43d-26a7-42ea-a8c4-18be9aacb69b"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6DA2DDA-4E94-49B3-BE48-28E9F156685D}">
  <ds:schemaRefs>
    <ds:schemaRef ds:uri="235ff43d-26a7-42ea-a8c4-18be9aacb69b"/>
    <ds:schemaRef ds:uri="http://purl.org/dc/terms/"/>
    <ds:schemaRef ds:uri="http://schemas.openxmlformats.org/package/2006/metadata/core-properties"/>
    <ds:schemaRef ds:uri="http://purl.org/dc/dcmitype/"/>
    <ds:schemaRef ds:uri="http://purl.org/dc/elements/1.1/"/>
    <ds:schemaRef ds:uri="http://schemas.microsoft.com/office/2006/documentManagement/types"/>
    <ds:schemaRef ds:uri="http://schemas.microsoft.com/office/infopath/2007/PartnerControls"/>
    <ds:schemaRef ds:uri="f2483e31-e864-4e71-94e2-cc286e69fb61"/>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2C457AEE-B938-4A75-8266-92F72BBC3FD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2483e31-e864-4e71-94e2-cc286e69fb61"/>
    <ds:schemaRef ds:uri="235ff43d-26a7-42ea-a8c4-18be9aacb69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3376612-D2A7-4E10-8A37-2C1D7883A06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ESMO-Conference-Speaker-Template-ELCC-2016-wide02</Template>
  <TotalTime>0</TotalTime>
  <Words>536</Words>
  <Application>Microsoft Office PowerPoint</Application>
  <PresentationFormat>On-screen Show (16:9)</PresentationFormat>
  <Paragraphs>41</Paragraphs>
  <Slides>11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Arial Narrow</vt:lpstr>
      <vt:lpstr>Calibri</vt:lpstr>
      <vt:lpstr>Wingdings</vt:lpstr>
      <vt:lpstr>Office Theme</vt:lpstr>
      <vt:lpstr>Click to add a title</vt:lpstr>
      <vt:lpstr>DECLARATION OF INTERESTS</vt:lpstr>
      <vt:lpstr>PowerPoint Presentation</vt:lpstr>
      <vt:lpstr>DECLARATION OF INTERESTS</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ESMO Gynaecological Cancers Congress 2022 PPTX Template</dc:title>
  <dc:creator>Daura MELLA - ESMO</dc:creator>
  <cp:keywords>ESMO, European Society for Medical Oncology, Gynaecological, Cancers, Congress, 2022, PPTX, Template</cp:keywords>
  <cp:lastModifiedBy>Ricard USTRELL</cp:lastModifiedBy>
  <cp:revision>15</cp:revision>
  <dcterms:created xsi:type="dcterms:W3CDTF">2016-02-17T10:07:52Z</dcterms:created>
  <dcterms:modified xsi:type="dcterms:W3CDTF">2022-04-07T08:10:51Z</dcterms:modified>
  <cp:contentStatus>Draft</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0x0101000CD68FAF5BEF1D47AE02A57010C86C80</vt:lpwstr>
  </property>
  <property fmtid="{D5CDD505-2E9C-101B-9397-08002B2CF9AE}" pid="3" name="Order">
    <vt:r8>11992800</vt:r8>
  </property>
  <property fmtid="{D5CDD505-2E9C-101B-9397-08002B2CF9AE}" pid="4" name="MSIP_Label_e13d7371-9acc-44df-9bd2-377df458e9c5_Enabled">
    <vt:lpwstr>true</vt:lpwstr>
  </property>
  <property fmtid="{D5CDD505-2E9C-101B-9397-08002B2CF9AE}" pid="5" name="MSIP_Label_e13d7371-9acc-44df-9bd2-377df458e9c5_SetDate">
    <vt:lpwstr>2020-04-07T07:45:06Z</vt:lpwstr>
  </property>
  <property fmtid="{D5CDD505-2E9C-101B-9397-08002B2CF9AE}" pid="6" name="MSIP_Label_e13d7371-9acc-44df-9bd2-377df458e9c5_Method">
    <vt:lpwstr>Standard</vt:lpwstr>
  </property>
  <property fmtid="{D5CDD505-2E9C-101B-9397-08002B2CF9AE}" pid="7" name="MSIP_Label_e13d7371-9acc-44df-9bd2-377df458e9c5_Name">
    <vt:lpwstr>Internal</vt:lpwstr>
  </property>
  <property fmtid="{D5CDD505-2E9C-101B-9397-08002B2CF9AE}" pid="8" name="MSIP_Label_e13d7371-9acc-44df-9bd2-377df458e9c5_SiteId">
    <vt:lpwstr>1a04eba1-b3c4-48d5-bc45-6fe8ff0ecca0</vt:lpwstr>
  </property>
  <property fmtid="{D5CDD505-2E9C-101B-9397-08002B2CF9AE}" pid="9" name="MSIP_Label_e13d7371-9acc-44df-9bd2-377df458e9c5_ActionId">
    <vt:lpwstr>e6fe4d53-448d-4a23-a0d0-000018e36b1e</vt:lpwstr>
  </property>
  <property fmtid="{D5CDD505-2E9C-101B-9397-08002B2CF9AE}" pid="10" name="MSIP_Label_e13d7371-9acc-44df-9bd2-377df458e9c5_ContentBits">
    <vt:lpwstr>0</vt:lpwstr>
  </property>
  <property fmtid="{D5CDD505-2E9C-101B-9397-08002B2CF9AE}" pid="11" name="Classification">
    <vt:lpwstr>[DC2] Internal</vt:lpwstr>
  </property>
  <property fmtid="{D5CDD505-2E9C-101B-9397-08002B2CF9AE}" pid="12" name="_dlc_DocIdItemGuid">
    <vt:lpwstr>c9c9c4a9-cf64-4130-94cc-fdbcef67d83a</vt:lpwstr>
  </property>
  <property fmtid="{D5CDD505-2E9C-101B-9397-08002B2CF9AE}" pid="13" name="xd_Signature">
    <vt:bool>false</vt:bool>
  </property>
  <property fmtid="{D5CDD505-2E9C-101B-9397-08002B2CF9AE}" pid="14" name="xd_ProgID">
    <vt:lpwstr/>
  </property>
  <property fmtid="{D5CDD505-2E9C-101B-9397-08002B2CF9AE}" pid="15" name="_dlc_DocId">
    <vt:lpwstr>P2HCDK7ER42K-171560029-219608</vt:lpwstr>
  </property>
  <property fmtid="{D5CDD505-2E9C-101B-9397-08002B2CF9AE}" pid="16" name="_SourceUrl">
    <vt:lpwstr/>
  </property>
  <property fmtid="{D5CDD505-2E9C-101B-9397-08002B2CF9AE}" pid="17" name="_SharedFileIndex">
    <vt:lpwstr/>
  </property>
  <property fmtid="{D5CDD505-2E9C-101B-9397-08002B2CF9AE}" pid="18" name="ComplianceAssetId">
    <vt:lpwstr/>
  </property>
  <property fmtid="{D5CDD505-2E9C-101B-9397-08002B2CF9AE}" pid="19" name="TemplateUrl">
    <vt:lpwstr/>
  </property>
  <property fmtid="{D5CDD505-2E9C-101B-9397-08002B2CF9AE}" pid="20" name="_ExtendedDescription">
    <vt:lpwstr/>
  </property>
  <property fmtid="{D5CDD505-2E9C-101B-9397-08002B2CF9AE}" pid="21" name="TriggerFlowInfo">
    <vt:lpwstr/>
  </property>
  <property fmtid="{D5CDD505-2E9C-101B-9397-08002B2CF9AE}" pid="22" name="_dlc_DocIdUrl">
    <vt:lpwstr>https://esmo365.sharepoint.com/sites/CENTRALREPOSITORY/_layouts/15/DocIdRedir.aspx?ID=P2HCDK7ER42K-171560029-219608, P2HCDK7ER42K-171560029-219608</vt:lpwstr>
  </property>
</Properties>
</file>