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17"/>
  </p:notesMasterIdLst>
  <p:handoutMasterIdLst>
    <p:handoutMasterId r:id="rId18"/>
  </p:handoutMasterIdLst>
  <p:sldIdLst>
    <p:sldId id="270" r:id="rId6"/>
    <p:sldId id="279" r:id="rId7"/>
    <p:sldId id="280" r:id="rId8"/>
    <p:sldId id="278" r:id="rId9"/>
    <p:sldId id="271" r:id="rId10"/>
    <p:sldId id="272" r:id="rId11"/>
    <p:sldId id="273" r:id="rId12"/>
    <p:sldId id="274" r:id="rId13"/>
    <p:sldId id="275" r:id="rId14"/>
    <p:sldId id="276" r:id="rId15"/>
    <p:sldId id="277" r:id="rId16"/>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85" userDrawn="1">
          <p15:clr>
            <a:srgbClr val="A4A3A4"/>
          </p15:clr>
        </p15:guide>
        <p15:guide id="3" pos="158"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CEB9"/>
    <a:srgbClr val="E784AF"/>
    <a:srgbClr val="3BCEFF"/>
    <a:srgbClr val="9C4997"/>
    <a:srgbClr val="01426A"/>
    <a:srgbClr val="03416B"/>
    <a:srgbClr val="04426B"/>
    <a:srgbClr val="01426B"/>
    <a:srgbClr val="853D93"/>
    <a:srgbClr val="9D7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20DCE-6D36-BB48-BFC6-7FA7B144C1D2}" v="16" dt="2022-02-14T16:21:25.564"/>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1223" autoAdjust="0"/>
    <p:restoredTop sz="96327" autoAdjust="0"/>
  </p:normalViewPr>
  <p:slideViewPr>
    <p:cSldViewPr snapToGrid="0" snapToObjects="1" showGuides="1">
      <p:cViewPr varScale="1">
        <p:scale>
          <a:sx n="172" d="100"/>
          <a:sy n="172" d="100"/>
        </p:scale>
        <p:origin x="744" y="192"/>
      </p:cViewPr>
      <p:guideLst>
        <p:guide orient="horz" pos="4247"/>
        <p:guide pos="285"/>
        <p:guide pos="158"/>
        <p:guide pos="5475"/>
        <p:guide pos="2880"/>
        <p:guide orient="horz" pos="1329"/>
        <p:guide orient="horz" pos="3707"/>
        <p:guide orient="horz" pos="789"/>
      </p:guideLst>
    </p:cSldViewPr>
  </p:slideViewPr>
  <p:outlineViewPr>
    <p:cViewPr>
      <p:scale>
        <a:sx n="33" d="100"/>
        <a:sy n="33" d="100"/>
      </p:scale>
      <p:origin x="0" y="-2732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e SCHIFFER" userId="8f28390f-5a5f-4efd-a760-7656bfa7277a" providerId="ADAL" clId="{456797DD-A7E0-B544-9919-D6BBA8C13FB4}"/>
    <pc:docChg chg="undo custSel modSld modMainMaster">
      <pc:chgData name="Alexandre SCHIFFER" userId="8f28390f-5a5f-4efd-a760-7656bfa7277a" providerId="ADAL" clId="{456797DD-A7E0-B544-9919-D6BBA8C13FB4}" dt="2021-03-31T16:25:45.828" v="535" actId="20577"/>
      <pc:docMkLst>
        <pc:docMk/>
      </pc:docMkLst>
      <pc:sldChg chg="modSp mod">
        <pc:chgData name="Alexandre SCHIFFER" userId="8f28390f-5a5f-4efd-a760-7656bfa7277a" providerId="ADAL" clId="{456797DD-A7E0-B544-9919-D6BBA8C13FB4}" dt="2021-03-31T16:25:45.828" v="535" actId="20577"/>
        <pc:sldMkLst>
          <pc:docMk/>
          <pc:sldMk cId="2948689610" sldId="270"/>
        </pc:sldMkLst>
        <pc:spChg chg="mod">
          <ac:chgData name="Alexandre SCHIFFER" userId="8f28390f-5a5f-4efd-a760-7656bfa7277a" providerId="ADAL" clId="{456797DD-A7E0-B544-9919-D6BBA8C13FB4}" dt="2021-03-31T16:25:20.270" v="470" actId="20577"/>
          <ac:spMkLst>
            <pc:docMk/>
            <pc:sldMk cId="2948689610" sldId="270"/>
            <ac:spMk id="2" creationId="{0A950904-5233-EF40-BD18-524477B4A2AA}"/>
          </ac:spMkLst>
        </pc:spChg>
        <pc:spChg chg="mod">
          <ac:chgData name="Alexandre SCHIFFER" userId="8f28390f-5a5f-4efd-a760-7656bfa7277a" providerId="ADAL" clId="{456797DD-A7E0-B544-9919-D6BBA8C13FB4}" dt="2021-03-31T16:25:26.364" v="495" actId="20577"/>
          <ac:spMkLst>
            <pc:docMk/>
            <pc:sldMk cId="2948689610" sldId="270"/>
            <ac:spMk id="3" creationId="{CD1A6BC2-00B7-254C-9ED7-850AF3E18472}"/>
          </ac:spMkLst>
        </pc:spChg>
        <pc:spChg chg="mod">
          <ac:chgData name="Alexandre SCHIFFER" userId="8f28390f-5a5f-4efd-a760-7656bfa7277a" providerId="ADAL" clId="{456797DD-A7E0-B544-9919-D6BBA8C13FB4}" dt="2021-03-31T16:25:32.667" v="518" actId="20577"/>
          <ac:spMkLst>
            <pc:docMk/>
            <pc:sldMk cId="2948689610" sldId="270"/>
            <ac:spMk id="4" creationId="{58C30850-49E5-7048-9251-3C495DF54518}"/>
          </ac:spMkLst>
        </pc:spChg>
        <pc:spChg chg="mod">
          <ac:chgData name="Alexandre SCHIFFER" userId="8f28390f-5a5f-4efd-a760-7656bfa7277a" providerId="ADAL" clId="{456797DD-A7E0-B544-9919-D6BBA8C13FB4}" dt="2021-03-31T16:25:45.828" v="535" actId="20577"/>
          <ac:spMkLst>
            <pc:docMk/>
            <pc:sldMk cId="2948689610" sldId="270"/>
            <ac:spMk id="5" creationId="{F2459249-4652-694E-8BF7-000C262C91FD}"/>
          </ac:spMkLst>
        </pc:spChg>
      </pc:sldChg>
      <pc:sldMasterChg chg="modSldLayout">
        <pc:chgData name="Alexandre SCHIFFER" userId="8f28390f-5a5f-4efd-a760-7656bfa7277a" providerId="ADAL" clId="{456797DD-A7E0-B544-9919-D6BBA8C13FB4}" dt="2021-03-31T16:24:47.303" v="425" actId="20577"/>
        <pc:sldMasterMkLst>
          <pc:docMk/>
          <pc:sldMasterMk cId="0" sldId="2147493455"/>
        </pc:sldMasterMkLst>
        <pc:sldLayoutChg chg="addSp delSp modSp mod">
          <pc:chgData name="Alexandre SCHIFFER" userId="8f28390f-5a5f-4efd-a760-7656bfa7277a" providerId="ADAL" clId="{456797DD-A7E0-B544-9919-D6BBA8C13FB4}" dt="2021-03-31T16:24:47.303" v="425" actId="20577"/>
          <pc:sldLayoutMkLst>
            <pc:docMk/>
            <pc:sldMasterMk cId="0" sldId="2147493455"/>
            <pc:sldLayoutMk cId="1522699082" sldId="2147493640"/>
          </pc:sldLayoutMkLst>
          <pc:spChg chg="mod">
            <ac:chgData name="Alexandre SCHIFFER" userId="8f28390f-5a5f-4efd-a760-7656bfa7277a" providerId="ADAL" clId="{456797DD-A7E0-B544-9919-D6BBA8C13FB4}" dt="2021-03-31T16:24:38.303" v="422" actId="20577"/>
            <ac:spMkLst>
              <pc:docMk/>
              <pc:sldMasterMk cId="0" sldId="2147493455"/>
              <pc:sldLayoutMk cId="1522699082" sldId="2147493640"/>
              <ac:spMk id="2" creationId="{00000000-0000-0000-0000-000000000000}"/>
            </ac:spMkLst>
          </pc:spChg>
          <pc:spChg chg="mod">
            <ac:chgData name="Alexandre SCHIFFER" userId="8f28390f-5a5f-4efd-a760-7656bfa7277a" providerId="ADAL" clId="{456797DD-A7E0-B544-9919-D6BBA8C13FB4}" dt="2021-03-31T16:24:42.919" v="423" actId="20577"/>
            <ac:spMkLst>
              <pc:docMk/>
              <pc:sldMasterMk cId="0" sldId="2147493455"/>
              <pc:sldLayoutMk cId="1522699082" sldId="2147493640"/>
              <ac:spMk id="3" creationId="{00000000-0000-0000-0000-000000000000}"/>
            </ac:spMkLst>
          </pc:spChg>
          <pc:spChg chg="mod">
            <ac:chgData name="Alexandre SCHIFFER" userId="8f28390f-5a5f-4efd-a760-7656bfa7277a" providerId="ADAL" clId="{456797DD-A7E0-B544-9919-D6BBA8C13FB4}" dt="2021-03-31T16:24:45.008" v="424" actId="20577"/>
            <ac:spMkLst>
              <pc:docMk/>
              <pc:sldMasterMk cId="0" sldId="2147493455"/>
              <pc:sldLayoutMk cId="1522699082" sldId="2147493640"/>
              <ac:spMk id="19" creationId="{00000000-0000-0000-0000-000000000000}"/>
            </ac:spMkLst>
          </pc:spChg>
          <pc:spChg chg="mod">
            <ac:chgData name="Alexandre SCHIFFER" userId="8f28390f-5a5f-4efd-a760-7656bfa7277a" providerId="ADAL" clId="{456797DD-A7E0-B544-9919-D6BBA8C13FB4}" dt="2021-03-31T16:24:47.303" v="425" actId="20577"/>
            <ac:spMkLst>
              <pc:docMk/>
              <pc:sldMasterMk cId="0" sldId="2147493455"/>
              <pc:sldLayoutMk cId="1522699082" sldId="2147493640"/>
              <ac:spMk id="20" creationId="{00000000-0000-0000-0000-000000000000}"/>
            </ac:spMkLst>
          </pc:spChg>
          <pc:picChg chg="add mod">
            <ac:chgData name="Alexandre SCHIFFER" userId="8f28390f-5a5f-4efd-a760-7656bfa7277a" providerId="ADAL" clId="{456797DD-A7E0-B544-9919-D6BBA8C13FB4}" dt="2021-03-31T15:59:07.040" v="25" actId="1036"/>
            <ac:picMkLst>
              <pc:docMk/>
              <pc:sldMasterMk cId="0" sldId="2147493455"/>
              <pc:sldLayoutMk cId="1522699082" sldId="2147493640"/>
              <ac:picMk id="5" creationId="{3F60B341-9A24-A94A-AD62-D83A7379B67F}"/>
            </ac:picMkLst>
          </pc:picChg>
          <pc:picChg chg="del">
            <ac:chgData name="Alexandre SCHIFFER" userId="8f28390f-5a5f-4efd-a760-7656bfa7277a" providerId="ADAL" clId="{456797DD-A7E0-B544-9919-D6BBA8C13FB4}" dt="2021-03-31T15:59:03.093" v="15" actId="478"/>
            <ac:picMkLst>
              <pc:docMk/>
              <pc:sldMasterMk cId="0" sldId="2147493455"/>
              <pc:sldLayoutMk cId="1522699082" sldId="2147493640"/>
              <ac:picMk id="6" creationId="{65F2E623-F1CE-B34B-B093-A1C9537BC1C7}"/>
            </ac:picMkLst>
          </pc:picChg>
          <pc:picChg chg="add mod modCrop">
            <ac:chgData name="Alexandre SCHIFFER" userId="8f28390f-5a5f-4efd-a760-7656bfa7277a" providerId="ADAL" clId="{456797DD-A7E0-B544-9919-D6BBA8C13FB4}" dt="2021-03-31T16:01:02.811" v="70" actId="1076"/>
            <ac:picMkLst>
              <pc:docMk/>
              <pc:sldMasterMk cId="0" sldId="2147493455"/>
              <pc:sldLayoutMk cId="1522699082" sldId="2147493640"/>
              <ac:picMk id="8" creationId="{FEB53687-162B-4C40-BB3B-9C963DA59839}"/>
            </ac:picMkLst>
          </pc:picChg>
          <pc:picChg chg="del">
            <ac:chgData name="Alexandre SCHIFFER" userId="8f28390f-5a5f-4efd-a760-7656bfa7277a" providerId="ADAL" clId="{456797DD-A7E0-B544-9919-D6BBA8C13FB4}" dt="2021-03-31T15:59:47.610" v="40" actId="478"/>
            <ac:picMkLst>
              <pc:docMk/>
              <pc:sldMasterMk cId="0" sldId="2147493455"/>
              <pc:sldLayoutMk cId="1522699082" sldId="2147493640"/>
              <ac:picMk id="12" creationId="{AC4E9D83-03C6-C04E-9C59-762B89C1C0CF}"/>
            </ac:picMkLst>
          </pc:picChg>
        </pc:sldLayoutChg>
        <pc:sldLayoutChg chg="addSp delSp modSp mod">
          <pc:chgData name="Alexandre SCHIFFER" userId="8f28390f-5a5f-4efd-a760-7656bfa7277a" providerId="ADAL" clId="{456797DD-A7E0-B544-9919-D6BBA8C13FB4}" dt="2021-03-31T16:01:55.085" v="85" actId="1076"/>
          <pc:sldLayoutMkLst>
            <pc:docMk/>
            <pc:sldMasterMk cId="0" sldId="2147493455"/>
            <pc:sldLayoutMk cId="115419589" sldId="2147493641"/>
          </pc:sldLayoutMkLst>
          <pc:picChg chg="del">
            <ac:chgData name="Alexandre SCHIFFER" userId="8f28390f-5a5f-4efd-a760-7656bfa7277a" providerId="ADAL" clId="{456797DD-A7E0-B544-9919-D6BBA8C13FB4}" dt="2021-03-31T16:00:56.504" v="59" actId="478"/>
            <ac:picMkLst>
              <pc:docMk/>
              <pc:sldMasterMk cId="0" sldId="2147493455"/>
              <pc:sldLayoutMk cId="115419589" sldId="2147493641"/>
              <ac:picMk id="7" creationId="{E3D1EB69-5C01-2442-9316-F1AE97429456}"/>
            </ac:picMkLst>
          </pc:picChg>
          <pc:picChg chg="add mod modCrop">
            <ac:chgData name="Alexandre SCHIFFER" userId="8f28390f-5a5f-4efd-a760-7656bfa7277a" providerId="ADAL" clId="{456797DD-A7E0-B544-9919-D6BBA8C13FB4}" dt="2021-03-31T16:00:59.902" v="69" actId="1036"/>
            <ac:picMkLst>
              <pc:docMk/>
              <pc:sldMasterMk cId="0" sldId="2147493455"/>
              <pc:sldLayoutMk cId="115419589" sldId="2147493641"/>
              <ac:picMk id="8" creationId="{8EAA8860-A704-B249-99E3-BFF978DDB176}"/>
            </ac:picMkLst>
          </pc:picChg>
          <pc:picChg chg="add mod modCrop">
            <ac:chgData name="Alexandre SCHIFFER" userId="8f28390f-5a5f-4efd-a760-7656bfa7277a" providerId="ADAL" clId="{456797DD-A7E0-B544-9919-D6BBA8C13FB4}" dt="2021-03-31T16:01:55.085" v="85" actId="1076"/>
            <ac:picMkLst>
              <pc:docMk/>
              <pc:sldMasterMk cId="0" sldId="2147493455"/>
              <pc:sldLayoutMk cId="115419589" sldId="2147493641"/>
              <ac:picMk id="9" creationId="{AEADE49E-3B8E-E348-BD74-4C4AA970790B}"/>
            </ac:picMkLst>
          </pc:picChg>
          <pc:picChg chg="del">
            <ac:chgData name="Alexandre SCHIFFER" userId="8f28390f-5a5f-4efd-a760-7656bfa7277a" providerId="ADAL" clId="{456797DD-A7E0-B544-9919-D6BBA8C13FB4}" dt="2021-03-31T16:01:51.563" v="84" actId="478"/>
            <ac:picMkLst>
              <pc:docMk/>
              <pc:sldMasterMk cId="0" sldId="2147493455"/>
              <pc:sldLayoutMk cId="115419589" sldId="2147493641"/>
              <ac:picMk id="12" creationId="{6DE1C885-5944-014C-BDE4-978C082AACBB}"/>
            </ac:picMkLst>
          </pc:picChg>
        </pc:sldLayoutChg>
        <pc:sldLayoutChg chg="addSp delSp modSp mod">
          <pc:chgData name="Alexandre SCHIFFER" userId="8f28390f-5a5f-4efd-a760-7656bfa7277a" providerId="ADAL" clId="{456797DD-A7E0-B544-9919-D6BBA8C13FB4}" dt="2021-03-31T16:03:02.447" v="106"/>
          <pc:sldLayoutMkLst>
            <pc:docMk/>
            <pc:sldMasterMk cId="0" sldId="2147493455"/>
            <pc:sldLayoutMk cId="309067468" sldId="2147493642"/>
          </pc:sldLayoutMkLst>
          <pc:picChg chg="del">
            <ac:chgData name="Alexandre SCHIFFER" userId="8f28390f-5a5f-4efd-a760-7656bfa7277a" providerId="ADAL" clId="{456797DD-A7E0-B544-9919-D6BBA8C13FB4}" dt="2021-03-31T16:03:01.944" v="105" actId="478"/>
            <ac:picMkLst>
              <pc:docMk/>
              <pc:sldMasterMk cId="0" sldId="2147493455"/>
              <pc:sldLayoutMk cId="309067468" sldId="2147493642"/>
              <ac:picMk id="6" creationId="{F492A15B-C99B-D446-8998-A54E258D6D9F}"/>
            </ac:picMkLst>
          </pc:picChg>
          <pc:picChg chg="add mod">
            <ac:chgData name="Alexandre SCHIFFER" userId="8f28390f-5a5f-4efd-a760-7656bfa7277a" providerId="ADAL" clId="{456797DD-A7E0-B544-9919-D6BBA8C13FB4}" dt="2021-03-31T16:03:02.447" v="106"/>
            <ac:picMkLst>
              <pc:docMk/>
              <pc:sldMasterMk cId="0" sldId="2147493455"/>
              <pc:sldLayoutMk cId="309067468" sldId="2147493642"/>
              <ac:picMk id="7" creationId="{31DC65DB-6C83-4B4E-B9B7-FFB8BEE174C6}"/>
            </ac:picMkLst>
          </pc:picChg>
        </pc:sldLayoutChg>
        <pc:sldLayoutChg chg="addSp delSp modSp mod">
          <pc:chgData name="Alexandre SCHIFFER" userId="8f28390f-5a5f-4efd-a760-7656bfa7277a" providerId="ADAL" clId="{456797DD-A7E0-B544-9919-D6BBA8C13FB4}" dt="2021-03-31T16:03:05.333" v="108"/>
          <pc:sldLayoutMkLst>
            <pc:docMk/>
            <pc:sldMasterMk cId="0" sldId="2147493455"/>
            <pc:sldLayoutMk cId="1840261251" sldId="2147493643"/>
          </pc:sldLayoutMkLst>
          <pc:picChg chg="del">
            <ac:chgData name="Alexandre SCHIFFER" userId="8f28390f-5a5f-4efd-a760-7656bfa7277a" providerId="ADAL" clId="{456797DD-A7E0-B544-9919-D6BBA8C13FB4}" dt="2021-03-31T16:03:04.779" v="107" actId="478"/>
            <ac:picMkLst>
              <pc:docMk/>
              <pc:sldMasterMk cId="0" sldId="2147493455"/>
              <pc:sldLayoutMk cId="1840261251" sldId="2147493643"/>
              <ac:picMk id="8" creationId="{1D740290-45CA-5143-9164-6D4AD0D49615}"/>
            </ac:picMkLst>
          </pc:picChg>
          <pc:picChg chg="add mod">
            <ac:chgData name="Alexandre SCHIFFER" userId="8f28390f-5a5f-4efd-a760-7656bfa7277a" providerId="ADAL" clId="{456797DD-A7E0-B544-9919-D6BBA8C13FB4}" dt="2021-03-31T16:03:05.333" v="108"/>
            <ac:picMkLst>
              <pc:docMk/>
              <pc:sldMasterMk cId="0" sldId="2147493455"/>
              <pc:sldLayoutMk cId="1840261251" sldId="2147493643"/>
              <ac:picMk id="9" creationId="{5A265B87-B887-0A49-AEE9-017799958C46}"/>
            </ac:picMkLst>
          </pc:picChg>
        </pc:sldLayoutChg>
        <pc:sldLayoutChg chg="addSp delSp modSp mod">
          <pc:chgData name="Alexandre SCHIFFER" userId="8f28390f-5a5f-4efd-a760-7656bfa7277a" providerId="ADAL" clId="{456797DD-A7E0-B544-9919-D6BBA8C13FB4}" dt="2021-03-31T16:03:08.347" v="110"/>
          <pc:sldLayoutMkLst>
            <pc:docMk/>
            <pc:sldMasterMk cId="0" sldId="2147493455"/>
            <pc:sldLayoutMk cId="2192703510" sldId="2147493644"/>
          </pc:sldLayoutMkLst>
          <pc:picChg chg="del">
            <ac:chgData name="Alexandre SCHIFFER" userId="8f28390f-5a5f-4efd-a760-7656bfa7277a" providerId="ADAL" clId="{456797DD-A7E0-B544-9919-D6BBA8C13FB4}" dt="2021-03-31T16:03:07.818" v="109" actId="478"/>
            <ac:picMkLst>
              <pc:docMk/>
              <pc:sldMasterMk cId="0" sldId="2147493455"/>
              <pc:sldLayoutMk cId="2192703510" sldId="2147493644"/>
              <ac:picMk id="7" creationId="{1B457AE8-7844-E442-B7BD-1C24E457E44F}"/>
            </ac:picMkLst>
          </pc:picChg>
          <pc:picChg chg="add mod">
            <ac:chgData name="Alexandre SCHIFFER" userId="8f28390f-5a5f-4efd-a760-7656bfa7277a" providerId="ADAL" clId="{456797DD-A7E0-B544-9919-D6BBA8C13FB4}" dt="2021-03-31T16:03:08.347" v="110"/>
            <ac:picMkLst>
              <pc:docMk/>
              <pc:sldMasterMk cId="0" sldId="2147493455"/>
              <pc:sldLayoutMk cId="2192703510" sldId="2147493644"/>
              <ac:picMk id="8" creationId="{4F7952C4-E3CD-184F-92FC-4645EDFEE4E2}"/>
            </ac:picMkLst>
          </pc:picChg>
        </pc:sldLayoutChg>
        <pc:sldLayoutChg chg="addSp delSp modSp mod">
          <pc:chgData name="Alexandre SCHIFFER" userId="8f28390f-5a5f-4efd-a760-7656bfa7277a" providerId="ADAL" clId="{456797DD-A7E0-B544-9919-D6BBA8C13FB4}" dt="2021-03-31T16:03:10.239" v="112"/>
          <pc:sldLayoutMkLst>
            <pc:docMk/>
            <pc:sldMasterMk cId="0" sldId="2147493455"/>
            <pc:sldLayoutMk cId="3278467359" sldId="2147493645"/>
          </pc:sldLayoutMkLst>
          <pc:picChg chg="del">
            <ac:chgData name="Alexandre SCHIFFER" userId="8f28390f-5a5f-4efd-a760-7656bfa7277a" providerId="ADAL" clId="{456797DD-A7E0-B544-9919-D6BBA8C13FB4}" dt="2021-03-31T16:03:10.119" v="111" actId="478"/>
            <ac:picMkLst>
              <pc:docMk/>
              <pc:sldMasterMk cId="0" sldId="2147493455"/>
              <pc:sldLayoutMk cId="3278467359" sldId="2147493645"/>
              <ac:picMk id="6" creationId="{6311D0CA-00A7-6248-90F5-7A837AC33BE9}"/>
            </ac:picMkLst>
          </pc:picChg>
          <pc:picChg chg="add mod">
            <ac:chgData name="Alexandre SCHIFFER" userId="8f28390f-5a5f-4efd-a760-7656bfa7277a" providerId="ADAL" clId="{456797DD-A7E0-B544-9919-D6BBA8C13FB4}" dt="2021-03-31T16:03:10.239" v="112"/>
            <ac:picMkLst>
              <pc:docMk/>
              <pc:sldMasterMk cId="0" sldId="2147493455"/>
              <pc:sldLayoutMk cId="3278467359" sldId="2147493645"/>
              <ac:picMk id="7" creationId="{F52EED39-476F-3D4D-9B1F-DF7741CD27F6}"/>
            </ac:picMkLst>
          </pc:picChg>
        </pc:sldLayoutChg>
        <pc:sldLayoutChg chg="addSp delSp modSp mod">
          <pc:chgData name="Alexandre SCHIFFER" userId="8f28390f-5a5f-4efd-a760-7656bfa7277a" providerId="ADAL" clId="{456797DD-A7E0-B544-9919-D6BBA8C13FB4}" dt="2021-03-31T16:03:19.351" v="116"/>
          <pc:sldLayoutMkLst>
            <pc:docMk/>
            <pc:sldMasterMk cId="0" sldId="2147493455"/>
            <pc:sldLayoutMk cId="2599831872" sldId="2147493646"/>
          </pc:sldLayoutMkLst>
          <pc:picChg chg="del">
            <ac:chgData name="Alexandre SCHIFFER" userId="8f28390f-5a5f-4efd-a760-7656bfa7277a" providerId="ADAL" clId="{456797DD-A7E0-B544-9919-D6BBA8C13FB4}" dt="2021-03-31T16:03:18.864" v="115" actId="478"/>
            <ac:picMkLst>
              <pc:docMk/>
              <pc:sldMasterMk cId="0" sldId="2147493455"/>
              <pc:sldLayoutMk cId="2599831872" sldId="2147493646"/>
              <ac:picMk id="4" creationId="{36B3BA54-23B2-9D4E-999A-2FC9ED66A33E}"/>
            </ac:picMkLst>
          </pc:picChg>
          <pc:picChg chg="del">
            <ac:chgData name="Alexandre SCHIFFER" userId="8f28390f-5a5f-4efd-a760-7656bfa7277a" providerId="ADAL" clId="{456797DD-A7E0-B544-9919-D6BBA8C13FB4}" dt="2021-03-31T16:03:12.812" v="113" actId="478"/>
            <ac:picMkLst>
              <pc:docMk/>
              <pc:sldMasterMk cId="0" sldId="2147493455"/>
              <pc:sldLayoutMk cId="2599831872" sldId="2147493646"/>
              <ac:picMk id="5" creationId="{66DA245F-4237-EC48-B618-4E8A25EDC2E4}"/>
            </ac:picMkLst>
          </pc:picChg>
          <pc:picChg chg="add mod">
            <ac:chgData name="Alexandre SCHIFFER" userId="8f28390f-5a5f-4efd-a760-7656bfa7277a" providerId="ADAL" clId="{456797DD-A7E0-B544-9919-D6BBA8C13FB4}" dt="2021-03-31T16:03:13.371" v="114"/>
            <ac:picMkLst>
              <pc:docMk/>
              <pc:sldMasterMk cId="0" sldId="2147493455"/>
              <pc:sldLayoutMk cId="2599831872" sldId="2147493646"/>
              <ac:picMk id="6" creationId="{D77E025F-6D6A-7D47-8CE6-8D24A4A8E14B}"/>
            </ac:picMkLst>
          </pc:picChg>
          <pc:picChg chg="add mod">
            <ac:chgData name="Alexandre SCHIFFER" userId="8f28390f-5a5f-4efd-a760-7656bfa7277a" providerId="ADAL" clId="{456797DD-A7E0-B544-9919-D6BBA8C13FB4}" dt="2021-03-31T16:03:19.351" v="116"/>
            <ac:picMkLst>
              <pc:docMk/>
              <pc:sldMasterMk cId="0" sldId="2147493455"/>
              <pc:sldLayoutMk cId="2599831872" sldId="2147493646"/>
              <ac:picMk id="7" creationId="{FB64B71C-0EE6-5045-AD50-1F992EC7FBC8}"/>
            </ac:picMkLst>
          </pc:picChg>
        </pc:sldLayoutChg>
        <pc:sldLayoutChg chg="addSp delSp modSp mod">
          <pc:chgData name="Alexandre SCHIFFER" userId="8f28390f-5a5f-4efd-a760-7656bfa7277a" providerId="ADAL" clId="{456797DD-A7E0-B544-9919-D6BBA8C13FB4}" dt="2021-03-31T16:04:02.490" v="122" actId="207"/>
          <pc:sldLayoutMkLst>
            <pc:docMk/>
            <pc:sldMasterMk cId="0" sldId="2147493455"/>
            <pc:sldLayoutMk cId="2229668312" sldId="2147493648"/>
          </pc:sldLayoutMkLst>
          <pc:spChg chg="mod">
            <ac:chgData name="Alexandre SCHIFFER" userId="8f28390f-5a5f-4efd-a760-7656bfa7277a" providerId="ADAL" clId="{456797DD-A7E0-B544-9919-D6BBA8C13FB4}" dt="2021-03-31T16:04:02.490" v="122" actId="207"/>
            <ac:spMkLst>
              <pc:docMk/>
              <pc:sldMasterMk cId="0" sldId="2147493455"/>
              <pc:sldLayoutMk cId="2229668312" sldId="2147493648"/>
              <ac:spMk id="12" creationId="{9C41762A-FB87-4D8B-8DB4-D9EEF6C059C3}"/>
            </ac:spMkLst>
          </pc:spChg>
          <pc:spChg chg="mod">
            <ac:chgData name="Alexandre SCHIFFER" userId="8f28390f-5a5f-4efd-a760-7656bfa7277a" providerId="ADAL" clId="{456797DD-A7E0-B544-9919-D6BBA8C13FB4}" dt="2021-03-31T16:03:58.164" v="121" actId="207"/>
            <ac:spMkLst>
              <pc:docMk/>
              <pc:sldMasterMk cId="0" sldId="2147493455"/>
              <pc:sldLayoutMk cId="2229668312" sldId="2147493648"/>
              <ac:spMk id="21" creationId="{A380C87E-3021-6640-B9B2-029B67F78CED}"/>
            </ac:spMkLst>
          </pc:spChg>
          <pc:picChg chg="del">
            <ac:chgData name="Alexandre SCHIFFER" userId="8f28390f-5a5f-4efd-a760-7656bfa7277a" providerId="ADAL" clId="{456797DD-A7E0-B544-9919-D6BBA8C13FB4}" dt="2021-03-31T16:03:25.817" v="117" actId="478"/>
            <ac:picMkLst>
              <pc:docMk/>
              <pc:sldMasterMk cId="0" sldId="2147493455"/>
              <pc:sldLayoutMk cId="2229668312" sldId="2147493648"/>
              <ac:picMk id="6" creationId="{C84CF184-63D9-4D45-875B-2C633D63F814}"/>
            </ac:picMkLst>
          </pc:picChg>
          <pc:picChg chg="add mod">
            <ac:chgData name="Alexandre SCHIFFER" userId="8f28390f-5a5f-4efd-a760-7656bfa7277a" providerId="ADAL" clId="{456797DD-A7E0-B544-9919-D6BBA8C13FB4}" dt="2021-03-31T16:03:26.340" v="118"/>
            <ac:picMkLst>
              <pc:docMk/>
              <pc:sldMasterMk cId="0" sldId="2147493455"/>
              <pc:sldLayoutMk cId="2229668312" sldId="2147493648"/>
              <ac:picMk id="7" creationId="{F622E6CC-C4F2-D242-8459-93587B72F1F7}"/>
            </ac:picMkLst>
          </pc:picChg>
          <pc:picChg chg="add mod">
            <ac:chgData name="Alexandre SCHIFFER" userId="8f28390f-5a5f-4efd-a760-7656bfa7277a" providerId="ADAL" clId="{456797DD-A7E0-B544-9919-D6BBA8C13FB4}" dt="2021-03-31T16:03:31.591" v="120"/>
            <ac:picMkLst>
              <pc:docMk/>
              <pc:sldMasterMk cId="0" sldId="2147493455"/>
              <pc:sldLayoutMk cId="2229668312" sldId="2147493648"/>
              <ac:picMk id="8" creationId="{1A4F55B7-6ED8-B146-A484-2D14204309F4}"/>
            </ac:picMkLst>
          </pc:picChg>
          <pc:picChg chg="del">
            <ac:chgData name="Alexandre SCHIFFER" userId="8f28390f-5a5f-4efd-a760-7656bfa7277a" providerId="ADAL" clId="{456797DD-A7E0-B544-9919-D6BBA8C13FB4}" dt="2021-03-31T16:03:31.127" v="119" actId="478"/>
            <ac:picMkLst>
              <pc:docMk/>
              <pc:sldMasterMk cId="0" sldId="2147493455"/>
              <pc:sldLayoutMk cId="2229668312" sldId="2147493648"/>
              <ac:picMk id="9" creationId="{6125E029-00B5-FE44-8E81-797F240188EF}"/>
            </ac:picMkLst>
          </pc:picChg>
        </pc:sldLayoutChg>
        <pc:sldLayoutChg chg="addSp delSp modSp mod">
          <pc:chgData name="Alexandre SCHIFFER" userId="8f28390f-5a5f-4efd-a760-7656bfa7277a" providerId="ADAL" clId="{456797DD-A7E0-B544-9919-D6BBA8C13FB4}" dt="2021-03-31T16:02:58.843" v="104"/>
          <pc:sldLayoutMkLst>
            <pc:docMk/>
            <pc:sldMasterMk cId="0" sldId="2147493455"/>
            <pc:sldLayoutMk cId="3079577876" sldId="2147493649"/>
          </pc:sldLayoutMkLst>
          <pc:picChg chg="add mod modCrop">
            <ac:chgData name="Alexandre SCHIFFER" userId="8f28390f-5a5f-4efd-a760-7656bfa7277a" providerId="ADAL" clId="{456797DD-A7E0-B544-9919-D6BBA8C13FB4}" dt="2021-03-31T16:02:50.557" v="102" actId="1076"/>
            <ac:picMkLst>
              <pc:docMk/>
              <pc:sldMasterMk cId="0" sldId="2147493455"/>
              <pc:sldLayoutMk cId="3079577876" sldId="2147493649"/>
              <ac:picMk id="7" creationId="{A0AD1567-9273-4C4A-9E68-72E6234D20BC}"/>
            </ac:picMkLst>
          </pc:picChg>
          <pc:picChg chg="del">
            <ac:chgData name="Alexandre SCHIFFER" userId="8f28390f-5a5f-4efd-a760-7656bfa7277a" providerId="ADAL" clId="{456797DD-A7E0-B544-9919-D6BBA8C13FB4}" dt="2021-03-31T16:02:58.344" v="103" actId="478"/>
            <ac:picMkLst>
              <pc:docMk/>
              <pc:sldMasterMk cId="0" sldId="2147493455"/>
              <pc:sldLayoutMk cId="3079577876" sldId="2147493649"/>
              <ac:picMk id="8" creationId="{AAB83B61-0942-F248-B9B9-4429114ECC54}"/>
            </ac:picMkLst>
          </pc:picChg>
          <pc:picChg chg="del">
            <ac:chgData name="Alexandre SCHIFFER" userId="8f28390f-5a5f-4efd-a760-7656bfa7277a" providerId="ADAL" clId="{456797DD-A7E0-B544-9919-D6BBA8C13FB4}" dt="2021-03-31T16:02:48.399" v="101" actId="478"/>
            <ac:picMkLst>
              <pc:docMk/>
              <pc:sldMasterMk cId="0" sldId="2147493455"/>
              <pc:sldLayoutMk cId="3079577876" sldId="2147493649"/>
              <ac:picMk id="9" creationId="{403AFF01-64A5-AF40-A173-434569A88237}"/>
            </ac:picMkLst>
          </pc:picChg>
          <pc:picChg chg="add mod">
            <ac:chgData name="Alexandre SCHIFFER" userId="8f28390f-5a5f-4efd-a760-7656bfa7277a" providerId="ADAL" clId="{456797DD-A7E0-B544-9919-D6BBA8C13FB4}" dt="2021-03-31T16:02:58.843" v="104"/>
            <ac:picMkLst>
              <pc:docMk/>
              <pc:sldMasterMk cId="0" sldId="2147493455"/>
              <pc:sldLayoutMk cId="3079577876" sldId="2147493649"/>
              <ac:picMk id="12" creationId="{6893B026-1833-F84F-9E21-3C93C1748854}"/>
            </ac:picMkLst>
          </pc:picChg>
        </pc:sldLayoutChg>
      </pc:sldMasterChg>
    </pc:docChg>
  </pc:docChgLst>
  <pc:docChgLst>
    <pc:chgData name="Alexandre SCHIFFER" userId="8f28390f-5a5f-4efd-a760-7656bfa7277a" providerId="ADAL" clId="{6F320DCE-6D36-BB48-BFC6-7FA7B144C1D2}"/>
    <pc:docChg chg="undo custSel modMainMaster">
      <pc:chgData name="Alexandre SCHIFFER" userId="8f28390f-5a5f-4efd-a760-7656bfa7277a" providerId="ADAL" clId="{6F320DCE-6D36-BB48-BFC6-7FA7B144C1D2}" dt="2022-02-14T16:22:08.824" v="61" actId="1076"/>
      <pc:docMkLst>
        <pc:docMk/>
      </pc:docMkLst>
      <pc:sldMasterChg chg="modSldLayout">
        <pc:chgData name="Alexandre SCHIFFER" userId="8f28390f-5a5f-4efd-a760-7656bfa7277a" providerId="ADAL" clId="{6F320DCE-6D36-BB48-BFC6-7FA7B144C1D2}" dt="2022-02-14T16:22:08.824" v="61" actId="1076"/>
        <pc:sldMasterMkLst>
          <pc:docMk/>
          <pc:sldMasterMk cId="0" sldId="2147493455"/>
        </pc:sldMasterMkLst>
        <pc:sldLayoutChg chg="addSp delSp modSp">
          <pc:chgData name="Alexandre SCHIFFER" userId="8f28390f-5a5f-4efd-a760-7656bfa7277a" providerId="ADAL" clId="{6F320DCE-6D36-BB48-BFC6-7FA7B144C1D2}" dt="2022-02-14T16:14:40.151" v="1"/>
          <pc:sldLayoutMkLst>
            <pc:docMk/>
            <pc:sldMasterMk cId="0" sldId="2147493455"/>
            <pc:sldLayoutMk cId="1522699082" sldId="2147493640"/>
          </pc:sldLayoutMkLst>
          <pc:spChg chg="add del mod">
            <ac:chgData name="Alexandre SCHIFFER" userId="8f28390f-5a5f-4efd-a760-7656bfa7277a" providerId="ADAL" clId="{6F320DCE-6D36-BB48-BFC6-7FA7B144C1D2}" dt="2022-02-14T16:14:40.151" v="1"/>
            <ac:spMkLst>
              <pc:docMk/>
              <pc:sldMasterMk cId="0" sldId="2147493455"/>
              <pc:sldLayoutMk cId="1522699082" sldId="2147493640"/>
              <ac:spMk id="10" creationId="{EDB820E5-9B93-0248-80E8-879267BAE2CC}"/>
            </ac:spMkLst>
          </pc:spChg>
          <pc:spChg chg="add del mod">
            <ac:chgData name="Alexandre SCHIFFER" userId="8f28390f-5a5f-4efd-a760-7656bfa7277a" providerId="ADAL" clId="{6F320DCE-6D36-BB48-BFC6-7FA7B144C1D2}" dt="2022-02-14T16:14:40.151" v="1"/>
            <ac:spMkLst>
              <pc:docMk/>
              <pc:sldMasterMk cId="0" sldId="2147493455"/>
              <pc:sldLayoutMk cId="1522699082" sldId="2147493640"/>
              <ac:spMk id="11" creationId="{11459AEA-6CA1-4545-9198-3BC2F24CA10B}"/>
            </ac:spMkLst>
          </pc:spChg>
          <pc:picChg chg="add del mod">
            <ac:chgData name="Alexandre SCHIFFER" userId="8f28390f-5a5f-4efd-a760-7656bfa7277a" providerId="ADAL" clId="{6F320DCE-6D36-BB48-BFC6-7FA7B144C1D2}" dt="2022-02-14T16:14:40.151" v="1"/>
            <ac:picMkLst>
              <pc:docMk/>
              <pc:sldMasterMk cId="0" sldId="2147493455"/>
              <pc:sldLayoutMk cId="1522699082" sldId="2147493640"/>
              <ac:picMk id="9" creationId="{79C5133D-F0BC-3F46-A77A-53B8CA3E4855}"/>
            </ac:picMkLst>
          </pc:picChg>
        </pc:sldLayoutChg>
        <pc:sldLayoutChg chg="addSp delSp modSp mod">
          <pc:chgData name="Alexandre SCHIFFER" userId="8f28390f-5a5f-4efd-a760-7656bfa7277a" providerId="ADAL" clId="{6F320DCE-6D36-BB48-BFC6-7FA7B144C1D2}" dt="2022-02-14T16:22:08.824" v="61" actId="1076"/>
          <pc:sldLayoutMkLst>
            <pc:docMk/>
            <pc:sldMasterMk cId="0" sldId="2147493455"/>
            <pc:sldLayoutMk cId="115419589" sldId="2147493641"/>
          </pc:sldLayoutMkLst>
          <pc:spChg chg="add del mod">
            <ac:chgData name="Alexandre SCHIFFER" userId="8f28390f-5a5f-4efd-a760-7656bfa7277a" providerId="ADAL" clId="{6F320DCE-6D36-BB48-BFC6-7FA7B144C1D2}" dt="2022-02-14T16:20:03.470" v="40" actId="478"/>
            <ac:spMkLst>
              <pc:docMk/>
              <pc:sldMasterMk cId="0" sldId="2147493455"/>
              <pc:sldLayoutMk cId="115419589" sldId="2147493641"/>
              <ac:spMk id="10" creationId="{2AD26EB1-8E9C-3048-B6A9-EC7587CFE5F2}"/>
            </ac:spMkLst>
          </pc:spChg>
          <pc:spChg chg="add del mod">
            <ac:chgData name="Alexandre SCHIFFER" userId="8f28390f-5a5f-4efd-a760-7656bfa7277a" providerId="ADAL" clId="{6F320DCE-6D36-BB48-BFC6-7FA7B144C1D2}" dt="2022-02-14T16:20:03.470" v="40" actId="478"/>
            <ac:spMkLst>
              <pc:docMk/>
              <pc:sldMasterMk cId="0" sldId="2147493455"/>
              <pc:sldLayoutMk cId="115419589" sldId="2147493641"/>
              <ac:spMk id="11" creationId="{3F13876F-D66A-4C4C-8D50-CC38C8140203}"/>
            </ac:spMkLst>
          </pc:spChg>
          <pc:spChg chg="add mod">
            <ac:chgData name="Alexandre SCHIFFER" userId="8f28390f-5a5f-4efd-a760-7656bfa7277a" providerId="ADAL" clId="{6F320DCE-6D36-BB48-BFC6-7FA7B144C1D2}" dt="2022-02-14T16:21:14.733" v="51" actId="1076"/>
            <ac:spMkLst>
              <pc:docMk/>
              <pc:sldMasterMk cId="0" sldId="2147493455"/>
              <pc:sldLayoutMk cId="115419589" sldId="2147493641"/>
              <ac:spMk id="13" creationId="{007072C1-6955-794E-957F-24E27C8D166F}"/>
            </ac:spMkLst>
          </pc:spChg>
          <pc:spChg chg="add mod">
            <ac:chgData name="Alexandre SCHIFFER" userId="8f28390f-5a5f-4efd-a760-7656bfa7277a" providerId="ADAL" clId="{6F320DCE-6D36-BB48-BFC6-7FA7B144C1D2}" dt="2022-02-14T16:20:11.812" v="42"/>
            <ac:spMkLst>
              <pc:docMk/>
              <pc:sldMasterMk cId="0" sldId="2147493455"/>
              <pc:sldLayoutMk cId="115419589" sldId="2147493641"/>
              <ac:spMk id="14" creationId="{BD180E8C-A8D4-434F-AB8D-912D2AFD3D13}"/>
            </ac:spMkLst>
          </pc:spChg>
          <pc:picChg chg="add del mod">
            <ac:chgData name="Alexandre SCHIFFER" userId="8f28390f-5a5f-4efd-a760-7656bfa7277a" providerId="ADAL" clId="{6F320DCE-6D36-BB48-BFC6-7FA7B144C1D2}" dt="2022-02-14T16:14:49.204" v="4" actId="478"/>
            <ac:picMkLst>
              <pc:docMk/>
              <pc:sldMasterMk cId="0" sldId="2147493455"/>
              <pc:sldLayoutMk cId="115419589" sldId="2147493641"/>
              <ac:picMk id="7" creationId="{979D11D6-14E9-D349-8A91-3113A9056B1F}"/>
            </ac:picMkLst>
          </pc:picChg>
          <pc:picChg chg="del mod">
            <ac:chgData name="Alexandre SCHIFFER" userId="8f28390f-5a5f-4efd-a760-7656bfa7277a" providerId="ADAL" clId="{6F320DCE-6D36-BB48-BFC6-7FA7B144C1D2}" dt="2022-02-14T16:20:11.098" v="41" actId="478"/>
            <ac:picMkLst>
              <pc:docMk/>
              <pc:sldMasterMk cId="0" sldId="2147493455"/>
              <pc:sldLayoutMk cId="115419589" sldId="2147493641"/>
              <ac:picMk id="8" creationId="{8EAA8860-A704-B249-99E3-BFF978DDB176}"/>
            </ac:picMkLst>
          </pc:picChg>
          <pc:picChg chg="del mod modCrop">
            <ac:chgData name="Alexandre SCHIFFER" userId="8f28390f-5a5f-4efd-a760-7656bfa7277a" providerId="ADAL" clId="{6F320DCE-6D36-BB48-BFC6-7FA7B144C1D2}" dt="2022-02-14T16:21:24.925" v="55" actId="478"/>
            <ac:picMkLst>
              <pc:docMk/>
              <pc:sldMasterMk cId="0" sldId="2147493455"/>
              <pc:sldLayoutMk cId="115419589" sldId="2147493641"/>
              <ac:picMk id="9" creationId="{AEADE49E-3B8E-E348-BD74-4C4AA970790B}"/>
            </ac:picMkLst>
          </pc:picChg>
          <pc:picChg chg="add mod">
            <ac:chgData name="Alexandre SCHIFFER" userId="8f28390f-5a5f-4efd-a760-7656bfa7277a" providerId="ADAL" clId="{6F320DCE-6D36-BB48-BFC6-7FA7B144C1D2}" dt="2022-02-14T16:20:11.812" v="42"/>
            <ac:picMkLst>
              <pc:docMk/>
              <pc:sldMasterMk cId="0" sldId="2147493455"/>
              <pc:sldLayoutMk cId="115419589" sldId="2147493641"/>
              <ac:picMk id="12" creationId="{5A914163-23B4-0B4B-B24E-A0FD6D1D718D}"/>
            </ac:picMkLst>
          </pc:picChg>
          <pc:picChg chg="add mod modCrop">
            <ac:chgData name="Alexandre SCHIFFER" userId="8f28390f-5a5f-4efd-a760-7656bfa7277a" providerId="ADAL" clId="{6F320DCE-6D36-BB48-BFC6-7FA7B144C1D2}" dt="2022-02-14T16:22:08.824" v="61" actId="1076"/>
            <ac:picMkLst>
              <pc:docMk/>
              <pc:sldMasterMk cId="0" sldId="2147493455"/>
              <pc:sldLayoutMk cId="115419589" sldId="2147493641"/>
              <ac:picMk id="15" creationId="{E80CDC5F-56DD-1747-A29C-75DB2136742F}"/>
            </ac:picMkLst>
          </pc:picChg>
        </pc:sldLayoutChg>
        <pc:sldLayoutChg chg="addSp delSp modSp mod">
          <pc:chgData name="Alexandre SCHIFFER" userId="8f28390f-5a5f-4efd-a760-7656bfa7277a" providerId="ADAL" clId="{6F320DCE-6D36-BB48-BFC6-7FA7B144C1D2}" dt="2022-02-14T16:19:35.811" v="31"/>
          <pc:sldLayoutMkLst>
            <pc:docMk/>
            <pc:sldMasterMk cId="0" sldId="2147493455"/>
            <pc:sldLayoutMk cId="309067468" sldId="2147493642"/>
          </pc:sldLayoutMkLst>
          <pc:spChg chg="add mod">
            <ac:chgData name="Alexandre SCHIFFER" userId="8f28390f-5a5f-4efd-a760-7656bfa7277a" providerId="ADAL" clId="{6F320DCE-6D36-BB48-BFC6-7FA7B144C1D2}" dt="2022-02-14T16:19:35.811" v="31"/>
            <ac:spMkLst>
              <pc:docMk/>
              <pc:sldMasterMk cId="0" sldId="2147493455"/>
              <pc:sldLayoutMk cId="309067468" sldId="2147493642"/>
              <ac:spMk id="8" creationId="{4DE47F9B-50F1-1E41-9D3A-6F6CEAA5A288}"/>
            </ac:spMkLst>
          </pc:spChg>
          <pc:spChg chg="add mod">
            <ac:chgData name="Alexandre SCHIFFER" userId="8f28390f-5a5f-4efd-a760-7656bfa7277a" providerId="ADAL" clId="{6F320DCE-6D36-BB48-BFC6-7FA7B144C1D2}" dt="2022-02-14T16:19:35.811" v="31"/>
            <ac:spMkLst>
              <pc:docMk/>
              <pc:sldMasterMk cId="0" sldId="2147493455"/>
              <pc:sldLayoutMk cId="309067468" sldId="2147493642"/>
              <ac:spMk id="9" creationId="{2FE0A9BA-9F6E-5F45-9814-6C2D91C03B0B}"/>
            </ac:spMkLst>
          </pc:spChg>
          <pc:picChg chg="add mod">
            <ac:chgData name="Alexandre SCHIFFER" userId="8f28390f-5a5f-4efd-a760-7656bfa7277a" providerId="ADAL" clId="{6F320DCE-6D36-BB48-BFC6-7FA7B144C1D2}" dt="2022-02-14T16:19:35.811" v="31"/>
            <ac:picMkLst>
              <pc:docMk/>
              <pc:sldMasterMk cId="0" sldId="2147493455"/>
              <pc:sldLayoutMk cId="309067468" sldId="2147493642"/>
              <ac:picMk id="6" creationId="{342882F4-1F98-124A-87C0-64F7B6AFF06B}"/>
            </ac:picMkLst>
          </pc:picChg>
          <pc:picChg chg="del">
            <ac:chgData name="Alexandre SCHIFFER" userId="8f28390f-5a5f-4efd-a760-7656bfa7277a" providerId="ADAL" clId="{6F320DCE-6D36-BB48-BFC6-7FA7B144C1D2}" dt="2022-02-14T16:19:35.118" v="30" actId="478"/>
            <ac:picMkLst>
              <pc:docMk/>
              <pc:sldMasterMk cId="0" sldId="2147493455"/>
              <pc:sldLayoutMk cId="309067468" sldId="2147493642"/>
              <ac:picMk id="7" creationId="{31DC65DB-6C83-4B4E-B9B7-FFB8BEE174C6}"/>
            </ac:picMkLst>
          </pc:picChg>
        </pc:sldLayoutChg>
        <pc:sldLayoutChg chg="addSp delSp modSp mod">
          <pc:chgData name="Alexandre SCHIFFER" userId="8f28390f-5a5f-4efd-a760-7656bfa7277a" providerId="ADAL" clId="{6F320DCE-6D36-BB48-BFC6-7FA7B144C1D2}" dt="2022-02-14T16:19:40.679" v="33"/>
          <pc:sldLayoutMkLst>
            <pc:docMk/>
            <pc:sldMasterMk cId="0" sldId="2147493455"/>
            <pc:sldLayoutMk cId="1840261251" sldId="2147493643"/>
          </pc:sldLayoutMkLst>
          <pc:spChg chg="add mod">
            <ac:chgData name="Alexandre SCHIFFER" userId="8f28390f-5a5f-4efd-a760-7656bfa7277a" providerId="ADAL" clId="{6F320DCE-6D36-BB48-BFC6-7FA7B144C1D2}" dt="2022-02-14T16:19:40.679" v="33"/>
            <ac:spMkLst>
              <pc:docMk/>
              <pc:sldMasterMk cId="0" sldId="2147493455"/>
              <pc:sldLayoutMk cId="1840261251" sldId="2147493643"/>
              <ac:spMk id="10" creationId="{CD436ACB-C68E-4040-A9E5-C02851ECBA00}"/>
            </ac:spMkLst>
          </pc:spChg>
          <pc:spChg chg="add mod">
            <ac:chgData name="Alexandre SCHIFFER" userId="8f28390f-5a5f-4efd-a760-7656bfa7277a" providerId="ADAL" clId="{6F320DCE-6D36-BB48-BFC6-7FA7B144C1D2}" dt="2022-02-14T16:19:40.679" v="33"/>
            <ac:spMkLst>
              <pc:docMk/>
              <pc:sldMasterMk cId="0" sldId="2147493455"/>
              <pc:sldLayoutMk cId="1840261251" sldId="2147493643"/>
              <ac:spMk id="11" creationId="{0DFE8128-AB4A-A847-ACE4-2C415F773727}"/>
            </ac:spMkLst>
          </pc:spChg>
          <pc:picChg chg="add mod">
            <ac:chgData name="Alexandre SCHIFFER" userId="8f28390f-5a5f-4efd-a760-7656bfa7277a" providerId="ADAL" clId="{6F320DCE-6D36-BB48-BFC6-7FA7B144C1D2}" dt="2022-02-14T16:19:40.679" v="33"/>
            <ac:picMkLst>
              <pc:docMk/>
              <pc:sldMasterMk cId="0" sldId="2147493455"/>
              <pc:sldLayoutMk cId="1840261251" sldId="2147493643"/>
              <ac:picMk id="8" creationId="{9499D682-2A53-A747-B40A-EFA025B8B030}"/>
            </ac:picMkLst>
          </pc:picChg>
          <pc:picChg chg="del">
            <ac:chgData name="Alexandre SCHIFFER" userId="8f28390f-5a5f-4efd-a760-7656bfa7277a" providerId="ADAL" clId="{6F320DCE-6D36-BB48-BFC6-7FA7B144C1D2}" dt="2022-02-14T16:19:39.799" v="32" actId="478"/>
            <ac:picMkLst>
              <pc:docMk/>
              <pc:sldMasterMk cId="0" sldId="2147493455"/>
              <pc:sldLayoutMk cId="1840261251" sldId="2147493643"/>
              <ac:picMk id="9" creationId="{5A265B87-B887-0A49-AEE9-017799958C46}"/>
            </ac:picMkLst>
          </pc:picChg>
        </pc:sldLayoutChg>
        <pc:sldLayoutChg chg="addSp delSp modSp mod">
          <pc:chgData name="Alexandre SCHIFFER" userId="8f28390f-5a5f-4efd-a760-7656bfa7277a" providerId="ADAL" clId="{6F320DCE-6D36-BB48-BFC6-7FA7B144C1D2}" dt="2022-02-14T16:19:44.355" v="35"/>
          <pc:sldLayoutMkLst>
            <pc:docMk/>
            <pc:sldMasterMk cId="0" sldId="2147493455"/>
            <pc:sldLayoutMk cId="2192703510" sldId="2147493644"/>
          </pc:sldLayoutMkLst>
          <pc:spChg chg="add mod">
            <ac:chgData name="Alexandre SCHIFFER" userId="8f28390f-5a5f-4efd-a760-7656bfa7277a" providerId="ADAL" clId="{6F320DCE-6D36-BB48-BFC6-7FA7B144C1D2}" dt="2022-02-14T16:19:44.355" v="35"/>
            <ac:spMkLst>
              <pc:docMk/>
              <pc:sldMasterMk cId="0" sldId="2147493455"/>
              <pc:sldLayoutMk cId="2192703510" sldId="2147493644"/>
              <ac:spMk id="10" creationId="{0FB0CFE1-3E75-B54C-82EE-B530DA6FEB6B}"/>
            </ac:spMkLst>
          </pc:spChg>
          <pc:spChg chg="add mod">
            <ac:chgData name="Alexandre SCHIFFER" userId="8f28390f-5a5f-4efd-a760-7656bfa7277a" providerId="ADAL" clId="{6F320DCE-6D36-BB48-BFC6-7FA7B144C1D2}" dt="2022-02-14T16:19:44.355" v="35"/>
            <ac:spMkLst>
              <pc:docMk/>
              <pc:sldMasterMk cId="0" sldId="2147493455"/>
              <pc:sldLayoutMk cId="2192703510" sldId="2147493644"/>
              <ac:spMk id="11" creationId="{0E928109-20E9-C542-8310-3E1D730DFDE1}"/>
            </ac:spMkLst>
          </pc:spChg>
          <pc:picChg chg="add mod">
            <ac:chgData name="Alexandre SCHIFFER" userId="8f28390f-5a5f-4efd-a760-7656bfa7277a" providerId="ADAL" clId="{6F320DCE-6D36-BB48-BFC6-7FA7B144C1D2}" dt="2022-02-14T16:19:44.355" v="35"/>
            <ac:picMkLst>
              <pc:docMk/>
              <pc:sldMasterMk cId="0" sldId="2147493455"/>
              <pc:sldLayoutMk cId="2192703510" sldId="2147493644"/>
              <ac:picMk id="7" creationId="{1F372C20-191B-3A4F-814B-039E60FA2288}"/>
            </ac:picMkLst>
          </pc:picChg>
          <pc:picChg chg="del">
            <ac:chgData name="Alexandre SCHIFFER" userId="8f28390f-5a5f-4efd-a760-7656bfa7277a" providerId="ADAL" clId="{6F320DCE-6D36-BB48-BFC6-7FA7B144C1D2}" dt="2022-02-14T16:19:43.558" v="34" actId="478"/>
            <ac:picMkLst>
              <pc:docMk/>
              <pc:sldMasterMk cId="0" sldId="2147493455"/>
              <pc:sldLayoutMk cId="2192703510" sldId="2147493644"/>
              <ac:picMk id="8" creationId="{4F7952C4-E3CD-184F-92FC-4645EDFEE4E2}"/>
            </ac:picMkLst>
          </pc:picChg>
        </pc:sldLayoutChg>
        <pc:sldLayoutChg chg="addSp delSp modSp mod">
          <pc:chgData name="Alexandre SCHIFFER" userId="8f28390f-5a5f-4efd-a760-7656bfa7277a" providerId="ADAL" clId="{6F320DCE-6D36-BB48-BFC6-7FA7B144C1D2}" dt="2022-02-14T16:19:46.848" v="37"/>
          <pc:sldLayoutMkLst>
            <pc:docMk/>
            <pc:sldMasterMk cId="0" sldId="2147493455"/>
            <pc:sldLayoutMk cId="3278467359" sldId="2147493645"/>
          </pc:sldLayoutMkLst>
          <pc:spChg chg="add mod">
            <ac:chgData name="Alexandre SCHIFFER" userId="8f28390f-5a5f-4efd-a760-7656bfa7277a" providerId="ADAL" clId="{6F320DCE-6D36-BB48-BFC6-7FA7B144C1D2}" dt="2022-02-14T16:19:46.848" v="37"/>
            <ac:spMkLst>
              <pc:docMk/>
              <pc:sldMasterMk cId="0" sldId="2147493455"/>
              <pc:sldLayoutMk cId="3278467359" sldId="2147493645"/>
              <ac:spMk id="8" creationId="{4E65DD6D-2986-6D40-9C2F-099C756917B3}"/>
            </ac:spMkLst>
          </pc:spChg>
          <pc:spChg chg="add mod">
            <ac:chgData name="Alexandre SCHIFFER" userId="8f28390f-5a5f-4efd-a760-7656bfa7277a" providerId="ADAL" clId="{6F320DCE-6D36-BB48-BFC6-7FA7B144C1D2}" dt="2022-02-14T16:19:46.848" v="37"/>
            <ac:spMkLst>
              <pc:docMk/>
              <pc:sldMasterMk cId="0" sldId="2147493455"/>
              <pc:sldLayoutMk cId="3278467359" sldId="2147493645"/>
              <ac:spMk id="10" creationId="{5E3F3CF8-6ADA-9947-B106-9A5AF5596A08}"/>
            </ac:spMkLst>
          </pc:spChg>
          <pc:picChg chg="add mod">
            <ac:chgData name="Alexandre SCHIFFER" userId="8f28390f-5a5f-4efd-a760-7656bfa7277a" providerId="ADAL" clId="{6F320DCE-6D36-BB48-BFC6-7FA7B144C1D2}" dt="2022-02-14T16:19:46.848" v="37"/>
            <ac:picMkLst>
              <pc:docMk/>
              <pc:sldMasterMk cId="0" sldId="2147493455"/>
              <pc:sldLayoutMk cId="3278467359" sldId="2147493645"/>
              <ac:picMk id="6" creationId="{BF4E1696-612B-F54D-82A8-A864E753CFC8}"/>
            </ac:picMkLst>
          </pc:picChg>
          <pc:picChg chg="del">
            <ac:chgData name="Alexandre SCHIFFER" userId="8f28390f-5a5f-4efd-a760-7656bfa7277a" providerId="ADAL" clId="{6F320DCE-6D36-BB48-BFC6-7FA7B144C1D2}" dt="2022-02-14T16:19:46.589" v="36" actId="478"/>
            <ac:picMkLst>
              <pc:docMk/>
              <pc:sldMasterMk cId="0" sldId="2147493455"/>
              <pc:sldLayoutMk cId="3278467359" sldId="2147493645"/>
              <ac:picMk id="7" creationId="{F52EED39-476F-3D4D-9B1F-DF7741CD27F6}"/>
            </ac:picMkLst>
          </pc:picChg>
        </pc:sldLayoutChg>
        <pc:sldLayoutChg chg="addSp delSp modSp mod">
          <pc:chgData name="Alexandre SCHIFFER" userId="8f28390f-5a5f-4efd-a760-7656bfa7277a" providerId="ADAL" clId="{6F320DCE-6D36-BB48-BFC6-7FA7B144C1D2}" dt="2022-02-14T16:19:50.792" v="39"/>
          <pc:sldLayoutMkLst>
            <pc:docMk/>
            <pc:sldMasterMk cId="0" sldId="2147493455"/>
            <pc:sldLayoutMk cId="2599831872" sldId="2147493646"/>
          </pc:sldLayoutMkLst>
          <pc:spChg chg="add mod">
            <ac:chgData name="Alexandre SCHIFFER" userId="8f28390f-5a5f-4efd-a760-7656bfa7277a" providerId="ADAL" clId="{6F320DCE-6D36-BB48-BFC6-7FA7B144C1D2}" dt="2022-02-14T16:19:50.792" v="39"/>
            <ac:spMkLst>
              <pc:docMk/>
              <pc:sldMasterMk cId="0" sldId="2147493455"/>
              <pc:sldLayoutMk cId="2599831872" sldId="2147493646"/>
              <ac:spMk id="5" creationId="{97530A85-4887-9F44-A138-C43235A8E16E}"/>
            </ac:spMkLst>
          </pc:spChg>
          <pc:spChg chg="add mod">
            <ac:chgData name="Alexandre SCHIFFER" userId="8f28390f-5a5f-4efd-a760-7656bfa7277a" providerId="ADAL" clId="{6F320DCE-6D36-BB48-BFC6-7FA7B144C1D2}" dt="2022-02-14T16:19:50.792" v="39"/>
            <ac:spMkLst>
              <pc:docMk/>
              <pc:sldMasterMk cId="0" sldId="2147493455"/>
              <pc:sldLayoutMk cId="2599831872" sldId="2147493646"/>
              <ac:spMk id="8" creationId="{8D7860A4-3E5B-5940-90D3-6A75D4803545}"/>
            </ac:spMkLst>
          </pc:spChg>
          <pc:picChg chg="add mod">
            <ac:chgData name="Alexandre SCHIFFER" userId="8f28390f-5a5f-4efd-a760-7656bfa7277a" providerId="ADAL" clId="{6F320DCE-6D36-BB48-BFC6-7FA7B144C1D2}" dt="2022-02-14T16:19:50.792" v="39"/>
            <ac:picMkLst>
              <pc:docMk/>
              <pc:sldMasterMk cId="0" sldId="2147493455"/>
              <pc:sldLayoutMk cId="2599831872" sldId="2147493646"/>
              <ac:picMk id="4" creationId="{F146452D-6CB6-F24B-A254-08450E669526}"/>
            </ac:picMkLst>
          </pc:picChg>
          <pc:picChg chg="del">
            <ac:chgData name="Alexandre SCHIFFER" userId="8f28390f-5a5f-4efd-a760-7656bfa7277a" providerId="ADAL" clId="{6F320DCE-6D36-BB48-BFC6-7FA7B144C1D2}" dt="2022-02-14T16:19:50.036" v="38" actId="478"/>
            <ac:picMkLst>
              <pc:docMk/>
              <pc:sldMasterMk cId="0" sldId="2147493455"/>
              <pc:sldLayoutMk cId="2599831872" sldId="2147493646"/>
              <ac:picMk id="6" creationId="{D77E025F-6D6A-7D47-8CE6-8D24A4A8E14B}"/>
            </ac:picMkLst>
          </pc:picChg>
        </pc:sldLayoutChg>
        <pc:sldLayoutChg chg="addSp delSp modSp mod">
          <pc:chgData name="Alexandre SCHIFFER" userId="8f28390f-5a5f-4efd-a760-7656bfa7277a" providerId="ADAL" clId="{6F320DCE-6D36-BB48-BFC6-7FA7B144C1D2}" dt="2022-02-14T16:19:30.109" v="29" actId="207"/>
          <pc:sldLayoutMkLst>
            <pc:docMk/>
            <pc:sldMasterMk cId="0" sldId="2147493455"/>
            <pc:sldLayoutMk cId="3079577876" sldId="2147493649"/>
          </pc:sldLayoutMkLst>
          <pc:spChg chg="add del mod">
            <ac:chgData name="Alexandre SCHIFFER" userId="8f28390f-5a5f-4efd-a760-7656bfa7277a" providerId="ADAL" clId="{6F320DCE-6D36-BB48-BFC6-7FA7B144C1D2}" dt="2022-02-14T16:18:13.581" v="22" actId="478"/>
            <ac:spMkLst>
              <pc:docMk/>
              <pc:sldMasterMk cId="0" sldId="2147493455"/>
              <pc:sldLayoutMk cId="3079577876" sldId="2147493649"/>
              <ac:spMk id="2" creationId="{2F2AC40F-73C8-084E-B960-3AFF4153DDA8}"/>
            </ac:spMkLst>
          </pc:spChg>
          <pc:spChg chg="add mod">
            <ac:chgData name="Alexandre SCHIFFER" userId="8f28390f-5a5f-4efd-a760-7656bfa7277a" providerId="ADAL" clId="{6F320DCE-6D36-BB48-BFC6-7FA7B144C1D2}" dt="2022-02-14T16:19:30.109" v="29" actId="207"/>
            <ac:spMkLst>
              <pc:docMk/>
              <pc:sldMasterMk cId="0" sldId="2147493455"/>
              <pc:sldLayoutMk cId="3079577876" sldId="2147493649"/>
              <ac:spMk id="9" creationId="{3945BF6A-6554-1341-95B8-24A3D8810F4E}"/>
            </ac:spMkLst>
          </pc:spChg>
          <pc:spChg chg="add mod">
            <ac:chgData name="Alexandre SCHIFFER" userId="8f28390f-5a5f-4efd-a760-7656bfa7277a" providerId="ADAL" clId="{6F320DCE-6D36-BB48-BFC6-7FA7B144C1D2}" dt="2022-02-14T16:19:30.109" v="29" actId="207"/>
            <ac:spMkLst>
              <pc:docMk/>
              <pc:sldMasterMk cId="0" sldId="2147493455"/>
              <pc:sldLayoutMk cId="3079577876" sldId="2147493649"/>
              <ac:spMk id="14" creationId="{59F3E113-BEF0-4248-BCB8-A67A5C33B8DA}"/>
            </ac:spMkLst>
          </pc:spChg>
          <pc:picChg chg="add mod">
            <ac:chgData name="Alexandre SCHIFFER" userId="8f28390f-5a5f-4efd-a760-7656bfa7277a" providerId="ADAL" clId="{6F320DCE-6D36-BB48-BFC6-7FA7B144C1D2}" dt="2022-02-14T16:17:59.274" v="18" actId="1076"/>
            <ac:picMkLst>
              <pc:docMk/>
              <pc:sldMasterMk cId="0" sldId="2147493455"/>
              <pc:sldLayoutMk cId="3079577876" sldId="2147493649"/>
              <ac:picMk id="8" creationId="{EEFEABF2-6D28-114C-AE5A-8FEAA6DE00C9}"/>
            </ac:picMkLst>
          </pc:picChg>
          <pc:picChg chg="del">
            <ac:chgData name="Alexandre SCHIFFER" userId="8f28390f-5a5f-4efd-a760-7656bfa7277a" providerId="ADAL" clId="{6F320DCE-6D36-BB48-BFC6-7FA7B144C1D2}" dt="2022-02-14T16:17:09.517" v="8" actId="478"/>
            <ac:picMkLst>
              <pc:docMk/>
              <pc:sldMasterMk cId="0" sldId="2147493455"/>
              <pc:sldLayoutMk cId="3079577876" sldId="2147493649"/>
              <ac:picMk id="12" creationId="{6893B026-1833-F84F-9E21-3C93C1748854}"/>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2/21/22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‹N°›</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21/02/2022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‹N°›</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9C4997"/>
                </a:solidFill>
                <a:latin typeface="+mn-lt"/>
              </a:defRPr>
            </a:lvl1pPr>
          </a:lstStyle>
          <a:p>
            <a:pPr lvl="0"/>
            <a:endParaRPr lang="en-US" dirty="0"/>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9C4997"/>
                </a:solidFill>
                <a:latin typeface="+mn-lt"/>
                <a:cs typeface="Agency FB" panose="020F0502020204030204" pitchFamily="34" charset="0"/>
              </a:defRPr>
            </a:lvl1pPr>
          </a:lstStyle>
          <a:p>
            <a:pPr lvl="0"/>
            <a:endParaRPr lang="en-US" dirty="0"/>
          </a:p>
        </p:txBody>
      </p:sp>
      <p:pic>
        <p:nvPicPr>
          <p:cNvPr id="24" name="Picture 8" descr="A picture containing drawing&#10;&#10;Description automatically generated">
            <a:extLst>
              <a:ext uri="{FF2B5EF4-FFF2-40B4-BE49-F238E27FC236}">
                <a16:creationId xmlns:a16="http://schemas.microsoft.com/office/drawing/2014/main" id="{F44BEA34-A7A7-2344-ADE6-B7D2E6E73641}"/>
              </a:ext>
            </a:extLst>
          </p:cNvPr>
          <p:cNvPicPr>
            <a:picLocks noChangeAspect="1"/>
          </p:cNvPicPr>
          <p:nvPr userDrawn="1"/>
        </p:nvPicPr>
        <p:blipFill>
          <a:blip r:embed="rId2"/>
          <a:stretch>
            <a:fillRect/>
          </a:stretch>
        </p:blipFill>
        <p:spPr>
          <a:xfrm>
            <a:off x="468591" y="4629485"/>
            <a:ext cx="1008000" cy="262015"/>
          </a:xfrm>
          <a:prstGeom prst="rect">
            <a:avLst/>
          </a:prstGeom>
        </p:spPr>
      </p:pic>
      <p:pic>
        <p:nvPicPr>
          <p:cNvPr id="8" name="Image 7" descr="Une image contenant lumière, fenêtre&#10;&#10;Description générée automatiquement">
            <a:extLst>
              <a:ext uri="{FF2B5EF4-FFF2-40B4-BE49-F238E27FC236}">
                <a16:creationId xmlns:a16="http://schemas.microsoft.com/office/drawing/2014/main" id="{FEB53687-162B-4C40-BB3B-9C963DA59839}"/>
              </a:ext>
            </a:extLst>
          </p:cNvPr>
          <p:cNvPicPr>
            <a:picLocks noChangeAspect="1"/>
          </p:cNvPicPr>
          <p:nvPr userDrawn="1"/>
        </p:nvPicPr>
        <p:blipFill rotWithShape="1">
          <a:blip r:embed="rId3"/>
          <a:srcRect l="1" r="31194" b="12031"/>
          <a:stretch/>
        </p:blipFill>
        <p:spPr>
          <a:xfrm>
            <a:off x="5666714" y="455040"/>
            <a:ext cx="3477286" cy="4688460"/>
          </a:xfrm>
          <a:prstGeom prst="rect">
            <a:avLst/>
          </a:prstGeom>
        </p:spPr>
      </p:pic>
      <p:pic>
        <p:nvPicPr>
          <p:cNvPr id="6" name="Image 5" descr="Une image contenant texte, clipart&#10;&#10;Description générée automatiquement">
            <a:extLst>
              <a:ext uri="{FF2B5EF4-FFF2-40B4-BE49-F238E27FC236}">
                <a16:creationId xmlns:a16="http://schemas.microsoft.com/office/drawing/2014/main" id="{F96F4915-FDB1-9242-9E27-DA74F6CFB663}"/>
              </a:ext>
            </a:extLst>
          </p:cNvPr>
          <p:cNvPicPr>
            <a:picLocks noChangeAspect="1"/>
          </p:cNvPicPr>
          <p:nvPr userDrawn="1"/>
        </p:nvPicPr>
        <p:blipFill>
          <a:blip r:embed="rId4"/>
          <a:stretch>
            <a:fillRect/>
          </a:stretch>
        </p:blipFill>
        <p:spPr>
          <a:xfrm>
            <a:off x="468591" y="455040"/>
            <a:ext cx="3579487" cy="597875"/>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8424000" cy="900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8424000"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dirty="0">
              <a:latin typeface="+mn-lt"/>
            </a:endParaRPr>
          </a:p>
        </p:txBody>
      </p:sp>
      <p:pic>
        <p:nvPicPr>
          <p:cNvPr id="12" name="Image 11" descr="Une image contenant texte&#10;&#10;Description générée automatiquement">
            <a:extLst>
              <a:ext uri="{FF2B5EF4-FFF2-40B4-BE49-F238E27FC236}">
                <a16:creationId xmlns:a16="http://schemas.microsoft.com/office/drawing/2014/main" id="{5A914163-23B4-0B4B-B24E-A0FD6D1D718D}"/>
              </a:ext>
            </a:extLst>
          </p:cNvPr>
          <p:cNvPicPr>
            <a:picLocks noChangeAspect="1"/>
          </p:cNvPicPr>
          <p:nvPr userDrawn="1"/>
        </p:nvPicPr>
        <p:blipFill rotWithShape="1">
          <a:blip r:embed="rId2"/>
          <a:srcRect b="47877"/>
          <a:stretch/>
        </p:blipFill>
        <p:spPr>
          <a:xfrm>
            <a:off x="478679" y="4660715"/>
            <a:ext cx="1882788" cy="163559"/>
          </a:xfrm>
          <a:prstGeom prst="rect">
            <a:avLst/>
          </a:prstGeom>
        </p:spPr>
      </p:pic>
      <p:sp>
        <p:nvSpPr>
          <p:cNvPr id="13" name="TextBox 4">
            <a:extLst>
              <a:ext uri="{FF2B5EF4-FFF2-40B4-BE49-F238E27FC236}">
                <a16:creationId xmlns:a16="http://schemas.microsoft.com/office/drawing/2014/main" id="{007072C1-6955-794E-957F-24E27C8D166F}"/>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14" name="Espace réservé du texte 3">
            <a:extLst>
              <a:ext uri="{FF2B5EF4-FFF2-40B4-BE49-F238E27FC236}">
                <a16:creationId xmlns:a16="http://schemas.microsoft.com/office/drawing/2014/main" id="{BD180E8C-A8D4-434F-AB8D-912D2AFD3D13}"/>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pic>
        <p:nvPicPr>
          <p:cNvPr id="15" name="Image 14" descr="Une image contenant lumière, fenêtre&#10;&#10;Description générée automatiquement">
            <a:extLst>
              <a:ext uri="{FF2B5EF4-FFF2-40B4-BE49-F238E27FC236}">
                <a16:creationId xmlns:a16="http://schemas.microsoft.com/office/drawing/2014/main" id="{E80CDC5F-56DD-1747-A29C-75DB2136742F}"/>
              </a:ext>
            </a:extLst>
          </p:cNvPr>
          <p:cNvPicPr>
            <a:picLocks noChangeAspect="1"/>
          </p:cNvPicPr>
          <p:nvPr userDrawn="1"/>
        </p:nvPicPr>
        <p:blipFill rotWithShape="1">
          <a:blip r:embed="rId3"/>
          <a:srcRect l="-21128" t="49992" r="-4254" b="-8949"/>
          <a:stretch/>
        </p:blipFill>
        <p:spPr>
          <a:xfrm>
            <a:off x="5291329" y="-247"/>
            <a:ext cx="3773424" cy="1871149"/>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3117"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8409764" cy="2700000"/>
          </a:xfrm>
          <a:prstGeom prst="rect">
            <a:avLst/>
          </a:prstGeom>
        </p:spPr>
        <p:txBody>
          <a:bodyPr>
            <a:noAutofit/>
          </a:bodyPr>
          <a:lstStyle>
            <a:lvl1pPr marL="0" indent="0">
              <a:buNone/>
              <a:defRPr sz="1600" baseline="0">
                <a:solidFill>
                  <a:srgbClr val="9C4997"/>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Image 6" descr="Une image contenant lumière, fenêtre&#10;&#10;Description générée automatiquement">
            <a:extLst>
              <a:ext uri="{FF2B5EF4-FFF2-40B4-BE49-F238E27FC236}">
                <a16:creationId xmlns:a16="http://schemas.microsoft.com/office/drawing/2014/main" id="{A0AD1567-9273-4C4A-9E68-72E6234D20BC}"/>
              </a:ext>
            </a:extLst>
          </p:cNvPr>
          <p:cNvPicPr>
            <a:picLocks noChangeAspect="1"/>
          </p:cNvPicPr>
          <p:nvPr userDrawn="1"/>
        </p:nvPicPr>
        <p:blipFill rotWithShape="1">
          <a:blip r:embed="rId2"/>
          <a:srcRect l="-5289" t="84895" r="12945" b="-192"/>
          <a:stretch/>
        </p:blipFill>
        <p:spPr>
          <a:xfrm>
            <a:off x="6364893" y="-247"/>
            <a:ext cx="2779107" cy="485491"/>
          </a:xfrm>
          <a:prstGeom prst="rect">
            <a:avLst/>
          </a:prstGeom>
        </p:spPr>
      </p:pic>
      <p:pic>
        <p:nvPicPr>
          <p:cNvPr id="8" name="Image 7" descr="Une image contenant texte&#10;&#10;Description générée automatiquement">
            <a:extLst>
              <a:ext uri="{FF2B5EF4-FFF2-40B4-BE49-F238E27FC236}">
                <a16:creationId xmlns:a16="http://schemas.microsoft.com/office/drawing/2014/main" id="{EEFEABF2-6D28-114C-AE5A-8FEAA6DE00C9}"/>
              </a:ext>
            </a:extLst>
          </p:cNvPr>
          <p:cNvPicPr>
            <a:picLocks noChangeAspect="1"/>
          </p:cNvPicPr>
          <p:nvPr userDrawn="1"/>
        </p:nvPicPr>
        <p:blipFill rotWithShape="1">
          <a:blip r:embed="rId3"/>
          <a:srcRect b="47877"/>
          <a:stretch/>
        </p:blipFill>
        <p:spPr>
          <a:xfrm>
            <a:off x="478679" y="4660715"/>
            <a:ext cx="1882788" cy="163559"/>
          </a:xfrm>
          <a:prstGeom prst="rect">
            <a:avLst/>
          </a:prstGeom>
        </p:spPr>
      </p:pic>
      <p:sp>
        <p:nvSpPr>
          <p:cNvPr id="9" name="TextBox 4">
            <a:extLst>
              <a:ext uri="{FF2B5EF4-FFF2-40B4-BE49-F238E27FC236}">
                <a16:creationId xmlns:a16="http://schemas.microsoft.com/office/drawing/2014/main" id="{3945BF6A-6554-1341-95B8-24A3D8810F4E}"/>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14" name="Espace réservé du texte 3">
            <a:extLst>
              <a:ext uri="{FF2B5EF4-FFF2-40B4-BE49-F238E27FC236}">
                <a16:creationId xmlns:a16="http://schemas.microsoft.com/office/drawing/2014/main" id="{59F3E113-BEF0-4248-BCB8-A67A5C33B8DA}"/>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3079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8409764" cy="2700000"/>
          </a:xfrm>
          <a:prstGeom prst="rect">
            <a:avLst/>
          </a:prstGeom>
        </p:spPr>
        <p:txBody>
          <a:bodyPr>
            <a:noAutofit/>
          </a:bodyPr>
          <a:lstStyle>
            <a:lvl1pPr marL="0" indent="0">
              <a:buNone/>
              <a:defRPr sz="1600" baseline="0">
                <a:solidFill>
                  <a:srgbClr val="9C4997"/>
                </a:solidFill>
              </a:defRPr>
            </a:lvl1pPr>
          </a:lstStyle>
          <a:p>
            <a:pPr lvl="0"/>
            <a:r>
              <a:rPr lang="en-US" dirty="0"/>
              <a:t>Click to edit Master text </a:t>
            </a:r>
            <a:r>
              <a:rPr lang="en-US" dirty="0" err="1"/>
              <a:t>stylesc</a:t>
            </a:r>
            <a:endParaRPr lang="en-US" dirty="0"/>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59999" y="485244"/>
            <a:ext cx="8409765" cy="432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8409765"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Image 5" descr="Une image contenant texte&#10;&#10;Description générée automatiquement">
            <a:extLst>
              <a:ext uri="{FF2B5EF4-FFF2-40B4-BE49-F238E27FC236}">
                <a16:creationId xmlns:a16="http://schemas.microsoft.com/office/drawing/2014/main" id="{342882F4-1F98-124A-87C0-64F7B6AFF06B}"/>
              </a:ext>
            </a:extLst>
          </p:cNvPr>
          <p:cNvPicPr>
            <a:picLocks noChangeAspect="1"/>
          </p:cNvPicPr>
          <p:nvPr userDrawn="1"/>
        </p:nvPicPr>
        <p:blipFill rotWithShape="1">
          <a:blip r:embed="rId2"/>
          <a:srcRect b="47877"/>
          <a:stretch/>
        </p:blipFill>
        <p:spPr>
          <a:xfrm>
            <a:off x="478679" y="4660715"/>
            <a:ext cx="1882788" cy="163559"/>
          </a:xfrm>
          <a:prstGeom prst="rect">
            <a:avLst/>
          </a:prstGeom>
        </p:spPr>
      </p:pic>
      <p:sp>
        <p:nvSpPr>
          <p:cNvPr id="8" name="TextBox 4">
            <a:extLst>
              <a:ext uri="{FF2B5EF4-FFF2-40B4-BE49-F238E27FC236}">
                <a16:creationId xmlns:a16="http://schemas.microsoft.com/office/drawing/2014/main" id="{4DE47F9B-50F1-1E41-9D3A-6F6CEAA5A288}"/>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9" name="Espace réservé du texte 3">
            <a:extLst>
              <a:ext uri="{FF2B5EF4-FFF2-40B4-BE49-F238E27FC236}">
                <a16:creationId xmlns:a16="http://schemas.microsoft.com/office/drawing/2014/main" id="{2FE0A9BA-9F6E-5F45-9814-6C2D91C03B0B}"/>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30906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9C4997"/>
                </a:solidFill>
              </a:defRPr>
            </a:lvl1pPr>
          </a:lstStyle>
          <a:p>
            <a:pPr lvl="0"/>
            <a:r>
              <a:rPr lang="en-US" dirty="0"/>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Image 7" descr="Une image contenant texte&#10;&#10;Description générée automatiquement">
            <a:extLst>
              <a:ext uri="{FF2B5EF4-FFF2-40B4-BE49-F238E27FC236}">
                <a16:creationId xmlns:a16="http://schemas.microsoft.com/office/drawing/2014/main" id="{9499D682-2A53-A747-B40A-EFA025B8B030}"/>
              </a:ext>
            </a:extLst>
          </p:cNvPr>
          <p:cNvPicPr>
            <a:picLocks noChangeAspect="1"/>
          </p:cNvPicPr>
          <p:nvPr userDrawn="1"/>
        </p:nvPicPr>
        <p:blipFill rotWithShape="1">
          <a:blip r:embed="rId2"/>
          <a:srcRect b="47877"/>
          <a:stretch/>
        </p:blipFill>
        <p:spPr>
          <a:xfrm>
            <a:off x="478679" y="4660715"/>
            <a:ext cx="1882788" cy="163559"/>
          </a:xfrm>
          <a:prstGeom prst="rect">
            <a:avLst/>
          </a:prstGeom>
        </p:spPr>
      </p:pic>
      <p:sp>
        <p:nvSpPr>
          <p:cNvPr id="10" name="TextBox 4">
            <a:extLst>
              <a:ext uri="{FF2B5EF4-FFF2-40B4-BE49-F238E27FC236}">
                <a16:creationId xmlns:a16="http://schemas.microsoft.com/office/drawing/2014/main" id="{CD436ACB-C68E-4040-A9E5-C02851ECBA00}"/>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11" name="Espace réservé du texte 3">
            <a:extLst>
              <a:ext uri="{FF2B5EF4-FFF2-40B4-BE49-F238E27FC236}">
                <a16:creationId xmlns:a16="http://schemas.microsoft.com/office/drawing/2014/main" id="{0DFE8128-AB4A-A847-ACE4-2C415F773727}"/>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18402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9C4997"/>
                </a:solidFill>
              </a:defRPr>
            </a:lvl1pPr>
          </a:lstStyle>
          <a:p>
            <a:pPr lvl="0"/>
            <a:r>
              <a:rPr lang="en-US"/>
              <a:t>Click to edit Master text styles</a:t>
            </a:r>
          </a:p>
        </p:txBody>
      </p:sp>
      <p:pic>
        <p:nvPicPr>
          <p:cNvPr id="7" name="Image 6" descr="Une image contenant texte&#10;&#10;Description générée automatiquement">
            <a:extLst>
              <a:ext uri="{FF2B5EF4-FFF2-40B4-BE49-F238E27FC236}">
                <a16:creationId xmlns:a16="http://schemas.microsoft.com/office/drawing/2014/main" id="{1F372C20-191B-3A4F-814B-039E60FA2288}"/>
              </a:ext>
            </a:extLst>
          </p:cNvPr>
          <p:cNvPicPr>
            <a:picLocks noChangeAspect="1"/>
          </p:cNvPicPr>
          <p:nvPr userDrawn="1"/>
        </p:nvPicPr>
        <p:blipFill rotWithShape="1">
          <a:blip r:embed="rId2"/>
          <a:srcRect b="47877"/>
          <a:stretch/>
        </p:blipFill>
        <p:spPr>
          <a:xfrm>
            <a:off x="478679" y="4660715"/>
            <a:ext cx="1882788" cy="163559"/>
          </a:xfrm>
          <a:prstGeom prst="rect">
            <a:avLst/>
          </a:prstGeom>
        </p:spPr>
      </p:pic>
      <p:sp>
        <p:nvSpPr>
          <p:cNvPr id="10" name="TextBox 4">
            <a:extLst>
              <a:ext uri="{FF2B5EF4-FFF2-40B4-BE49-F238E27FC236}">
                <a16:creationId xmlns:a16="http://schemas.microsoft.com/office/drawing/2014/main" id="{0FB0CFE1-3E75-B54C-82EE-B530DA6FEB6B}"/>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11" name="Espace réservé du texte 3">
            <a:extLst>
              <a:ext uri="{FF2B5EF4-FFF2-40B4-BE49-F238E27FC236}">
                <a16:creationId xmlns:a16="http://schemas.microsoft.com/office/drawing/2014/main" id="{0E928109-20E9-C542-8310-3E1D730DFDE1}"/>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21927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a:defRPr>
                <a:solidFill>
                  <a:srgbClr val="9C4997"/>
                </a:solidFill>
              </a:defRPr>
            </a:lvl1pPr>
            <a:lvl2pPr>
              <a:defRPr>
                <a:solidFill>
                  <a:srgbClr val="9C4997"/>
                </a:solidFill>
              </a:defRPr>
            </a:lvl2pPr>
            <a:lvl3pPr>
              <a:defRPr>
                <a:solidFill>
                  <a:srgbClr val="9C4997"/>
                </a:solidFill>
              </a:defRPr>
            </a:lvl3pPr>
          </a:lstStyle>
          <a:p>
            <a:pPr lvl="0"/>
            <a:r>
              <a:rPr lang="en-US"/>
              <a:t>Click to edit Master text styles</a:t>
            </a:r>
          </a:p>
          <a:p>
            <a:pPr lvl="1"/>
            <a:r>
              <a:rPr lang="en-US"/>
              <a:t>Second level</a:t>
            </a:r>
          </a:p>
          <a:p>
            <a:pPr lvl="2"/>
            <a:r>
              <a:rPr lang="en-US"/>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9C4997"/>
                </a:solidFill>
                <a:latin typeface="+mn-lt"/>
                <a:cs typeface="Arial Narrow"/>
              </a:defRPr>
            </a:lvl1pPr>
          </a:lstStyle>
          <a:p>
            <a:endParaRPr lang="en-US" dirty="0"/>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9C4997"/>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Image 5" descr="Une image contenant texte&#10;&#10;Description générée automatiquement">
            <a:extLst>
              <a:ext uri="{FF2B5EF4-FFF2-40B4-BE49-F238E27FC236}">
                <a16:creationId xmlns:a16="http://schemas.microsoft.com/office/drawing/2014/main" id="{BF4E1696-612B-F54D-82A8-A864E753CFC8}"/>
              </a:ext>
            </a:extLst>
          </p:cNvPr>
          <p:cNvPicPr>
            <a:picLocks noChangeAspect="1"/>
          </p:cNvPicPr>
          <p:nvPr userDrawn="1"/>
        </p:nvPicPr>
        <p:blipFill rotWithShape="1">
          <a:blip r:embed="rId2"/>
          <a:srcRect b="47877"/>
          <a:stretch/>
        </p:blipFill>
        <p:spPr>
          <a:xfrm>
            <a:off x="478679" y="4660715"/>
            <a:ext cx="1882788" cy="163559"/>
          </a:xfrm>
          <a:prstGeom prst="rect">
            <a:avLst/>
          </a:prstGeom>
        </p:spPr>
      </p:pic>
      <p:sp>
        <p:nvSpPr>
          <p:cNvPr id="8" name="TextBox 4">
            <a:extLst>
              <a:ext uri="{FF2B5EF4-FFF2-40B4-BE49-F238E27FC236}">
                <a16:creationId xmlns:a16="http://schemas.microsoft.com/office/drawing/2014/main" id="{4E65DD6D-2986-6D40-9C2F-099C756917B3}"/>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10" name="Espace réservé du texte 3">
            <a:extLst>
              <a:ext uri="{FF2B5EF4-FFF2-40B4-BE49-F238E27FC236}">
                <a16:creationId xmlns:a16="http://schemas.microsoft.com/office/drawing/2014/main" id="{5E3F3CF8-6ADA-9947-B106-9A5AF5596A08}"/>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32784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7" name="Image 6" descr="Une image contenant lumière, fenêtre&#10;&#10;Description générée automatiquement">
            <a:extLst>
              <a:ext uri="{FF2B5EF4-FFF2-40B4-BE49-F238E27FC236}">
                <a16:creationId xmlns:a16="http://schemas.microsoft.com/office/drawing/2014/main" id="{FB64B71C-0EE6-5045-AD50-1F992EC7FBC8}"/>
              </a:ext>
            </a:extLst>
          </p:cNvPr>
          <p:cNvPicPr>
            <a:picLocks noChangeAspect="1"/>
          </p:cNvPicPr>
          <p:nvPr userDrawn="1"/>
        </p:nvPicPr>
        <p:blipFill rotWithShape="1">
          <a:blip r:embed="rId2"/>
          <a:srcRect l="-5289" t="84895" r="12945" b="-192"/>
          <a:stretch/>
        </p:blipFill>
        <p:spPr>
          <a:xfrm>
            <a:off x="6364893" y="-247"/>
            <a:ext cx="2779107" cy="485491"/>
          </a:xfrm>
          <a:prstGeom prst="rect">
            <a:avLst/>
          </a:prstGeom>
        </p:spPr>
      </p:pic>
      <p:pic>
        <p:nvPicPr>
          <p:cNvPr id="4" name="Image 3" descr="Une image contenant texte&#10;&#10;Description générée automatiquement">
            <a:extLst>
              <a:ext uri="{FF2B5EF4-FFF2-40B4-BE49-F238E27FC236}">
                <a16:creationId xmlns:a16="http://schemas.microsoft.com/office/drawing/2014/main" id="{F146452D-6CB6-F24B-A254-08450E669526}"/>
              </a:ext>
            </a:extLst>
          </p:cNvPr>
          <p:cNvPicPr>
            <a:picLocks noChangeAspect="1"/>
          </p:cNvPicPr>
          <p:nvPr userDrawn="1"/>
        </p:nvPicPr>
        <p:blipFill rotWithShape="1">
          <a:blip r:embed="rId3"/>
          <a:srcRect b="47877"/>
          <a:stretch/>
        </p:blipFill>
        <p:spPr>
          <a:xfrm>
            <a:off x="478679" y="4660715"/>
            <a:ext cx="1882788" cy="163559"/>
          </a:xfrm>
          <a:prstGeom prst="rect">
            <a:avLst/>
          </a:prstGeom>
        </p:spPr>
      </p:pic>
      <p:sp>
        <p:nvSpPr>
          <p:cNvPr id="5" name="TextBox 4">
            <a:extLst>
              <a:ext uri="{FF2B5EF4-FFF2-40B4-BE49-F238E27FC236}">
                <a16:creationId xmlns:a16="http://schemas.microsoft.com/office/drawing/2014/main" id="{97530A85-4887-9F44-A138-C43235A8E16E}"/>
              </a:ext>
            </a:extLst>
          </p:cNvPr>
          <p:cNvSpPr txBox="1"/>
          <p:nvPr userDrawn="1"/>
        </p:nvSpPr>
        <p:spPr>
          <a:xfrm>
            <a:off x="4244255" y="4693277"/>
            <a:ext cx="4539746" cy="138499"/>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dirty="0">
                <a:solidFill>
                  <a:srgbClr val="FBCEB9"/>
                </a:solidFill>
                <a:effectLst/>
                <a:latin typeface="Arial Narrow" panose="020B0604020202020204" pitchFamily="34" charset="0"/>
                <a:cs typeface="Arial Narrow" panose="020B0604020202020204" pitchFamily="34" charset="0"/>
              </a:rPr>
              <a:t>Content of this presentation is copyright</a:t>
            </a:r>
            <a:r>
              <a:rPr lang="en-CH" sz="900" b="0" i="0">
                <a:solidFill>
                  <a:srgbClr val="FBCEB9"/>
                </a:solidFill>
                <a:effectLst/>
                <a:latin typeface="Arial Narrow" panose="020B0604020202020204" pitchFamily="34" charset="0"/>
                <a:cs typeface="Arial Narrow" panose="020B0604020202020204" pitchFamily="34" charset="0"/>
              </a:rPr>
              <a:t> </a:t>
            </a:r>
            <a:r>
              <a:rPr lang="en-US" sz="900" b="0" i="0" dirty="0">
                <a:solidFill>
                  <a:srgbClr val="FBCEB9"/>
                </a:solidFill>
                <a:effectLst/>
                <a:latin typeface="Arial Narrow" panose="020B0604020202020204" pitchFamily="34" charset="0"/>
                <a:cs typeface="Arial Narrow" panose="020B0604020202020204" pitchFamily="34" charset="0"/>
              </a:rPr>
              <a:t>and responsibility of the author. Permission is required for re-use</a:t>
            </a:r>
            <a:r>
              <a:rPr lang="en-CH" sz="900" b="0" i="0">
                <a:solidFill>
                  <a:srgbClr val="FBCEB9"/>
                </a:solidFill>
                <a:effectLst/>
                <a:latin typeface="Arial Narrow" panose="020B0604020202020204" pitchFamily="34" charset="0"/>
                <a:cs typeface="Arial Narrow" panose="020B0604020202020204" pitchFamily="34" charset="0"/>
              </a:rPr>
              <a:t>.</a:t>
            </a:r>
            <a:endParaRPr lang="en-US" sz="900" b="0" i="0" dirty="0">
              <a:solidFill>
                <a:srgbClr val="FBCEB9"/>
              </a:solidFill>
              <a:effectLst/>
              <a:latin typeface="Arial Narrow" panose="020B0604020202020204" pitchFamily="34" charset="0"/>
              <a:cs typeface="Arial Narrow" panose="020B0604020202020204" pitchFamily="34" charset="0"/>
            </a:endParaRPr>
          </a:p>
        </p:txBody>
      </p:sp>
      <p:sp>
        <p:nvSpPr>
          <p:cNvPr id="8" name="Espace réservé du texte 3">
            <a:extLst>
              <a:ext uri="{FF2B5EF4-FFF2-40B4-BE49-F238E27FC236}">
                <a16:creationId xmlns:a16="http://schemas.microsoft.com/office/drawing/2014/main" id="{8D7860A4-3E5B-5940-90D3-6A75D4803545}"/>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25998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dirty="0">
                <a:solidFill>
                  <a:srgbClr val="E784AF"/>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dirty="0">
                <a:solidFill>
                  <a:srgbClr val="E784AF"/>
                </a:solidFill>
                <a:latin typeface="+mj-lt"/>
                <a:ea typeface="MS PGothic" pitchFamily="34" charset="-128"/>
                <a:cs typeface="+mn-cs"/>
              </a:rPr>
              <a:t>Via Ginevra 4, CH-6900 Lugano</a:t>
            </a:r>
            <a:br>
              <a:rPr lang="en-US" altLang="en-US" sz="1200" kern="1200" baseline="0" dirty="0">
                <a:solidFill>
                  <a:srgbClr val="E784AF"/>
                </a:solidFill>
                <a:latin typeface="+mj-lt"/>
                <a:ea typeface="MS PGothic" pitchFamily="34" charset="-128"/>
                <a:cs typeface="+mn-cs"/>
              </a:rPr>
            </a:br>
            <a:r>
              <a:rPr lang="en-US" altLang="en-US" sz="1200" kern="1200" baseline="0" dirty="0">
                <a:solidFill>
                  <a:srgbClr val="E784AF"/>
                </a:solidFill>
                <a:latin typeface="+mj-lt"/>
                <a:ea typeface="MS PGothic" pitchFamily="34" charset="-128"/>
                <a:cs typeface="+mn-cs"/>
              </a:rPr>
              <a:t>T. +41 (0)91 973 19 00</a:t>
            </a:r>
            <a:br>
              <a:rPr lang="en-US" altLang="en-US" sz="1200" kern="1200" baseline="0" dirty="0">
                <a:solidFill>
                  <a:srgbClr val="E784AF"/>
                </a:solidFill>
                <a:latin typeface="+mj-lt"/>
                <a:ea typeface="MS PGothic" pitchFamily="34" charset="-128"/>
                <a:cs typeface="+mn-cs"/>
              </a:rPr>
            </a:br>
            <a:r>
              <a:rPr lang="en-US" altLang="en-US" sz="1200" kern="1200" baseline="0" dirty="0" err="1">
                <a:solidFill>
                  <a:srgbClr val="E784AF"/>
                </a:solidFill>
                <a:latin typeface="+mj-lt"/>
                <a:ea typeface="MS PGothic" pitchFamily="34" charset="-128"/>
                <a:cs typeface="+mn-cs"/>
              </a:rPr>
              <a:t>esmo@esmo.org</a:t>
            </a:r>
            <a:br>
              <a:rPr lang="en-US" altLang="en-US" sz="1200" kern="1200" baseline="0" dirty="0">
                <a:solidFill>
                  <a:srgbClr val="E784AF"/>
                </a:solidFill>
                <a:latin typeface="+mj-lt"/>
                <a:ea typeface="MS PGothic" pitchFamily="34" charset="-128"/>
                <a:cs typeface="+mn-cs"/>
              </a:rPr>
            </a:br>
            <a:endParaRPr lang="en-US" altLang="en-US" sz="1200" kern="1200" baseline="0" dirty="0">
              <a:solidFill>
                <a:srgbClr val="E784AF"/>
              </a:solidFill>
              <a:latin typeface="+mj-lt"/>
              <a:ea typeface="MS PGothic" pitchFamily="34" charset="-128"/>
              <a:cs typeface="+mn-cs"/>
            </a:endParaRPr>
          </a:p>
          <a:p>
            <a:pPr eaLnBrk="1" hangingPunct="1">
              <a:lnSpc>
                <a:spcPct val="100000"/>
              </a:lnSpc>
              <a:defRPr/>
            </a:pPr>
            <a:r>
              <a:rPr lang="en-US" altLang="en-US" sz="1200" b="1" kern="1200" baseline="0" dirty="0" err="1">
                <a:solidFill>
                  <a:srgbClr val="E784AF"/>
                </a:solidFill>
                <a:latin typeface="+mj-lt"/>
                <a:ea typeface="MS PGothic" pitchFamily="34" charset="-128"/>
                <a:cs typeface="+mn-cs"/>
              </a:rPr>
              <a:t>esmo.org</a:t>
            </a:r>
            <a:endParaRPr lang="en-US" altLang="en-US" sz="1200" b="1" kern="1200" baseline="0" dirty="0">
              <a:solidFill>
                <a:srgbClr val="E784AF"/>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E784AF"/>
                </a:solidFill>
                <a:latin typeface="+mn-lt"/>
              </a:defRPr>
            </a:lvl1pPr>
          </a:lstStyle>
          <a:p>
            <a:pPr lvl="0"/>
            <a:r>
              <a:rPr lang="en-US" dirty="0"/>
              <a:t>Click to edit Master text styles</a:t>
            </a:r>
          </a:p>
        </p:txBody>
      </p:sp>
      <p:pic>
        <p:nvPicPr>
          <p:cNvPr id="7" name="Image 6" descr="Une image contenant lumière, fenêtre&#10;&#10;Description générée automatiquement">
            <a:extLst>
              <a:ext uri="{FF2B5EF4-FFF2-40B4-BE49-F238E27FC236}">
                <a16:creationId xmlns:a16="http://schemas.microsoft.com/office/drawing/2014/main" id="{F622E6CC-C4F2-D242-8459-93587B72F1F7}"/>
              </a:ext>
            </a:extLst>
          </p:cNvPr>
          <p:cNvPicPr>
            <a:picLocks noChangeAspect="1"/>
          </p:cNvPicPr>
          <p:nvPr userDrawn="1"/>
        </p:nvPicPr>
        <p:blipFill rotWithShape="1">
          <a:blip r:embed="rId2"/>
          <a:srcRect l="1" r="31194" b="12031"/>
          <a:stretch/>
        </p:blipFill>
        <p:spPr>
          <a:xfrm>
            <a:off x="5666714" y="455040"/>
            <a:ext cx="3477286" cy="4688460"/>
          </a:xfrm>
          <a:prstGeom prst="rect">
            <a:avLst/>
          </a:prstGeom>
        </p:spPr>
      </p:pic>
      <p:pic>
        <p:nvPicPr>
          <p:cNvPr id="6" name="Image 5" descr="Une image contenant texte, clipart&#10;&#10;Description générée automatiquement">
            <a:extLst>
              <a:ext uri="{FF2B5EF4-FFF2-40B4-BE49-F238E27FC236}">
                <a16:creationId xmlns:a16="http://schemas.microsoft.com/office/drawing/2014/main" id="{DD3E4F1A-83A0-394B-B314-1F98DF8027EC}"/>
              </a:ext>
            </a:extLst>
          </p:cNvPr>
          <p:cNvPicPr>
            <a:picLocks noChangeAspect="1"/>
          </p:cNvPicPr>
          <p:nvPr userDrawn="1"/>
        </p:nvPicPr>
        <p:blipFill>
          <a:blip r:embed="rId3"/>
          <a:stretch>
            <a:fillRect/>
          </a:stretch>
        </p:blipFill>
        <p:spPr>
          <a:xfrm>
            <a:off x="468591" y="455040"/>
            <a:ext cx="3579487" cy="597875"/>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43" r:id="rId5"/>
    <p:sldLayoutId id="2147493644" r:id="rId6"/>
    <p:sldLayoutId id="2147493645" r:id="rId7"/>
    <p:sldLayoutId id="2147493646" r:id="rId8"/>
    <p:sldLayoutId id="2147493648" r:id="rId9"/>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p:txBody>
          <a:bodyPr/>
          <a:lstStyle/>
          <a:p>
            <a:r>
              <a:rPr lang="fr-FR" dirty="0"/>
              <a:t>Click to </a:t>
            </a:r>
            <a:r>
              <a:rPr lang="fr-FR" dirty="0" err="1"/>
              <a:t>add</a:t>
            </a:r>
            <a:r>
              <a:rPr lang="fr-FR" dirty="0"/>
              <a:t> </a:t>
            </a:r>
            <a:br>
              <a:rPr lang="fr-FR" dirty="0"/>
            </a:br>
            <a:r>
              <a:rPr lang="fr-FR" dirty="0"/>
              <a:t>A </a:t>
            </a:r>
            <a:r>
              <a:rPr lang="fr-FR" dirty="0" err="1"/>
              <a:t>title</a:t>
            </a:r>
            <a:endParaRPr lang="fr-FR" dirty="0"/>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dirty="0"/>
              <a:t>Click to </a:t>
            </a:r>
            <a:r>
              <a:rPr lang="fr-FR" dirty="0" err="1"/>
              <a:t>add</a:t>
            </a:r>
            <a:r>
              <a:rPr lang="fr-FR" dirty="0"/>
              <a:t> a </a:t>
            </a:r>
            <a:r>
              <a:rPr lang="fr-FR" dirty="0" err="1"/>
              <a:t>subtitle</a:t>
            </a:r>
            <a:endParaRPr lang="fr-FR" dirty="0"/>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dirty="0"/>
              <a:t>Click to </a:t>
            </a:r>
            <a:r>
              <a:rPr lang="fr-FR" dirty="0" err="1"/>
              <a:t>add</a:t>
            </a:r>
            <a:r>
              <a:rPr lang="fr-FR" dirty="0"/>
              <a:t> </a:t>
            </a:r>
            <a:r>
              <a:rPr lang="fr-FR" dirty="0" err="1"/>
              <a:t>text</a:t>
            </a:r>
            <a:endParaRPr lang="fr-FR" dirty="0"/>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dirty="0"/>
              <a:t>Click to </a:t>
            </a:r>
            <a:r>
              <a:rPr lang="fr-FR" dirty="0" err="1"/>
              <a:t>add</a:t>
            </a:r>
            <a:r>
              <a:rPr lang="fr-FR" dirty="0"/>
              <a:t> </a:t>
            </a:r>
            <a:r>
              <a:rPr lang="fr-FR" dirty="0" err="1"/>
              <a:t>text</a:t>
            </a:r>
            <a:endParaRPr lang="fr-FR" dirty="0"/>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sz="1800" dirty="0"/>
              <a:t>Please declare all interests arising from your work or expertise which may be perceived to conflict with the integrity of ESMO and/or your work within the Society.</a:t>
            </a:r>
          </a:p>
          <a:p>
            <a:pPr algn="just"/>
            <a:endParaRPr lang="en-US" dirty="0"/>
          </a:p>
          <a:p>
            <a:pPr algn="just"/>
            <a:r>
              <a:rPr lang="en-US" dirty="0"/>
              <a:t>The Declaration of Interests included in your slide presentation(s) must specify all financial / non-financial interests you have in relation to the following </a:t>
            </a:r>
            <a:r>
              <a:rPr lang="en-US" b="1" dirty="0"/>
              <a:t>relevant </a:t>
            </a:r>
            <a:r>
              <a:rPr lang="en-US" b="1" dirty="0" err="1"/>
              <a:t>organisations</a:t>
            </a:r>
            <a:r>
              <a:rPr lang="en-US" b="1" dirty="0"/>
              <a:t> </a:t>
            </a:r>
            <a:r>
              <a:rPr lang="en-US" dirty="0"/>
              <a:t>and should cover the last two calendar years:</a:t>
            </a:r>
          </a:p>
          <a:p>
            <a:pPr algn="just"/>
            <a:endParaRPr lang="en-US" dirty="0"/>
          </a:p>
          <a:p>
            <a:pPr algn="just"/>
            <a:r>
              <a:rPr lang="en-US" b="1" dirty="0"/>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
        <p:nvSpPr>
          <p:cNvPr id="4" name="Espace réservé du texte 3">
            <a:extLst>
              <a:ext uri="{FF2B5EF4-FFF2-40B4-BE49-F238E27FC236}">
                <a16:creationId xmlns:a16="http://schemas.microsoft.com/office/drawing/2014/main" id="{9BEFAA5B-099C-CC48-9F49-28285EBAFA99}"/>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485243"/>
            <a:ext cx="8409764" cy="3868547"/>
          </a:xfrm>
        </p:spPr>
        <p:txBody>
          <a:bodyPr/>
          <a:lstStyle/>
          <a:p>
            <a:pPr algn="just"/>
            <a:r>
              <a:rPr lang="en-US" dirty="0"/>
              <a:t>You should provide details about any financial / non-financial interests you may have in the above-mentioned </a:t>
            </a:r>
            <a:r>
              <a:rPr lang="en-US" dirty="0" err="1"/>
              <a:t>organisations</a:t>
            </a:r>
            <a:r>
              <a:rPr lang="en-US" dirty="0"/>
              <a:t>, including, but not limited to:</a:t>
            </a:r>
          </a:p>
          <a:p>
            <a:pPr algn="just"/>
            <a:endParaRPr lang="en-US" sz="900" dirty="0"/>
          </a:p>
          <a:p>
            <a:pPr algn="just">
              <a:spcBef>
                <a:spcPts val="0"/>
              </a:spcBef>
            </a:pPr>
            <a:r>
              <a:rPr lang="en-US" sz="900" dirty="0"/>
              <a:t>Compensation you have received for any speaker, consultancy or advisory role or similar activity (e.g. public speaking, writing engagements, expert testimony). </a:t>
            </a:r>
          </a:p>
          <a:p>
            <a:pPr algn="just">
              <a:spcBef>
                <a:spcPts val="0"/>
              </a:spcBef>
            </a:pPr>
            <a:endParaRPr lang="en-US" sz="900" dirty="0"/>
          </a:p>
          <a:p>
            <a:pPr algn="just">
              <a:spcBef>
                <a:spcPts val="0"/>
              </a:spcBef>
            </a:pPr>
            <a:r>
              <a:rPr lang="en-US" sz="900" dirty="0"/>
              <a:t>Any role in a relevant </a:t>
            </a:r>
            <a:r>
              <a:rPr lang="en-US" sz="900" dirty="0" err="1"/>
              <a:t>organisation</a:t>
            </a:r>
            <a:r>
              <a:rPr lang="en-US" sz="900" dirty="0"/>
              <a:t> for which you are financially compensated (e.g. as an employee, officer or member of the Board of Directors).</a:t>
            </a:r>
          </a:p>
          <a:p>
            <a:pPr algn="just">
              <a:spcBef>
                <a:spcPts val="0"/>
              </a:spcBef>
            </a:pPr>
            <a:endParaRPr lang="en-US" sz="900" dirty="0"/>
          </a:p>
          <a:p>
            <a:pPr algn="just">
              <a:spcBef>
                <a:spcPts val="0"/>
              </a:spcBef>
            </a:pPr>
            <a:r>
              <a:rPr lang="en-US" sz="900" dirty="0"/>
              <a:t>Details of any stocks or ownership interests that you have in a relevant </a:t>
            </a:r>
            <a:r>
              <a:rPr lang="en-US" sz="900" dirty="0" err="1"/>
              <a:t>organisation</a:t>
            </a:r>
            <a:r>
              <a:rPr lang="en-US" sz="900" dirty="0"/>
              <a:t> (as defined on the previous slide).</a:t>
            </a:r>
          </a:p>
          <a:p>
            <a:pPr algn="just">
              <a:spcBef>
                <a:spcPts val="0"/>
              </a:spcBef>
            </a:pPr>
            <a:endParaRPr lang="en-US" sz="900" dirty="0"/>
          </a:p>
          <a:p>
            <a:pPr algn="just">
              <a:spcBef>
                <a:spcPts val="0"/>
              </a:spcBef>
            </a:pPr>
            <a:r>
              <a:rPr lang="en-US" sz="900" dirty="0" err="1"/>
              <a:t>Licencing</a:t>
            </a:r>
            <a:r>
              <a:rPr lang="en-US" sz="900" dirty="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00" dirty="0" err="1"/>
              <a:t>licence</a:t>
            </a:r>
            <a:r>
              <a:rPr lang="en-US" sz="900" dirty="0"/>
              <a:t> that has been granted).</a:t>
            </a:r>
          </a:p>
          <a:p>
            <a:pPr algn="just">
              <a:spcBef>
                <a:spcPts val="0"/>
              </a:spcBef>
            </a:pPr>
            <a:endParaRPr lang="en-US" sz="900" dirty="0"/>
          </a:p>
          <a:p>
            <a:pPr algn="just">
              <a:spcBef>
                <a:spcPts val="0"/>
              </a:spcBef>
            </a:pPr>
            <a:r>
              <a:rPr lang="en-US" sz="900" dirty="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00" dirty="0"/>
          </a:p>
          <a:p>
            <a:pPr algn="just">
              <a:spcBef>
                <a:spcPts val="0"/>
              </a:spcBef>
            </a:pPr>
            <a:r>
              <a:rPr lang="en-US" sz="900" dirty="0"/>
              <a:t>Details of any non-remunerated activities you have performed for any relevant </a:t>
            </a:r>
            <a:r>
              <a:rPr lang="en-US" sz="900" dirty="0" err="1"/>
              <a:t>organisation</a:t>
            </a:r>
            <a:r>
              <a:rPr lang="en-US" sz="900" dirty="0"/>
              <a:t> (e.g. a leadership position, advisory role, principal investigator or project lead).</a:t>
            </a:r>
          </a:p>
          <a:p>
            <a:pPr algn="just">
              <a:spcBef>
                <a:spcPts val="0"/>
              </a:spcBef>
            </a:pPr>
            <a:r>
              <a:rPr lang="en-US" sz="900" dirty="0"/>
              <a:t> </a:t>
            </a:r>
          </a:p>
          <a:p>
            <a:pPr algn="just">
              <a:spcBef>
                <a:spcPts val="0"/>
              </a:spcBef>
            </a:pPr>
            <a:r>
              <a:rPr lang="en-US" sz="900" dirty="0"/>
              <a:t>Details of any non-financial benefits received from a relevant </a:t>
            </a:r>
            <a:r>
              <a:rPr lang="en-US" sz="900" dirty="0" err="1"/>
              <a:t>organisation</a:t>
            </a:r>
            <a:r>
              <a:rPr lang="en-US" sz="900" dirty="0"/>
              <a:t> (as defined on the previous slide).For example, access to proprietary information or samples of medical products that are used in your research </a:t>
            </a:r>
            <a:r>
              <a:rPr lang="en-US" sz="900" dirty="0" err="1"/>
              <a:t>programme</a:t>
            </a:r>
            <a:r>
              <a:rPr lang="en-US" sz="900" dirty="0"/>
              <a:t>.</a:t>
            </a:r>
          </a:p>
          <a:p>
            <a:pPr algn="just">
              <a:spcBef>
                <a:spcPts val="0"/>
              </a:spcBef>
            </a:pPr>
            <a:endParaRPr lang="en-US" sz="900" dirty="0"/>
          </a:p>
          <a:p>
            <a:pPr algn="just">
              <a:spcBef>
                <a:spcPts val="0"/>
              </a:spcBef>
            </a:pPr>
            <a:r>
              <a:rPr lang="en-US" sz="900" dirty="0"/>
              <a:t>Details of membership or affiliation with any political </a:t>
            </a:r>
            <a:r>
              <a:rPr lang="en-US" sz="900" dirty="0" err="1"/>
              <a:t>organisation</a:t>
            </a:r>
            <a:r>
              <a:rPr lang="en-US" sz="900" dirty="0"/>
              <a:t>, pressure group, lobbying </a:t>
            </a:r>
            <a:r>
              <a:rPr lang="en-US" sz="900" dirty="0" err="1"/>
              <a:t>organisation</a:t>
            </a:r>
            <a:r>
              <a:rPr lang="en-US" sz="900" dirty="0"/>
              <a:t> or similar association operating in similar areas as ESMO or with relevance to cancer medicine.</a:t>
            </a:r>
          </a:p>
          <a:p>
            <a:pPr algn="just">
              <a:spcBef>
                <a:spcPts val="0"/>
              </a:spcBef>
            </a:pPr>
            <a:endParaRPr lang="en-US" sz="900" dirty="0"/>
          </a:p>
          <a:p>
            <a:pPr algn="just">
              <a:spcBef>
                <a:spcPts val="0"/>
              </a:spcBef>
            </a:pPr>
            <a:r>
              <a:rPr lang="en-US" sz="900" b="1" dirty="0"/>
              <a:t>If you have nothing to declare then please also state this.</a:t>
            </a:r>
          </a:p>
          <a:p>
            <a:pPr algn="just"/>
            <a:endParaRPr lang="en-GB" sz="900" dirty="0"/>
          </a:p>
          <a:p>
            <a:pPr algn="just"/>
            <a:endParaRPr lang="en-US" sz="900" dirty="0"/>
          </a:p>
          <a:p>
            <a:endParaRPr lang="en-CH" sz="900" dirty="0"/>
          </a:p>
        </p:txBody>
      </p:sp>
      <p:sp>
        <p:nvSpPr>
          <p:cNvPr id="3" name="Espace réservé du texte 3">
            <a:extLst>
              <a:ext uri="{FF2B5EF4-FFF2-40B4-BE49-F238E27FC236}">
                <a16:creationId xmlns:a16="http://schemas.microsoft.com/office/drawing/2014/main" id="{2A2CD0F9-FAB7-FA47-856B-22856B52C67A}"/>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8409764" cy="2700000"/>
          </a:xfrm>
        </p:spPr>
        <p:txBody>
          <a:bodyPr/>
          <a:lstStyle/>
          <a:p>
            <a:pPr algn="just"/>
            <a:r>
              <a:rPr lang="en-US" dirty="0"/>
              <a:t>First name Last name</a:t>
            </a:r>
          </a:p>
          <a:p>
            <a:pPr algn="just"/>
            <a:endParaRPr lang="en-GB" dirty="0"/>
          </a:p>
          <a:p>
            <a:pPr algn="just"/>
            <a:r>
              <a:rPr lang="en-US" dirty="0"/>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dirty="0"/>
              <a:t>DECLARATION OF INTERESTS</a:t>
            </a:r>
            <a:endParaRPr lang="fr-FR" dirty="0"/>
          </a:p>
        </p:txBody>
      </p:sp>
      <p:sp>
        <p:nvSpPr>
          <p:cNvPr id="4" name="Espace réservé du texte 3">
            <a:extLst>
              <a:ext uri="{FF2B5EF4-FFF2-40B4-BE49-F238E27FC236}">
                <a16:creationId xmlns:a16="http://schemas.microsoft.com/office/drawing/2014/main" id="{284E8592-1469-E94D-B0F0-E416FC66ADDD}"/>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3AC457-223E-3548-81BD-DDC171C92683}"/>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7A8C315D-B54D-B14C-A4AA-C793F1CB00B6}"/>
              </a:ext>
            </a:extLst>
          </p:cNvPr>
          <p:cNvSpPr>
            <a:spLocks noGrp="1"/>
          </p:cNvSpPr>
          <p:nvPr>
            <p:ph type="subTitle" idx="1"/>
          </p:nvPr>
        </p:nvSpPr>
        <p:spPr/>
        <p:txBody>
          <a:bodyPr/>
          <a:lstStyle/>
          <a:p>
            <a:endParaRPr lang="fr-FR"/>
          </a:p>
        </p:txBody>
      </p:sp>
      <p:sp>
        <p:nvSpPr>
          <p:cNvPr id="4" name="Espace réservé du texte 3">
            <a:extLst>
              <a:ext uri="{FF2B5EF4-FFF2-40B4-BE49-F238E27FC236}">
                <a16:creationId xmlns:a16="http://schemas.microsoft.com/office/drawing/2014/main" id="{4BC5866E-6EDE-0C43-BA25-84F207803942}"/>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148EE18-136F-F442-A7CC-476A3BEFE2F2}"/>
              </a:ext>
            </a:extLst>
          </p:cNvPr>
          <p:cNvSpPr>
            <a:spLocks noGrp="1"/>
          </p:cNvSpPr>
          <p:nvPr>
            <p:ph type="body" sz="quarter" idx="12"/>
          </p:nvPr>
        </p:nvSpPr>
        <p:spPr/>
        <p:txBody>
          <a:bodyPr/>
          <a:lstStyle/>
          <a:p>
            <a:endParaRPr lang="fr-FR"/>
          </a:p>
        </p:txBody>
      </p:sp>
      <p:sp>
        <p:nvSpPr>
          <p:cNvPr id="3" name="Titre 2">
            <a:extLst>
              <a:ext uri="{FF2B5EF4-FFF2-40B4-BE49-F238E27FC236}">
                <a16:creationId xmlns:a16="http://schemas.microsoft.com/office/drawing/2014/main" id="{7702FA82-1BBD-9A4D-9645-9913B237AC4B}"/>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9888315F-FD72-3249-BA2E-FCB07E31B19C}"/>
              </a:ext>
            </a:extLst>
          </p:cNvPr>
          <p:cNvSpPr>
            <a:spLocks noGrp="1"/>
          </p:cNvSpPr>
          <p:nvPr>
            <p:ph type="subTitle" idx="1"/>
          </p:nvPr>
        </p:nvSpPr>
        <p:spPr/>
        <p:txBody>
          <a:bodyPr/>
          <a:lstStyle/>
          <a:p>
            <a:endParaRPr lang="fr-FR"/>
          </a:p>
        </p:txBody>
      </p:sp>
      <p:sp>
        <p:nvSpPr>
          <p:cNvPr id="5" name="Espace réservé du texte 3">
            <a:extLst>
              <a:ext uri="{FF2B5EF4-FFF2-40B4-BE49-F238E27FC236}">
                <a16:creationId xmlns:a16="http://schemas.microsoft.com/office/drawing/2014/main" id="{D375EFDD-F4BA-E84A-BAE5-CF3AADBC1160}"/>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C14F806-7431-614F-9A02-5312C0C80423}"/>
              </a:ext>
            </a:extLst>
          </p:cNvPr>
          <p:cNvSpPr>
            <a:spLocks noGrp="1"/>
          </p:cNvSpPr>
          <p:nvPr>
            <p:ph sz="quarter" idx="11"/>
          </p:nvPr>
        </p:nvSpPr>
        <p:spPr/>
        <p:txBody>
          <a:bodyPr/>
          <a:lstStyle/>
          <a:p>
            <a:endParaRPr lang="fr-FR"/>
          </a:p>
        </p:txBody>
      </p:sp>
      <p:sp>
        <p:nvSpPr>
          <p:cNvPr id="3" name="Espace réservé du texte 2">
            <a:extLst>
              <a:ext uri="{FF2B5EF4-FFF2-40B4-BE49-F238E27FC236}">
                <a16:creationId xmlns:a16="http://schemas.microsoft.com/office/drawing/2014/main" id="{CBE9B60B-8A29-D040-8808-CC574A05A0EF}"/>
              </a:ext>
            </a:extLst>
          </p:cNvPr>
          <p:cNvSpPr>
            <a:spLocks noGrp="1"/>
          </p:cNvSpPr>
          <p:nvPr>
            <p:ph type="body" sz="quarter" idx="12"/>
          </p:nvPr>
        </p:nvSpPr>
        <p:spPr/>
        <p:txBody>
          <a:bodyPr/>
          <a:lstStyle/>
          <a:p>
            <a:endParaRPr lang="fr-FR"/>
          </a:p>
        </p:txBody>
      </p:sp>
      <p:sp>
        <p:nvSpPr>
          <p:cNvPr id="4" name="Titre 3">
            <a:extLst>
              <a:ext uri="{FF2B5EF4-FFF2-40B4-BE49-F238E27FC236}">
                <a16:creationId xmlns:a16="http://schemas.microsoft.com/office/drawing/2014/main" id="{C651A880-A463-CE40-A4D6-A7949CC72FCC}"/>
              </a:ext>
            </a:extLst>
          </p:cNvPr>
          <p:cNvSpPr>
            <a:spLocks noGrp="1"/>
          </p:cNvSpPr>
          <p:nvPr>
            <p:ph type="ctrTitle"/>
          </p:nvPr>
        </p:nvSpPr>
        <p:spPr/>
        <p:txBody>
          <a:bodyPr/>
          <a:lstStyle/>
          <a:p>
            <a:endParaRPr lang="fr-FR"/>
          </a:p>
        </p:txBody>
      </p:sp>
      <p:sp>
        <p:nvSpPr>
          <p:cNvPr id="5" name="Sous-titre 4">
            <a:extLst>
              <a:ext uri="{FF2B5EF4-FFF2-40B4-BE49-F238E27FC236}">
                <a16:creationId xmlns:a16="http://schemas.microsoft.com/office/drawing/2014/main" id="{81A1F862-683B-6A4F-9908-8AAB377D023B}"/>
              </a:ext>
            </a:extLst>
          </p:cNvPr>
          <p:cNvSpPr>
            <a:spLocks noGrp="1"/>
          </p:cNvSpPr>
          <p:nvPr>
            <p:ph type="subTitle" idx="1"/>
          </p:nvPr>
        </p:nvSpPr>
        <p:spPr/>
        <p:txBody>
          <a:bodyPr/>
          <a:lstStyle/>
          <a:p>
            <a:endParaRPr lang="fr-FR"/>
          </a:p>
        </p:txBody>
      </p:sp>
      <p:sp>
        <p:nvSpPr>
          <p:cNvPr id="6" name="Espace réservé du texte 3">
            <a:extLst>
              <a:ext uri="{FF2B5EF4-FFF2-40B4-BE49-F238E27FC236}">
                <a16:creationId xmlns:a16="http://schemas.microsoft.com/office/drawing/2014/main" id="{79A7AECA-D8DF-5942-A14B-E1F86098FB73}"/>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8D1FEB3-E0FE-3642-8AF8-94FDCD9E4BC7}"/>
              </a:ext>
            </a:extLst>
          </p:cNvPr>
          <p:cNvSpPr>
            <a:spLocks noGrp="1"/>
          </p:cNvSpPr>
          <p:nvPr>
            <p:ph sz="quarter" idx="11"/>
          </p:nvPr>
        </p:nvSpPr>
        <p:spPr/>
        <p:txBody>
          <a:bodyPr/>
          <a:lstStyle/>
          <a:p>
            <a:endParaRPr lang="fr-FR"/>
          </a:p>
        </p:txBody>
      </p:sp>
      <p:sp>
        <p:nvSpPr>
          <p:cNvPr id="3" name="Titre 2">
            <a:extLst>
              <a:ext uri="{FF2B5EF4-FFF2-40B4-BE49-F238E27FC236}">
                <a16:creationId xmlns:a16="http://schemas.microsoft.com/office/drawing/2014/main" id="{D39B8D44-A6A5-D548-BA0D-A16AABE71CA4}"/>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C129EDFA-ED0E-8F48-A230-08ACB41FD4D6}"/>
              </a:ext>
            </a:extLst>
          </p:cNvPr>
          <p:cNvSpPr>
            <a:spLocks noGrp="1"/>
          </p:cNvSpPr>
          <p:nvPr>
            <p:ph type="subTitle" idx="1"/>
          </p:nvPr>
        </p:nvSpPr>
        <p:spPr/>
        <p:txBody>
          <a:bodyPr/>
          <a:lstStyle/>
          <a:p>
            <a:endParaRPr lang="fr-FR"/>
          </a:p>
        </p:txBody>
      </p:sp>
      <p:sp>
        <p:nvSpPr>
          <p:cNvPr id="5" name="Espace réservé du texte 4">
            <a:extLst>
              <a:ext uri="{FF2B5EF4-FFF2-40B4-BE49-F238E27FC236}">
                <a16:creationId xmlns:a16="http://schemas.microsoft.com/office/drawing/2014/main" id="{9A155525-8C96-AD45-8426-F6670126C7D5}"/>
              </a:ext>
            </a:extLst>
          </p:cNvPr>
          <p:cNvSpPr>
            <a:spLocks noGrp="1"/>
          </p:cNvSpPr>
          <p:nvPr>
            <p:ph type="body" sz="quarter" idx="12"/>
          </p:nvPr>
        </p:nvSpPr>
        <p:spPr/>
        <p:txBody>
          <a:bodyPr/>
          <a:lstStyle/>
          <a:p>
            <a:endParaRPr lang="fr-FR"/>
          </a:p>
        </p:txBody>
      </p:sp>
      <p:sp>
        <p:nvSpPr>
          <p:cNvPr id="6" name="Espace réservé du texte 3">
            <a:extLst>
              <a:ext uri="{FF2B5EF4-FFF2-40B4-BE49-F238E27FC236}">
                <a16:creationId xmlns:a16="http://schemas.microsoft.com/office/drawing/2014/main" id="{04F841E4-B97E-564C-B510-0FA4BB6BE7AD}"/>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7131F08-1B3E-194B-87D8-B2E72B4B582D}"/>
              </a:ext>
            </a:extLst>
          </p:cNvPr>
          <p:cNvSpPr>
            <a:spLocks noGrp="1"/>
          </p:cNvSpPr>
          <p:nvPr>
            <p:ph type="body" sz="quarter" idx="13"/>
          </p:nvPr>
        </p:nvSpPr>
        <p:spPr/>
        <p:txBody>
          <a:bodyPr/>
          <a:lstStyle/>
          <a:p>
            <a:endParaRPr lang="fr-FR"/>
          </a:p>
        </p:txBody>
      </p:sp>
      <p:sp>
        <p:nvSpPr>
          <p:cNvPr id="3" name="Titre 2">
            <a:extLst>
              <a:ext uri="{FF2B5EF4-FFF2-40B4-BE49-F238E27FC236}">
                <a16:creationId xmlns:a16="http://schemas.microsoft.com/office/drawing/2014/main" id="{9537F187-ADEC-9644-B461-D281BD911C72}"/>
              </a:ext>
            </a:extLst>
          </p:cNvPr>
          <p:cNvSpPr>
            <a:spLocks noGrp="1"/>
          </p:cNvSpPr>
          <p:nvPr>
            <p:ph type="ctrTitle"/>
          </p:nvPr>
        </p:nvSpPr>
        <p:spPr/>
        <p:txBody>
          <a:bodyPr/>
          <a:lstStyle/>
          <a:p>
            <a:endParaRPr lang="fr-FR"/>
          </a:p>
        </p:txBody>
      </p:sp>
      <p:sp>
        <p:nvSpPr>
          <p:cNvPr id="4" name="Sous-titre 3">
            <a:extLst>
              <a:ext uri="{FF2B5EF4-FFF2-40B4-BE49-F238E27FC236}">
                <a16:creationId xmlns:a16="http://schemas.microsoft.com/office/drawing/2014/main" id="{C3DB10FC-A707-F44B-8609-AE45C7B11D5D}"/>
              </a:ext>
            </a:extLst>
          </p:cNvPr>
          <p:cNvSpPr>
            <a:spLocks noGrp="1"/>
          </p:cNvSpPr>
          <p:nvPr>
            <p:ph type="subTitle" idx="1"/>
          </p:nvPr>
        </p:nvSpPr>
        <p:spPr/>
        <p:txBody>
          <a:bodyPr/>
          <a:lstStyle/>
          <a:p>
            <a:endParaRPr lang="fr-FR"/>
          </a:p>
        </p:txBody>
      </p:sp>
      <p:sp>
        <p:nvSpPr>
          <p:cNvPr id="5" name="Espace réservé du texte 3">
            <a:extLst>
              <a:ext uri="{FF2B5EF4-FFF2-40B4-BE49-F238E27FC236}">
                <a16:creationId xmlns:a16="http://schemas.microsoft.com/office/drawing/2014/main" id="{676AE123-00DB-EC49-A662-85CB1671BA40}"/>
              </a:ext>
            </a:extLst>
          </p:cNvPr>
          <p:cNvSpPr>
            <a:spLocks noGrp="1"/>
          </p:cNvSpPr>
          <p:nvPr>
            <p:ph type="body" sz="quarter" idx="14" hasCustomPrompt="1"/>
          </p:nvPr>
        </p:nvSpPr>
        <p:spPr>
          <a:xfrm>
            <a:off x="2840146" y="4655563"/>
            <a:ext cx="1404109" cy="176212"/>
          </a:xfrm>
          <a:prstGeom prst="rect">
            <a:avLst/>
          </a:prstGeom>
        </p:spPr>
        <p:txBody>
          <a:bodyPr lIns="0" bIns="0" anchor="b" anchorCtr="0"/>
          <a:lstStyle>
            <a:lvl1pPr marL="0" indent="0">
              <a:buNone/>
              <a:defRPr sz="900" b="0" i="0" spc="0">
                <a:solidFill>
                  <a:srgbClr val="FBCEB9"/>
                </a:solidFill>
                <a:latin typeface="Arial Narrow" panose="020B0604020202020204" pitchFamily="34" charset="0"/>
                <a:cs typeface="Arial Narrow" panose="020B0604020202020204" pitchFamily="34" charset="0"/>
              </a:defRPr>
            </a:lvl1pPr>
          </a:lstStyle>
          <a:p>
            <a:pPr lvl="0"/>
            <a:r>
              <a:rPr lang="en-CH"/>
              <a:t>Add name of presenter here</a:t>
            </a:r>
            <a:endParaRPr lang="fr-FR" dirty="0"/>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E136C317D47C40A7DB6EBEEF0C8D5E" ma:contentTypeVersion="264" ma:contentTypeDescription="Crée un document." ma:contentTypeScope="" ma:versionID="5df0a5058bc058f5c8ed37d92af8bf47">
  <xsd:schema xmlns:xsd="http://www.w3.org/2001/XMLSchema" xmlns:xs="http://www.w3.org/2001/XMLSchema" xmlns:p="http://schemas.microsoft.com/office/2006/metadata/properties" xmlns:ns2="bbaa1f26-0ad6-44ce-939c-e2495ef1dad8" xmlns:ns3="e594d087-ff2a-4f38-b271-116aaaee5c3e" targetNamespace="http://schemas.microsoft.com/office/2006/metadata/properties" ma:root="true" ma:fieldsID="f345ce3a14b2665c869d291fbfca841a" ns2:_="" ns3:_="">
    <xsd:import namespace="bbaa1f26-0ad6-44ce-939c-e2495ef1dad8"/>
    <xsd:import namespace="e594d087-ff2a-4f38-b271-116aaaee5c3e"/>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a1f26-0ad6-44ce-939c-e2495ef1dad8"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94d087-ff2a-4f38-b271-116aaaee5c3e"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bbaa1f26-0ad6-44ce-939c-e2495ef1dad8">P2HCDK7ER42K-171560029-210624</_dlc_DocId>
    <_dlc_DocIdUrl xmlns="bbaa1f26-0ad6-44ce-939c-e2495ef1dad8">
      <Url>https://esmo365.sharepoint.com/sites/CENTRALREPOSITORY/_layouts/15/DocIdRedir.aspx?ID=P2HCDK7ER42K-171560029-210624</Url>
      <Description>P2HCDK7ER42K-171560029-210624</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FAF824-DD4F-4FAB-B7B4-8C28488C48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aa1f26-0ad6-44ce-939c-e2495ef1dad8"/>
    <ds:schemaRef ds:uri="e594d087-ff2a-4f38-b271-116aaaee5c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DA2DDA-4E94-49B3-BE48-28E9F156685D}">
  <ds:schemaRefs>
    <ds:schemaRef ds:uri="http://schemas.openxmlformats.org/package/2006/metadata/core-properties"/>
    <ds:schemaRef ds:uri="bbaa1f26-0ad6-44ce-939c-e2495ef1dad8"/>
    <ds:schemaRef ds:uri="http://purl.org/dc/dcmitype/"/>
    <ds:schemaRef ds:uri="http://purl.org/dc/elements/1.1/"/>
    <ds:schemaRef ds:uri="e594d087-ff2a-4f38-b271-116aaaee5c3e"/>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5F716FD-219B-4617-87D1-DA6B81A01B83}">
  <ds:schemaRefs>
    <ds:schemaRef ds:uri="http://schemas.microsoft.com/sharepoint/events"/>
  </ds:schemaRefs>
</ds:datastoreItem>
</file>

<file path=customXml/itemProps4.xml><?xml version="1.0" encoding="utf-8"?>
<ds:datastoreItem xmlns:ds="http://schemas.openxmlformats.org/officeDocument/2006/customXml" ds:itemID="{53376612-D2A7-4E10-8A37-2C1D7883A0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304</TotalTime>
  <Words>541</Words>
  <Application>Microsoft Macintosh PowerPoint</Application>
  <PresentationFormat>Affichage à l'écran (16:9)</PresentationFormat>
  <Paragraphs>42</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Arial Narrow</vt:lpstr>
      <vt:lpstr>Calibri</vt:lpstr>
      <vt:lpstr>Wingdings</vt:lpstr>
      <vt:lpstr>Office Theme</vt:lpstr>
      <vt:lpstr>Click to add  A title</vt:lpstr>
      <vt:lpstr>DECLARATION OF INTERESTS</vt:lpstr>
      <vt:lpstr>Présentation PowerPoint</vt:lpstr>
      <vt:lpstr>DECLARATION OF INTERESTS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Daura MELLA - ESMO</dc:creator>
  <cp:lastModifiedBy>Alexandre SCHIFFER</cp:lastModifiedBy>
  <cp:revision>15</cp:revision>
  <dcterms:created xsi:type="dcterms:W3CDTF">2016-02-17T10:07:52Z</dcterms:created>
  <dcterms:modified xsi:type="dcterms:W3CDTF">2022-02-21T16:26:38Z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0x0101002CE136C317D47C40A7DB6EBEEF0C8D5E</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e2b28b81-b2cc-4d09-a148-c417e351508a</vt:lpwstr>
  </property>
</Properties>
</file>