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6"/>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x="9144000" cy="5143500" type="screen16x9"/>
  <p:notesSz cx="6858000" cy="9144000"/>
  <p:embeddedFontLst>
    <p:embeddedFont>
      <p:font typeface="Arial Narrow" panose="020B0606020202030204" pitchFamily="34" charset="0"/>
      <p:regular r:id="rId17"/>
      <p:bold r:id="rId18"/>
      <p:italic r:id="rId19"/>
      <p:boldItalic r:id="rId20"/>
    </p:embeddedFont>
    <p:embeddedFont>
      <p:font typeface="Calibri" panose="020F050202020403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247">
          <p15:clr>
            <a:srgbClr val="A4A3A4"/>
          </p15:clr>
        </p15:guide>
        <p15:guide id="2" pos="285">
          <p15:clr>
            <a:srgbClr val="A4A3A4"/>
          </p15:clr>
        </p15:guide>
        <p15:guide id="3" pos="158">
          <p15:clr>
            <a:srgbClr val="A4A3A4"/>
          </p15:clr>
        </p15:guide>
        <p15:guide id="4" pos="5475">
          <p15:clr>
            <a:srgbClr val="A4A3A4"/>
          </p15:clr>
        </p15:guide>
        <p15:guide id="5" pos="2880">
          <p15:clr>
            <a:srgbClr val="A4A3A4"/>
          </p15:clr>
        </p15:guide>
        <p15:guide id="6" orient="horz" pos="1329">
          <p15:clr>
            <a:srgbClr val="A4A3A4"/>
          </p15:clr>
        </p15:guide>
        <p15:guide id="7" orient="horz" pos="3707">
          <p15:clr>
            <a:srgbClr val="A4A3A4"/>
          </p15:clr>
        </p15:guide>
        <p15:guide id="8" orient="horz" pos="789">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g9A3CruKz49q8APjSK7KhjCb1bM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5354"/>
    <a:srgbClr val="9A9899"/>
    <a:srgbClr val="807E7F"/>
    <a:srgbClr val="B8CAD4"/>
    <a:srgbClr val="508F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C71BB9-F9C2-40A9-BBE3-6942E0422B0A}" v="65" dt="2022-02-08T13:54:04.5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guide orient="horz" pos="4247"/>
        <p:guide pos="285"/>
        <p:guide pos="158"/>
        <p:guide pos="5475"/>
        <p:guide pos="2880"/>
        <p:guide orient="horz" pos="1329"/>
        <p:guide orient="horz" pos="3707"/>
        <p:guide orient="horz" pos="78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customschemas.google.com/relationships/presentationmetadata" Target="metadata"/><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3.fntdata"/><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0" name="Google Shape;6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20" name="Google Shape;12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24" name="Google Shape;12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7" name="Google Shape;6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3" name="Google Shape;7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8" name="Google Shape;7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84" name="Google Shape;8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90" name="Google Shape;9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97" name="Google Shape;9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05" name="Google Shape;10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13" name="Google Shape;11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Title Presentation">
  <p:cSld name="1_Title Presentation">
    <p:spTree>
      <p:nvGrpSpPr>
        <p:cNvPr id="1" name="Shape 10"/>
        <p:cNvGrpSpPr/>
        <p:nvPr/>
      </p:nvGrpSpPr>
      <p:grpSpPr>
        <a:xfrm>
          <a:off x="0" y="0"/>
          <a:ext cx="0" cy="0"/>
          <a:chOff x="0" y="0"/>
          <a:chExt cx="0" cy="0"/>
        </a:xfrm>
      </p:grpSpPr>
      <p:sp>
        <p:nvSpPr>
          <p:cNvPr id="11" name="Google Shape;11;p13"/>
          <p:cNvSpPr txBox="1">
            <a:spLocks noGrp="1"/>
          </p:cNvSpPr>
          <p:nvPr>
            <p:ph type="ctrTitle"/>
          </p:nvPr>
        </p:nvSpPr>
        <p:spPr>
          <a:xfrm>
            <a:off x="360000" y="1870902"/>
            <a:ext cx="4937117" cy="900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508FA1"/>
              </a:buClr>
              <a:buSzPts val="1400"/>
              <a:buFont typeface="Arial Narrow"/>
              <a:buNone/>
              <a:defRPr sz="2800" b="1" i="0" u="none" strike="noStrike" cap="none">
                <a:solidFill>
                  <a:srgbClr val="508FA1"/>
                </a:solidFill>
                <a:latin typeface="Arial Narrow"/>
                <a:ea typeface="Arial Narrow"/>
                <a:cs typeface="Arial Narrow"/>
                <a:sym typeface="Arial Narrow"/>
              </a:defRPr>
            </a:lvl1pPr>
            <a:lvl2pPr marR="0" lvl="1"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2pPr>
            <a:lvl3pPr marR="0" lvl="2"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3pPr>
            <a:lvl4pPr marR="0" lvl="3"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4pPr>
            <a:lvl5pPr marR="0" lvl="4"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5pPr>
            <a:lvl6pPr marR="0" lvl="5"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6pPr>
            <a:lvl7pPr marR="0" lvl="6"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7pPr>
            <a:lvl8pPr marR="0" lvl="7"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8pPr>
            <a:lvl9pPr marR="0" lvl="8"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9pPr>
          </a:lstStyle>
          <a:p>
            <a:endParaRPr/>
          </a:p>
        </p:txBody>
      </p:sp>
      <p:sp>
        <p:nvSpPr>
          <p:cNvPr id="12" name="Google Shape;12;p13"/>
          <p:cNvSpPr txBox="1">
            <a:spLocks noGrp="1"/>
          </p:cNvSpPr>
          <p:nvPr>
            <p:ph type="subTitle" idx="1"/>
          </p:nvPr>
        </p:nvSpPr>
        <p:spPr>
          <a:xfrm>
            <a:off x="360000" y="2770902"/>
            <a:ext cx="4937117"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508FA1"/>
              </a:buClr>
              <a:buSzPts val="700"/>
              <a:buFont typeface="Noto Sans Symbols"/>
              <a:buNone/>
              <a:defRPr sz="2000" b="0" i="0" u="none" strike="noStrike" cap="none">
                <a:solidFill>
                  <a:srgbClr val="508FA1"/>
                </a:solidFill>
                <a:latin typeface="Arial Narrow"/>
                <a:ea typeface="Arial Narrow"/>
                <a:cs typeface="Arial Narrow"/>
                <a:sym typeface="Arial Narrow"/>
              </a:defRPr>
            </a:lvl1pPr>
            <a:lvl2pPr marR="0" lvl="1" algn="l" rtl="0">
              <a:lnSpc>
                <a:spcPct val="100000"/>
              </a:lnSpc>
              <a:spcBef>
                <a:spcPts val="320"/>
              </a:spcBef>
              <a:spcAft>
                <a:spcPts val="0"/>
              </a:spcAft>
              <a:buClr>
                <a:srgbClr val="508FA1"/>
              </a:buClr>
              <a:buSzPts val="560"/>
              <a:buFont typeface="Noto Sans Symbols"/>
              <a:buNone/>
              <a:defRPr sz="1600" b="0" i="0" u="none" strike="noStrike" cap="none">
                <a:solidFill>
                  <a:srgbClr val="508FA1"/>
                </a:solidFill>
                <a:latin typeface="Arial Narrow"/>
                <a:ea typeface="Arial Narrow"/>
                <a:cs typeface="Arial Narrow"/>
                <a:sym typeface="Arial Narrow"/>
              </a:defRPr>
            </a:lvl2pPr>
            <a:lvl3pPr marR="0" lvl="2" algn="l" rtl="0">
              <a:lnSpc>
                <a:spcPct val="100000"/>
              </a:lnSpc>
              <a:spcBef>
                <a:spcPts val="320"/>
              </a:spcBef>
              <a:spcAft>
                <a:spcPts val="0"/>
              </a:spcAft>
              <a:buClr>
                <a:srgbClr val="508FA1"/>
              </a:buClr>
              <a:buSzPts val="560"/>
              <a:buFont typeface="Noto Sans Symbols"/>
              <a:buNone/>
              <a:defRPr sz="1600" b="0" i="0" u="none" strike="noStrike" cap="none">
                <a:solidFill>
                  <a:srgbClr val="508FA1"/>
                </a:solidFill>
                <a:latin typeface="Arial Narrow"/>
                <a:ea typeface="Arial Narrow"/>
                <a:cs typeface="Arial Narrow"/>
                <a:sym typeface="Arial Narrow"/>
              </a:defRPr>
            </a:lvl3pPr>
            <a:lvl4pPr marR="0" lvl="3"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4pPr>
            <a:lvl5pPr marR="0" lvl="4"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5pPr>
            <a:lvl6pPr marR="0" lvl="5"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6pPr>
            <a:lvl7pPr marR="0" lvl="6"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7pPr>
            <a:lvl8pPr marR="0" lvl="7"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8pPr>
            <a:lvl9pPr marR="0" lvl="8"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9pPr>
          </a:lstStyle>
          <a:p>
            <a:endParaRPr/>
          </a:p>
        </p:txBody>
      </p:sp>
      <p:pic>
        <p:nvPicPr>
          <p:cNvPr id="13" name="Google Shape;13;p13"/>
          <p:cNvPicPr preferRelativeResize="0"/>
          <p:nvPr/>
        </p:nvPicPr>
        <p:blipFill rotWithShape="1">
          <a:blip r:embed="rId2">
            <a:alphaModFix/>
          </a:blip>
          <a:srcRect l="465" r="475"/>
          <a:stretch/>
        </p:blipFill>
        <p:spPr>
          <a:xfrm>
            <a:off x="5630200" y="0"/>
            <a:ext cx="3513800" cy="5149127"/>
          </a:xfrm>
          <a:prstGeom prst="rect">
            <a:avLst/>
          </a:prstGeom>
          <a:noFill/>
          <a:ln>
            <a:noFill/>
          </a:ln>
        </p:spPr>
      </p:pic>
      <p:sp>
        <p:nvSpPr>
          <p:cNvPr id="14" name="Google Shape;14;p13"/>
          <p:cNvSpPr txBox="1">
            <a:spLocks noGrp="1"/>
          </p:cNvSpPr>
          <p:nvPr>
            <p:ph type="body" idx="2"/>
          </p:nvPr>
        </p:nvSpPr>
        <p:spPr>
          <a:xfrm>
            <a:off x="367250" y="3435600"/>
            <a:ext cx="4937100" cy="1444200"/>
          </a:xfrm>
          <a:prstGeom prst="rect">
            <a:avLst/>
          </a:prstGeom>
          <a:noFill/>
          <a:ln>
            <a:noFill/>
          </a:ln>
        </p:spPr>
        <p:txBody>
          <a:bodyPr spcFirstLastPara="1" wrap="square" lIns="91425" tIns="45700" rIns="91425" bIns="45700" anchor="t" anchorCtr="0">
            <a:noAutofit/>
          </a:bodyPr>
          <a:lstStyle>
            <a:lvl1pPr marL="127000" marR="0" lvl="0" indent="0" algn="l" rtl="0">
              <a:lnSpc>
                <a:spcPct val="100000"/>
              </a:lnSpc>
              <a:spcBef>
                <a:spcPts val="320"/>
              </a:spcBef>
              <a:spcAft>
                <a:spcPts val="0"/>
              </a:spcAft>
              <a:buClr>
                <a:srgbClr val="508FA1"/>
              </a:buClr>
              <a:buSzPts val="1600"/>
              <a:buFont typeface="Noto Sans Symbols"/>
              <a:buNone/>
              <a:defRPr sz="1600" b="0" i="0" u="none" strike="noStrike" cap="none">
                <a:solidFill>
                  <a:srgbClr val="555354"/>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08FA1"/>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08FA1"/>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9pPr>
          </a:lstStyle>
          <a:p>
            <a:endParaRPr/>
          </a:p>
        </p:txBody>
      </p:sp>
      <p:pic>
        <p:nvPicPr>
          <p:cNvPr id="3" name="Image 2">
            <a:extLst>
              <a:ext uri="{FF2B5EF4-FFF2-40B4-BE49-F238E27FC236}">
                <a16:creationId xmlns:a16="http://schemas.microsoft.com/office/drawing/2014/main" id="{31B9F868-6DE5-7E49-BBD3-A011E0CA1C9D}"/>
              </a:ext>
            </a:extLst>
          </p:cNvPr>
          <p:cNvPicPr>
            <a:picLocks noChangeAspect="1"/>
          </p:cNvPicPr>
          <p:nvPr userDrawn="1"/>
        </p:nvPicPr>
        <p:blipFill rotWithShape="1">
          <a:blip r:embed="rId3"/>
          <a:srcRect b="22246"/>
          <a:stretch/>
        </p:blipFill>
        <p:spPr>
          <a:xfrm>
            <a:off x="468325" y="322675"/>
            <a:ext cx="2553750" cy="699790"/>
          </a:xfrm>
          <a:prstGeom prst="rect">
            <a:avLst/>
          </a:prstGeom>
        </p:spPr>
      </p:pic>
    </p:spTree>
  </p:cSld>
  <p:clrMapOvr>
    <a:masterClrMapping/>
  </p:clrMapOvr>
  <p:extLst>
    <p:ext uri="{DCECCB84-F9BA-43D5-87BE-67443E8EF086}">
      <p15:sldGuideLst xmlns:p15="http://schemas.microsoft.com/office/powerpoint/2012/main">
        <p15:guide id="1" orient="horz" pos="3117">
          <p15:clr>
            <a:srgbClr val="FBAE40"/>
          </p15:clr>
        </p15:guide>
        <p15:guide id="2" pos="29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Title and Text" userDrawn="1">
  <p:cSld name="3_Title and Text">
    <p:spTree>
      <p:nvGrpSpPr>
        <p:cNvPr id="1" name="Shape 16"/>
        <p:cNvGrpSpPr/>
        <p:nvPr/>
      </p:nvGrpSpPr>
      <p:grpSpPr>
        <a:xfrm>
          <a:off x="0" y="0"/>
          <a:ext cx="0" cy="0"/>
          <a:chOff x="0" y="0"/>
          <a:chExt cx="0" cy="0"/>
        </a:xfrm>
      </p:grpSpPr>
      <p:sp>
        <p:nvSpPr>
          <p:cNvPr id="17" name="Google Shape;17;p14"/>
          <p:cNvSpPr txBox="1">
            <a:spLocks noGrp="1"/>
          </p:cNvSpPr>
          <p:nvPr>
            <p:ph type="body" idx="1"/>
          </p:nvPr>
        </p:nvSpPr>
        <p:spPr>
          <a:xfrm>
            <a:off x="367250" y="1373254"/>
            <a:ext cx="8409900" cy="29743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rgbClr val="508FA1"/>
              </a:buClr>
              <a:buSzPts val="1600"/>
              <a:buFont typeface="Noto Sans Symbols"/>
              <a:buNone/>
              <a:defRPr sz="1600" b="0" i="0" u="none" strike="noStrike" cap="none">
                <a:solidFill>
                  <a:srgbClr val="555354"/>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08FA1"/>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08FA1"/>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9pPr>
          </a:lstStyle>
          <a:p>
            <a:endParaRPr/>
          </a:p>
        </p:txBody>
      </p:sp>
      <p:sp>
        <p:nvSpPr>
          <p:cNvPr id="18" name="Google Shape;18;p14"/>
          <p:cNvSpPr txBox="1">
            <a:spLocks noGrp="1"/>
          </p:cNvSpPr>
          <p:nvPr>
            <p:ph type="ctrTitle"/>
          </p:nvPr>
        </p:nvSpPr>
        <p:spPr>
          <a:xfrm>
            <a:off x="359999" y="244173"/>
            <a:ext cx="8409765"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508FA1"/>
              </a:buClr>
              <a:buSzPts val="1400"/>
              <a:buFont typeface="Arial"/>
              <a:buNone/>
              <a:defRPr sz="2800" b="1" i="0" u="none" strike="noStrike" cap="none">
                <a:solidFill>
                  <a:srgbClr val="508FA1"/>
                </a:solidFill>
                <a:latin typeface="Arial Narrow"/>
                <a:ea typeface="Arial Narrow"/>
                <a:cs typeface="Arial Narrow"/>
                <a:sym typeface="Arial Narrow"/>
              </a:defRPr>
            </a:lvl1pPr>
            <a:lvl2pPr marR="0" lvl="1"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2pPr>
            <a:lvl3pPr marR="0" lvl="2"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3pPr>
            <a:lvl4pPr marR="0" lvl="3"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4pPr>
            <a:lvl5pPr marR="0" lvl="4"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5pPr>
            <a:lvl6pPr marR="0" lvl="5"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6pPr>
            <a:lvl7pPr marR="0" lvl="6"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7pPr>
            <a:lvl8pPr marR="0" lvl="7"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8pPr>
            <a:lvl9pPr marR="0" lvl="8"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9pPr>
          </a:lstStyle>
          <a:p>
            <a:endParaRPr/>
          </a:p>
        </p:txBody>
      </p:sp>
      <p:sp>
        <p:nvSpPr>
          <p:cNvPr id="19" name="Google Shape;19;p14"/>
          <p:cNvSpPr txBox="1">
            <a:spLocks noGrp="1"/>
          </p:cNvSpPr>
          <p:nvPr>
            <p:ph type="subTitle" idx="2"/>
          </p:nvPr>
        </p:nvSpPr>
        <p:spPr>
          <a:xfrm>
            <a:off x="359999" y="676173"/>
            <a:ext cx="8409900"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508FA1"/>
              </a:buClr>
              <a:buSzPts val="700"/>
              <a:buFont typeface="Noto Sans Symbols"/>
              <a:buNone/>
              <a:defRPr sz="2000" b="0" i="0" u="none" strike="noStrike" cap="none">
                <a:solidFill>
                  <a:srgbClr val="508FA1"/>
                </a:solidFill>
                <a:latin typeface="Arial Narrow"/>
                <a:ea typeface="Arial Narrow"/>
                <a:cs typeface="Arial Narrow"/>
                <a:sym typeface="Arial Narrow"/>
              </a:defRPr>
            </a:lvl1pPr>
            <a:lvl2pPr marR="0" lvl="1" algn="l" rtl="0">
              <a:lnSpc>
                <a:spcPct val="100000"/>
              </a:lnSpc>
              <a:spcBef>
                <a:spcPts val="320"/>
              </a:spcBef>
              <a:spcAft>
                <a:spcPts val="0"/>
              </a:spcAft>
              <a:buClr>
                <a:srgbClr val="508FA1"/>
              </a:buClr>
              <a:buSzPts val="560"/>
              <a:buFont typeface="Noto Sans Symbols"/>
              <a:buNone/>
              <a:defRPr sz="1600" b="0" i="0" u="none" strike="noStrike" cap="none">
                <a:solidFill>
                  <a:srgbClr val="508FA1"/>
                </a:solidFill>
                <a:latin typeface="Arial Narrow"/>
                <a:ea typeface="Arial Narrow"/>
                <a:cs typeface="Arial Narrow"/>
                <a:sym typeface="Arial Narrow"/>
              </a:defRPr>
            </a:lvl2pPr>
            <a:lvl3pPr marR="0" lvl="2" algn="l" rtl="0">
              <a:lnSpc>
                <a:spcPct val="100000"/>
              </a:lnSpc>
              <a:spcBef>
                <a:spcPts val="320"/>
              </a:spcBef>
              <a:spcAft>
                <a:spcPts val="0"/>
              </a:spcAft>
              <a:buClr>
                <a:srgbClr val="508FA1"/>
              </a:buClr>
              <a:buSzPts val="560"/>
              <a:buFont typeface="Noto Sans Symbols"/>
              <a:buNone/>
              <a:defRPr sz="1600" b="0" i="0" u="none" strike="noStrike" cap="none">
                <a:solidFill>
                  <a:srgbClr val="508FA1"/>
                </a:solidFill>
                <a:latin typeface="Arial Narrow"/>
                <a:ea typeface="Arial Narrow"/>
                <a:cs typeface="Arial Narrow"/>
                <a:sym typeface="Arial Narrow"/>
              </a:defRPr>
            </a:lvl3pPr>
            <a:lvl4pPr marR="0" lvl="3"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4pPr>
            <a:lvl5pPr marR="0" lvl="4"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5pPr>
            <a:lvl6pPr marR="0" lvl="5"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6pPr>
            <a:lvl7pPr marR="0" lvl="6"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7pPr>
            <a:lvl8pPr marR="0" lvl="7"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8pPr>
            <a:lvl9pPr marR="0" lvl="8"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9pPr>
          </a:lstStyle>
          <a:p>
            <a:endParaRPr/>
          </a:p>
        </p:txBody>
      </p:sp>
      <p:pic>
        <p:nvPicPr>
          <p:cNvPr id="20" name="Google Shape;20;p14"/>
          <p:cNvPicPr preferRelativeResize="0"/>
          <p:nvPr/>
        </p:nvPicPr>
        <p:blipFill>
          <a:blip r:embed="rId2">
            <a:alphaModFix/>
          </a:blip>
          <a:stretch>
            <a:fillRect/>
          </a:stretch>
        </p:blipFill>
        <p:spPr>
          <a:xfrm>
            <a:off x="359999" y="4440700"/>
            <a:ext cx="1399300" cy="391075"/>
          </a:xfrm>
          <a:prstGeom prst="rect">
            <a:avLst/>
          </a:prstGeom>
          <a:noFill/>
          <a:ln>
            <a:noFill/>
          </a:ln>
        </p:spPr>
      </p:pic>
      <p:sp>
        <p:nvSpPr>
          <p:cNvPr id="6" name="TextBox 4">
            <a:extLst>
              <a:ext uri="{FF2B5EF4-FFF2-40B4-BE49-F238E27FC236}">
                <a16:creationId xmlns:a16="http://schemas.microsoft.com/office/drawing/2014/main" id="{B4CB11B2-BD09-264C-B4C8-42E9DD7B4211}"/>
              </a:ext>
            </a:extLst>
          </p:cNvPr>
          <p:cNvSpPr txBox="1"/>
          <p:nvPr userDrawn="1"/>
        </p:nvSpPr>
        <p:spPr>
          <a:xfrm>
            <a:off x="4081337" y="4693276"/>
            <a:ext cx="4702664" cy="138499"/>
          </a:xfrm>
          <a:prstGeom prst="rect">
            <a:avLst/>
          </a:prstGeom>
          <a:noFill/>
        </p:spPr>
        <p:txBody>
          <a:bodyPr wrap="square" lIns="0" tIns="0" rIns="0" bIns="0" rtlCol="0" anchor="b"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a:solidFill>
                  <a:srgbClr val="9A9899"/>
                </a:solidFill>
                <a:effectLst/>
                <a:latin typeface="Arial Narrow" panose="020B0604020202020204" pitchFamily="34" charset="0"/>
                <a:cs typeface="Arial Narrow" panose="020B0604020202020204" pitchFamily="34" charset="0"/>
              </a:rPr>
              <a:t>Content of this presentation is copyright</a:t>
            </a:r>
            <a:r>
              <a:rPr lang="en-CH" sz="900" b="0" i="0">
                <a:solidFill>
                  <a:srgbClr val="9A9899"/>
                </a:solidFill>
                <a:effectLst/>
                <a:latin typeface="Arial Narrow" panose="020B0604020202020204" pitchFamily="34" charset="0"/>
                <a:cs typeface="Arial Narrow" panose="020B0604020202020204" pitchFamily="34" charset="0"/>
              </a:rPr>
              <a:t> </a:t>
            </a:r>
            <a:r>
              <a:rPr lang="en-US" sz="900" b="0" i="0">
                <a:solidFill>
                  <a:srgbClr val="9A9899"/>
                </a:solidFill>
                <a:effectLst/>
                <a:latin typeface="Arial Narrow" panose="020B0604020202020204" pitchFamily="34" charset="0"/>
                <a:cs typeface="Arial Narrow" panose="020B0604020202020204" pitchFamily="34" charset="0"/>
              </a:rPr>
              <a:t>and responsibility of the author. Permission is required for re-use</a:t>
            </a:r>
            <a:r>
              <a:rPr lang="en-CH" sz="900" b="0" i="0">
                <a:solidFill>
                  <a:srgbClr val="9A9899"/>
                </a:solidFill>
                <a:effectLst/>
                <a:latin typeface="Arial Narrow" panose="020B0604020202020204" pitchFamily="34" charset="0"/>
                <a:cs typeface="Arial Narrow" panose="020B0604020202020204" pitchFamily="34" charset="0"/>
              </a:rPr>
              <a:t>.</a:t>
            </a:r>
            <a:endParaRPr lang="en-US" sz="900" b="0" i="0">
              <a:solidFill>
                <a:srgbClr val="9A9899"/>
              </a:solidFill>
              <a:effectLst/>
              <a:latin typeface="Arial Narrow" panose="020B0604020202020204" pitchFamily="34" charset="0"/>
              <a:cs typeface="Arial Narrow" panose="020B0604020202020204" pitchFamily="34" charset="0"/>
            </a:endParaRPr>
          </a:p>
        </p:txBody>
      </p:sp>
      <p:sp>
        <p:nvSpPr>
          <p:cNvPr id="4" name="Espace réservé du texte 3">
            <a:extLst>
              <a:ext uri="{FF2B5EF4-FFF2-40B4-BE49-F238E27FC236}">
                <a16:creationId xmlns:a16="http://schemas.microsoft.com/office/drawing/2014/main" id="{96F40758-F3F9-EF42-89F5-09B4B00F6410}"/>
              </a:ext>
            </a:extLst>
          </p:cNvPr>
          <p:cNvSpPr>
            <a:spLocks noGrp="1"/>
          </p:cNvSpPr>
          <p:nvPr>
            <p:ph type="body" sz="quarter" idx="14" hasCustomPrompt="1"/>
          </p:nvPr>
        </p:nvSpPr>
        <p:spPr>
          <a:xfrm>
            <a:off x="2126151" y="4655563"/>
            <a:ext cx="1904009" cy="176212"/>
          </a:xfrm>
          <a:prstGeom prst="rect">
            <a:avLst/>
          </a:prstGeom>
        </p:spPr>
        <p:txBody>
          <a:bodyPr lIns="0" bIns="0" anchor="b" anchorCtr="0"/>
          <a:lstStyle>
            <a:lvl1pPr>
              <a:defRPr sz="900" b="0" i="0" spc="0">
                <a:solidFill>
                  <a:srgbClr val="9A9899"/>
                </a:solidFill>
                <a:latin typeface="Arial Narrow" panose="020B0604020202020204" pitchFamily="34" charset="0"/>
                <a:cs typeface="Arial Narrow" panose="020B0604020202020204" pitchFamily="34" charset="0"/>
              </a:defRPr>
            </a:lvl1pPr>
          </a:lstStyle>
          <a:p>
            <a:pPr lvl="0"/>
            <a:r>
              <a:rPr lang="en-CH"/>
              <a:t>Add name of presenter here</a:t>
            </a:r>
            <a:endParaRPr lang="fr-FR"/>
          </a:p>
        </p:txBody>
      </p:sp>
    </p:spTree>
  </p:cSld>
  <p:clrMapOvr>
    <a:masterClrMapping/>
  </p:clrMapOvr>
  <p:extLst>
    <p:ext uri="{DCECCB84-F9BA-43D5-87BE-67443E8EF086}">
      <p15:sldGuideLst xmlns:p15="http://schemas.microsoft.com/office/powerpoint/2012/main">
        <p15:guide id="1" orient="horz" pos="14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Chapter" userDrawn="1">
  <p:cSld name="2_Title Chapter">
    <p:spTree>
      <p:nvGrpSpPr>
        <p:cNvPr id="1" name="Shape 21"/>
        <p:cNvGrpSpPr/>
        <p:nvPr/>
      </p:nvGrpSpPr>
      <p:grpSpPr>
        <a:xfrm>
          <a:off x="0" y="0"/>
          <a:ext cx="0" cy="0"/>
          <a:chOff x="0" y="0"/>
          <a:chExt cx="0" cy="0"/>
        </a:xfrm>
      </p:grpSpPr>
      <p:pic>
        <p:nvPicPr>
          <p:cNvPr id="22" name="Google Shape;22;p15"/>
          <p:cNvPicPr preferRelativeResize="0"/>
          <p:nvPr/>
        </p:nvPicPr>
        <p:blipFill rotWithShape="1">
          <a:blip r:embed="rId2">
            <a:alphaModFix/>
          </a:blip>
          <a:srcRect l="465" r="475"/>
          <a:stretch/>
        </p:blipFill>
        <p:spPr>
          <a:xfrm>
            <a:off x="5630200" y="0"/>
            <a:ext cx="3513800" cy="5149127"/>
          </a:xfrm>
          <a:prstGeom prst="rect">
            <a:avLst/>
          </a:prstGeom>
          <a:noFill/>
          <a:ln>
            <a:noFill/>
          </a:ln>
        </p:spPr>
      </p:pic>
      <p:sp>
        <p:nvSpPr>
          <p:cNvPr id="23" name="Google Shape;23;p15"/>
          <p:cNvSpPr txBox="1">
            <a:spLocks noGrp="1"/>
          </p:cNvSpPr>
          <p:nvPr>
            <p:ph type="ctrTitle"/>
          </p:nvPr>
        </p:nvSpPr>
        <p:spPr>
          <a:xfrm>
            <a:off x="360000" y="1870902"/>
            <a:ext cx="8424000" cy="900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508FA1"/>
              </a:buClr>
              <a:buSzPts val="1400"/>
              <a:buFont typeface="Arial"/>
              <a:buNone/>
              <a:defRPr sz="2800" b="1" i="0" u="none" strike="noStrike" cap="none">
                <a:solidFill>
                  <a:srgbClr val="508FA1"/>
                </a:solidFill>
                <a:latin typeface="Arial Narrow"/>
                <a:ea typeface="Arial Narrow"/>
                <a:cs typeface="Arial Narrow"/>
                <a:sym typeface="Arial Narrow"/>
              </a:defRPr>
            </a:lvl1pPr>
            <a:lvl2pPr marR="0" lvl="1"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2pPr>
            <a:lvl3pPr marR="0" lvl="2"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3pPr>
            <a:lvl4pPr marR="0" lvl="3"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4pPr>
            <a:lvl5pPr marR="0" lvl="4"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5pPr>
            <a:lvl6pPr marR="0" lvl="5"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6pPr>
            <a:lvl7pPr marR="0" lvl="6"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7pPr>
            <a:lvl8pPr marR="0" lvl="7"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8pPr>
            <a:lvl9pPr marR="0" lvl="8"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9pPr>
          </a:lstStyle>
          <a:p>
            <a:endParaRPr/>
          </a:p>
        </p:txBody>
      </p:sp>
      <p:sp>
        <p:nvSpPr>
          <p:cNvPr id="24" name="Google Shape;24;p15"/>
          <p:cNvSpPr txBox="1">
            <a:spLocks noGrp="1"/>
          </p:cNvSpPr>
          <p:nvPr>
            <p:ph type="subTitle" idx="1"/>
          </p:nvPr>
        </p:nvSpPr>
        <p:spPr>
          <a:xfrm>
            <a:off x="360000" y="2770902"/>
            <a:ext cx="8424000"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508FA1"/>
              </a:buClr>
              <a:buSzPts val="700"/>
              <a:buFont typeface="Noto Sans Symbols"/>
              <a:buNone/>
              <a:defRPr sz="2000" b="0" i="0" u="none" strike="noStrike" cap="none">
                <a:solidFill>
                  <a:srgbClr val="508FA1"/>
                </a:solidFill>
                <a:latin typeface="Arial Narrow"/>
                <a:ea typeface="Arial Narrow"/>
                <a:cs typeface="Arial Narrow"/>
                <a:sym typeface="Arial Narrow"/>
              </a:defRPr>
            </a:lvl1pPr>
            <a:lvl2pPr marR="0" lvl="1" algn="l" rtl="0">
              <a:lnSpc>
                <a:spcPct val="100000"/>
              </a:lnSpc>
              <a:spcBef>
                <a:spcPts val="320"/>
              </a:spcBef>
              <a:spcAft>
                <a:spcPts val="0"/>
              </a:spcAft>
              <a:buClr>
                <a:srgbClr val="508FA1"/>
              </a:buClr>
              <a:buSzPts val="560"/>
              <a:buFont typeface="Noto Sans Symbols"/>
              <a:buNone/>
              <a:defRPr sz="1600" b="0" i="0" u="none" strike="noStrike" cap="none">
                <a:solidFill>
                  <a:srgbClr val="508FA1"/>
                </a:solidFill>
                <a:latin typeface="Arial Narrow"/>
                <a:ea typeface="Arial Narrow"/>
                <a:cs typeface="Arial Narrow"/>
                <a:sym typeface="Arial Narrow"/>
              </a:defRPr>
            </a:lvl2pPr>
            <a:lvl3pPr marR="0" lvl="2" algn="l" rtl="0">
              <a:lnSpc>
                <a:spcPct val="100000"/>
              </a:lnSpc>
              <a:spcBef>
                <a:spcPts val="320"/>
              </a:spcBef>
              <a:spcAft>
                <a:spcPts val="0"/>
              </a:spcAft>
              <a:buClr>
                <a:srgbClr val="508FA1"/>
              </a:buClr>
              <a:buSzPts val="560"/>
              <a:buFont typeface="Noto Sans Symbols"/>
              <a:buNone/>
              <a:defRPr sz="1600" b="0" i="0" u="none" strike="noStrike" cap="none">
                <a:solidFill>
                  <a:srgbClr val="508FA1"/>
                </a:solidFill>
                <a:latin typeface="Arial Narrow"/>
                <a:ea typeface="Arial Narrow"/>
                <a:cs typeface="Arial Narrow"/>
                <a:sym typeface="Arial Narrow"/>
              </a:defRPr>
            </a:lvl3pPr>
            <a:lvl4pPr marR="0" lvl="3"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4pPr>
            <a:lvl5pPr marR="0" lvl="4"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5pPr>
            <a:lvl6pPr marR="0" lvl="5"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6pPr>
            <a:lvl7pPr marR="0" lvl="6"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7pPr>
            <a:lvl8pPr marR="0" lvl="7"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8pPr>
            <a:lvl9pPr marR="0" lvl="8"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9pPr>
          </a:lstStyle>
          <a:p>
            <a:endParaRPr/>
          </a:p>
        </p:txBody>
      </p:sp>
      <p:sp>
        <p:nvSpPr>
          <p:cNvPr id="25" name="Google Shape;25;p15"/>
          <p:cNvSpPr/>
          <p:nvPr/>
        </p:nvSpPr>
        <p:spPr>
          <a:xfrm>
            <a:off x="8784000" y="2590902"/>
            <a:ext cx="0" cy="0"/>
          </a:xfrm>
          <a:prstGeom prst="rect">
            <a:avLst/>
          </a:prstGeom>
          <a:solidFill>
            <a:schemeClr val="accent2"/>
          </a:solid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Narrow"/>
              <a:ea typeface="Arial Narrow"/>
              <a:cs typeface="Arial Narrow"/>
              <a:sym typeface="Arial Narrow"/>
            </a:endParaRPr>
          </a:p>
        </p:txBody>
      </p:sp>
      <p:pic>
        <p:nvPicPr>
          <p:cNvPr id="7" name="Google Shape;20;p14">
            <a:extLst>
              <a:ext uri="{FF2B5EF4-FFF2-40B4-BE49-F238E27FC236}">
                <a16:creationId xmlns:a16="http://schemas.microsoft.com/office/drawing/2014/main" id="{6FCDAEE6-569A-334D-8D8F-13C052A4D976}"/>
              </a:ext>
            </a:extLst>
          </p:cNvPr>
          <p:cNvPicPr preferRelativeResize="0"/>
          <p:nvPr userDrawn="1"/>
        </p:nvPicPr>
        <p:blipFill>
          <a:blip r:embed="rId3">
            <a:alphaModFix/>
          </a:blip>
          <a:stretch>
            <a:fillRect/>
          </a:stretch>
        </p:blipFill>
        <p:spPr>
          <a:xfrm>
            <a:off x="359999" y="4440700"/>
            <a:ext cx="1399300" cy="391075"/>
          </a:xfrm>
          <a:prstGeom prst="rect">
            <a:avLst/>
          </a:prstGeom>
          <a:noFill/>
          <a:ln>
            <a:noFill/>
          </a:ln>
        </p:spPr>
      </p:pic>
      <p:sp>
        <p:nvSpPr>
          <p:cNvPr id="8" name="TextBox 4">
            <a:extLst>
              <a:ext uri="{FF2B5EF4-FFF2-40B4-BE49-F238E27FC236}">
                <a16:creationId xmlns:a16="http://schemas.microsoft.com/office/drawing/2014/main" id="{6918F7DE-63B5-014A-93ED-7F5D4F5962A7}"/>
              </a:ext>
            </a:extLst>
          </p:cNvPr>
          <p:cNvSpPr txBox="1"/>
          <p:nvPr userDrawn="1"/>
        </p:nvSpPr>
        <p:spPr>
          <a:xfrm>
            <a:off x="4081337" y="4693276"/>
            <a:ext cx="4702664" cy="138499"/>
          </a:xfrm>
          <a:prstGeom prst="rect">
            <a:avLst/>
          </a:prstGeom>
          <a:noFill/>
        </p:spPr>
        <p:txBody>
          <a:bodyPr wrap="square" lIns="0" tIns="0" rIns="0" bIns="0" rtlCol="0" anchor="b"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a:solidFill>
                  <a:srgbClr val="9A9899"/>
                </a:solidFill>
                <a:effectLst/>
                <a:latin typeface="Arial Narrow" panose="020B0604020202020204" pitchFamily="34" charset="0"/>
                <a:cs typeface="Arial Narrow" panose="020B0604020202020204" pitchFamily="34" charset="0"/>
              </a:rPr>
              <a:t>Content of this presentation is copyright</a:t>
            </a:r>
            <a:r>
              <a:rPr lang="en-CH" sz="900" b="0" i="0">
                <a:solidFill>
                  <a:srgbClr val="9A9899"/>
                </a:solidFill>
                <a:effectLst/>
                <a:latin typeface="Arial Narrow" panose="020B0604020202020204" pitchFamily="34" charset="0"/>
                <a:cs typeface="Arial Narrow" panose="020B0604020202020204" pitchFamily="34" charset="0"/>
              </a:rPr>
              <a:t> </a:t>
            </a:r>
            <a:r>
              <a:rPr lang="en-US" sz="900" b="0" i="0">
                <a:solidFill>
                  <a:srgbClr val="9A9899"/>
                </a:solidFill>
                <a:effectLst/>
                <a:latin typeface="Arial Narrow" panose="020B0604020202020204" pitchFamily="34" charset="0"/>
                <a:cs typeface="Arial Narrow" panose="020B0604020202020204" pitchFamily="34" charset="0"/>
              </a:rPr>
              <a:t>and responsibility of the author. Permission is required for re-use</a:t>
            </a:r>
            <a:r>
              <a:rPr lang="en-CH" sz="900" b="0" i="0">
                <a:solidFill>
                  <a:srgbClr val="9A9899"/>
                </a:solidFill>
                <a:effectLst/>
                <a:latin typeface="Arial Narrow" panose="020B0604020202020204" pitchFamily="34" charset="0"/>
                <a:cs typeface="Arial Narrow" panose="020B0604020202020204" pitchFamily="34" charset="0"/>
              </a:rPr>
              <a:t>.</a:t>
            </a:r>
            <a:endParaRPr lang="en-US" sz="900" b="0" i="0">
              <a:solidFill>
                <a:srgbClr val="9A9899"/>
              </a:solidFill>
              <a:effectLst/>
              <a:latin typeface="Arial Narrow" panose="020B0604020202020204" pitchFamily="34" charset="0"/>
              <a:cs typeface="Arial Narrow" panose="020B0604020202020204" pitchFamily="34" charset="0"/>
            </a:endParaRPr>
          </a:p>
        </p:txBody>
      </p:sp>
      <p:sp>
        <p:nvSpPr>
          <p:cNvPr id="10" name="Espace réservé du texte 3">
            <a:extLst>
              <a:ext uri="{FF2B5EF4-FFF2-40B4-BE49-F238E27FC236}">
                <a16:creationId xmlns:a16="http://schemas.microsoft.com/office/drawing/2014/main" id="{76F204C2-F63A-4939-B876-7893A4F2C126}"/>
              </a:ext>
            </a:extLst>
          </p:cNvPr>
          <p:cNvSpPr>
            <a:spLocks noGrp="1"/>
          </p:cNvSpPr>
          <p:nvPr>
            <p:ph type="body" sz="quarter" idx="14" hasCustomPrompt="1"/>
          </p:nvPr>
        </p:nvSpPr>
        <p:spPr>
          <a:xfrm>
            <a:off x="2126151" y="4655563"/>
            <a:ext cx="1904009" cy="176212"/>
          </a:xfrm>
          <a:prstGeom prst="rect">
            <a:avLst/>
          </a:prstGeom>
        </p:spPr>
        <p:txBody>
          <a:bodyPr lIns="0" bIns="0" anchor="b" anchorCtr="0"/>
          <a:lstStyle>
            <a:lvl1pPr>
              <a:defRPr sz="900" b="0" i="0" spc="0">
                <a:solidFill>
                  <a:srgbClr val="9A9899"/>
                </a:solidFill>
                <a:latin typeface="Arial Narrow" panose="020B0604020202020204" pitchFamily="34" charset="0"/>
                <a:cs typeface="Arial Narrow" panose="020B0604020202020204" pitchFamily="34" charset="0"/>
              </a:defRPr>
            </a:lvl1pPr>
          </a:lstStyle>
          <a:p>
            <a:pPr lvl="0"/>
            <a:r>
              <a:rPr lang="en-CH"/>
              <a:t>Add name of presenter here</a:t>
            </a:r>
            <a:endParaRPr lang="fr-FR"/>
          </a:p>
        </p:txBody>
      </p:sp>
    </p:spTree>
  </p:cSld>
  <p:clrMapOvr>
    <a:masterClrMapping/>
  </p:clrMapOvr>
  <p:extLst>
    <p:ext uri="{DCECCB84-F9BA-43D5-87BE-67443E8EF086}">
      <p15:sldGuideLst xmlns:p15="http://schemas.microsoft.com/office/powerpoint/2012/main">
        <p15:guide id="1" orient="horz" pos="3026" userDrawn="1">
          <p15:clr>
            <a:srgbClr val="FBAE40"/>
          </p15:clr>
        </p15:guide>
        <p15:guide id="2" pos="29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Title, Content and Text" userDrawn="1">
  <p:cSld name="4_Title, Content and Text">
    <p:spTree>
      <p:nvGrpSpPr>
        <p:cNvPr id="1" name="Shape 27"/>
        <p:cNvGrpSpPr/>
        <p:nvPr/>
      </p:nvGrpSpPr>
      <p:grpSpPr>
        <a:xfrm>
          <a:off x="0" y="0"/>
          <a:ext cx="0" cy="0"/>
          <a:chOff x="0" y="0"/>
          <a:chExt cx="0" cy="0"/>
        </a:xfrm>
      </p:grpSpPr>
      <p:sp>
        <p:nvSpPr>
          <p:cNvPr id="28" name="Google Shape;28;p16"/>
          <p:cNvSpPr txBox="1">
            <a:spLocks noGrp="1"/>
          </p:cNvSpPr>
          <p:nvPr>
            <p:ph type="body" idx="1"/>
          </p:nvPr>
        </p:nvSpPr>
        <p:spPr>
          <a:xfrm>
            <a:off x="367125" y="1372480"/>
            <a:ext cx="4204800" cy="2700900"/>
          </a:xfrm>
          <a:prstGeom prst="rect">
            <a:avLst/>
          </a:prstGeom>
          <a:solidFill>
            <a:srgbClr val="D8D8D8"/>
          </a:solid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rgbClr val="508FA1"/>
              </a:buClr>
              <a:buSzPts val="1600"/>
              <a:buFont typeface="Noto Sans Symbols"/>
              <a:buNone/>
              <a:defRPr sz="1600" b="0" i="0" u="none" strike="noStrike" cap="none">
                <a:solidFill>
                  <a:srgbClr val="555354"/>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08FA1"/>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08FA1"/>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9pPr>
          </a:lstStyle>
          <a:p>
            <a:endParaRPr/>
          </a:p>
        </p:txBody>
      </p:sp>
      <p:sp>
        <p:nvSpPr>
          <p:cNvPr id="29" name="Google Shape;29;p16"/>
          <p:cNvSpPr txBox="1">
            <a:spLocks noGrp="1"/>
          </p:cNvSpPr>
          <p:nvPr>
            <p:ph type="body" idx="2"/>
          </p:nvPr>
        </p:nvSpPr>
        <p:spPr>
          <a:xfrm>
            <a:off x="4572000" y="1372805"/>
            <a:ext cx="4204800" cy="2700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rgbClr val="508FA1"/>
              </a:buClr>
              <a:buSzPts val="1600"/>
              <a:buFont typeface="Noto Sans Symbols"/>
              <a:buNone/>
              <a:defRPr sz="1600" b="0" i="0" u="none" strike="noStrike" cap="none">
                <a:solidFill>
                  <a:srgbClr val="555354"/>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08FA1"/>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08FA1"/>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9pPr>
          </a:lstStyle>
          <a:p>
            <a:endParaRPr/>
          </a:p>
        </p:txBody>
      </p:sp>
      <p:sp>
        <p:nvSpPr>
          <p:cNvPr id="30" name="Google Shape;30;p16"/>
          <p:cNvSpPr txBox="1">
            <a:spLocks noGrp="1"/>
          </p:cNvSpPr>
          <p:nvPr>
            <p:ph type="ctrTitle"/>
          </p:nvPr>
        </p:nvSpPr>
        <p:spPr>
          <a:xfrm>
            <a:off x="359999" y="244174"/>
            <a:ext cx="8409900"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508FA1"/>
              </a:buClr>
              <a:buSzPts val="1400"/>
              <a:buFont typeface="Arial"/>
              <a:buNone/>
              <a:defRPr sz="2800" b="1" i="0" u="none" strike="noStrike" cap="none">
                <a:solidFill>
                  <a:srgbClr val="508FA1"/>
                </a:solidFill>
                <a:latin typeface="Arial Narrow"/>
                <a:ea typeface="Arial Narrow"/>
                <a:cs typeface="Arial Narrow"/>
                <a:sym typeface="Arial Narrow"/>
              </a:defRPr>
            </a:lvl1pPr>
            <a:lvl2pPr marR="0" lvl="1"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2pPr>
            <a:lvl3pPr marR="0" lvl="2"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3pPr>
            <a:lvl4pPr marR="0" lvl="3"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4pPr>
            <a:lvl5pPr marR="0" lvl="4"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5pPr>
            <a:lvl6pPr marR="0" lvl="5"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6pPr>
            <a:lvl7pPr marR="0" lvl="6"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7pPr>
            <a:lvl8pPr marR="0" lvl="7"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8pPr>
            <a:lvl9pPr marR="0" lvl="8"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9pPr>
          </a:lstStyle>
          <a:p>
            <a:endParaRPr/>
          </a:p>
        </p:txBody>
      </p:sp>
      <p:sp>
        <p:nvSpPr>
          <p:cNvPr id="31" name="Google Shape;31;p16"/>
          <p:cNvSpPr txBox="1">
            <a:spLocks noGrp="1"/>
          </p:cNvSpPr>
          <p:nvPr>
            <p:ph type="subTitle" idx="3"/>
          </p:nvPr>
        </p:nvSpPr>
        <p:spPr>
          <a:xfrm>
            <a:off x="359999" y="676174"/>
            <a:ext cx="8409900"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508FA1"/>
              </a:buClr>
              <a:buSzPts val="700"/>
              <a:buFont typeface="Noto Sans Symbols"/>
              <a:buNone/>
              <a:defRPr sz="2000" b="0" i="0" u="none" strike="noStrike" cap="none">
                <a:solidFill>
                  <a:srgbClr val="508FA1"/>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a:p>
        </p:txBody>
      </p:sp>
      <p:pic>
        <p:nvPicPr>
          <p:cNvPr id="7" name="Google Shape;20;p14">
            <a:extLst>
              <a:ext uri="{FF2B5EF4-FFF2-40B4-BE49-F238E27FC236}">
                <a16:creationId xmlns:a16="http://schemas.microsoft.com/office/drawing/2014/main" id="{092FDC05-72F0-BD4C-9A8A-95D665A234AF}"/>
              </a:ext>
            </a:extLst>
          </p:cNvPr>
          <p:cNvPicPr preferRelativeResize="0"/>
          <p:nvPr userDrawn="1"/>
        </p:nvPicPr>
        <p:blipFill>
          <a:blip r:embed="rId2">
            <a:alphaModFix/>
          </a:blip>
          <a:stretch>
            <a:fillRect/>
          </a:stretch>
        </p:blipFill>
        <p:spPr>
          <a:xfrm>
            <a:off x="359999" y="4440700"/>
            <a:ext cx="1399300" cy="391075"/>
          </a:xfrm>
          <a:prstGeom prst="rect">
            <a:avLst/>
          </a:prstGeom>
          <a:noFill/>
          <a:ln>
            <a:noFill/>
          </a:ln>
        </p:spPr>
      </p:pic>
      <p:sp>
        <p:nvSpPr>
          <p:cNvPr id="8" name="TextBox 4">
            <a:extLst>
              <a:ext uri="{FF2B5EF4-FFF2-40B4-BE49-F238E27FC236}">
                <a16:creationId xmlns:a16="http://schemas.microsoft.com/office/drawing/2014/main" id="{CDA52118-E9D3-1A46-B0E3-ECB9BA381ABE}"/>
              </a:ext>
            </a:extLst>
          </p:cNvPr>
          <p:cNvSpPr txBox="1"/>
          <p:nvPr userDrawn="1"/>
        </p:nvSpPr>
        <p:spPr>
          <a:xfrm>
            <a:off x="4081337" y="4693276"/>
            <a:ext cx="4702664" cy="138499"/>
          </a:xfrm>
          <a:prstGeom prst="rect">
            <a:avLst/>
          </a:prstGeom>
          <a:noFill/>
        </p:spPr>
        <p:txBody>
          <a:bodyPr wrap="square" lIns="0" tIns="0" rIns="0" bIns="0" rtlCol="0" anchor="b"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a:solidFill>
                  <a:srgbClr val="9A9899"/>
                </a:solidFill>
                <a:effectLst/>
                <a:latin typeface="Arial Narrow" panose="020B0604020202020204" pitchFamily="34" charset="0"/>
                <a:cs typeface="Arial Narrow" panose="020B0604020202020204" pitchFamily="34" charset="0"/>
              </a:rPr>
              <a:t>Content of this presentation is copyright</a:t>
            </a:r>
            <a:r>
              <a:rPr lang="en-CH" sz="900" b="0" i="0">
                <a:solidFill>
                  <a:srgbClr val="9A9899"/>
                </a:solidFill>
                <a:effectLst/>
                <a:latin typeface="Arial Narrow" panose="020B0604020202020204" pitchFamily="34" charset="0"/>
                <a:cs typeface="Arial Narrow" panose="020B0604020202020204" pitchFamily="34" charset="0"/>
              </a:rPr>
              <a:t> </a:t>
            </a:r>
            <a:r>
              <a:rPr lang="en-US" sz="900" b="0" i="0">
                <a:solidFill>
                  <a:srgbClr val="9A9899"/>
                </a:solidFill>
                <a:effectLst/>
                <a:latin typeface="Arial Narrow" panose="020B0604020202020204" pitchFamily="34" charset="0"/>
                <a:cs typeface="Arial Narrow" panose="020B0604020202020204" pitchFamily="34" charset="0"/>
              </a:rPr>
              <a:t>and responsibility of the author. Permission is required for re-use</a:t>
            </a:r>
            <a:r>
              <a:rPr lang="en-CH" sz="900" b="0" i="0">
                <a:solidFill>
                  <a:srgbClr val="9A9899"/>
                </a:solidFill>
                <a:effectLst/>
                <a:latin typeface="Arial Narrow" panose="020B0604020202020204" pitchFamily="34" charset="0"/>
                <a:cs typeface="Arial Narrow" panose="020B0604020202020204" pitchFamily="34" charset="0"/>
              </a:rPr>
              <a:t>.</a:t>
            </a:r>
            <a:endParaRPr lang="en-US" sz="900" b="0" i="0">
              <a:solidFill>
                <a:srgbClr val="9A9899"/>
              </a:solidFill>
              <a:effectLst/>
              <a:latin typeface="Arial Narrow" panose="020B0604020202020204" pitchFamily="34" charset="0"/>
              <a:cs typeface="Arial Narrow" panose="020B0604020202020204" pitchFamily="34" charset="0"/>
            </a:endParaRPr>
          </a:p>
        </p:txBody>
      </p:sp>
      <p:sp>
        <p:nvSpPr>
          <p:cNvPr id="10" name="Espace réservé du texte 3">
            <a:extLst>
              <a:ext uri="{FF2B5EF4-FFF2-40B4-BE49-F238E27FC236}">
                <a16:creationId xmlns:a16="http://schemas.microsoft.com/office/drawing/2014/main" id="{0C2CA9E9-C6A5-4BF9-8C13-D1C5E741FBAA}"/>
              </a:ext>
            </a:extLst>
          </p:cNvPr>
          <p:cNvSpPr>
            <a:spLocks noGrp="1"/>
          </p:cNvSpPr>
          <p:nvPr>
            <p:ph type="body" sz="quarter" idx="14" hasCustomPrompt="1"/>
          </p:nvPr>
        </p:nvSpPr>
        <p:spPr>
          <a:xfrm>
            <a:off x="2126151" y="4655563"/>
            <a:ext cx="1904009" cy="176212"/>
          </a:xfrm>
          <a:prstGeom prst="rect">
            <a:avLst/>
          </a:prstGeom>
        </p:spPr>
        <p:txBody>
          <a:bodyPr lIns="0" bIns="0" anchor="b" anchorCtr="0"/>
          <a:lstStyle>
            <a:lvl1pPr>
              <a:defRPr sz="900" b="0" i="0" spc="0">
                <a:solidFill>
                  <a:srgbClr val="9A9899"/>
                </a:solidFill>
                <a:latin typeface="Arial Narrow" panose="020B0604020202020204" pitchFamily="34" charset="0"/>
                <a:cs typeface="Arial Narrow" panose="020B0604020202020204" pitchFamily="34" charset="0"/>
              </a:defRPr>
            </a:lvl1pPr>
          </a:lstStyle>
          <a:p>
            <a:pPr lvl="0"/>
            <a:r>
              <a:rPr lang="en-CH"/>
              <a:t>Add name of presenter here</a:t>
            </a:r>
            <a:endParaRPr lang="fr-FR"/>
          </a:p>
        </p:txBody>
      </p:sp>
    </p:spTree>
  </p:cSld>
  <p:clrMapOvr>
    <a:masterClrMapping/>
  </p:clrMapOvr>
  <p:extLst>
    <p:ext uri="{DCECCB84-F9BA-43D5-87BE-67443E8EF086}">
      <p15:sldGuideLst xmlns:p15="http://schemas.microsoft.com/office/powerpoint/2012/main">
        <p15:guide id="1" orient="horz" pos="14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_Title, Content and Text" userDrawn="1">
  <p:cSld name="5_Title, Content and Text">
    <p:spTree>
      <p:nvGrpSpPr>
        <p:cNvPr id="1" name="Shape 33"/>
        <p:cNvGrpSpPr/>
        <p:nvPr/>
      </p:nvGrpSpPr>
      <p:grpSpPr>
        <a:xfrm>
          <a:off x="0" y="0"/>
          <a:ext cx="0" cy="0"/>
          <a:chOff x="0" y="0"/>
          <a:chExt cx="0" cy="0"/>
        </a:xfrm>
      </p:grpSpPr>
      <p:sp>
        <p:nvSpPr>
          <p:cNvPr id="34" name="Google Shape;34;p17"/>
          <p:cNvSpPr txBox="1">
            <a:spLocks noGrp="1"/>
          </p:cNvSpPr>
          <p:nvPr>
            <p:ph type="body" idx="1"/>
          </p:nvPr>
        </p:nvSpPr>
        <p:spPr>
          <a:xfrm>
            <a:off x="375025" y="2577756"/>
            <a:ext cx="8431200" cy="1495500"/>
          </a:xfrm>
          <a:prstGeom prst="rect">
            <a:avLst/>
          </a:prstGeom>
          <a:solidFill>
            <a:srgbClr val="D8D8D8"/>
          </a:solid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rgbClr val="508FA1"/>
              </a:buClr>
              <a:buSzPts val="1600"/>
              <a:buFont typeface="Noto Sans Symbols"/>
              <a:buNone/>
              <a:defRPr sz="1600" b="0" i="0" u="none" strike="noStrike" cap="none">
                <a:solidFill>
                  <a:srgbClr val="555354"/>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08FA1"/>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08FA1"/>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9pPr>
          </a:lstStyle>
          <a:p>
            <a:endParaRPr/>
          </a:p>
        </p:txBody>
      </p:sp>
      <p:sp>
        <p:nvSpPr>
          <p:cNvPr id="35" name="Google Shape;35;p17"/>
          <p:cNvSpPr txBox="1">
            <a:spLocks noGrp="1"/>
          </p:cNvSpPr>
          <p:nvPr>
            <p:ph type="body" idx="2"/>
          </p:nvPr>
        </p:nvSpPr>
        <p:spPr>
          <a:xfrm>
            <a:off x="367936" y="1373256"/>
            <a:ext cx="8431200" cy="1204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rgbClr val="508FA1"/>
              </a:buClr>
              <a:buSzPts val="1600"/>
              <a:buFont typeface="Noto Sans Symbols"/>
              <a:buNone/>
              <a:defRPr sz="1600" b="0" i="0" u="none" strike="noStrike" cap="none">
                <a:solidFill>
                  <a:srgbClr val="555354"/>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08FA1"/>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08FA1"/>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9pPr>
          </a:lstStyle>
          <a:p>
            <a:endParaRPr/>
          </a:p>
        </p:txBody>
      </p:sp>
      <p:sp>
        <p:nvSpPr>
          <p:cNvPr id="36" name="Google Shape;36;p17"/>
          <p:cNvSpPr txBox="1">
            <a:spLocks noGrp="1"/>
          </p:cNvSpPr>
          <p:nvPr>
            <p:ph type="ctrTitle"/>
          </p:nvPr>
        </p:nvSpPr>
        <p:spPr>
          <a:xfrm>
            <a:off x="359999" y="244175"/>
            <a:ext cx="8409900"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508FA1"/>
              </a:buClr>
              <a:buSzPts val="1400"/>
              <a:buFont typeface="Arial"/>
              <a:buNone/>
              <a:defRPr sz="2800" b="1" i="0" u="none" strike="noStrike" cap="none">
                <a:solidFill>
                  <a:srgbClr val="508FA1"/>
                </a:solidFill>
                <a:latin typeface="Arial Narrow"/>
                <a:ea typeface="Arial Narrow"/>
                <a:cs typeface="Arial Narrow"/>
                <a:sym typeface="Arial Narrow"/>
              </a:defRPr>
            </a:lvl1pPr>
            <a:lvl2pPr marR="0" lvl="1"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2pPr>
            <a:lvl3pPr marR="0" lvl="2"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3pPr>
            <a:lvl4pPr marR="0" lvl="3"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4pPr>
            <a:lvl5pPr marR="0" lvl="4"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5pPr>
            <a:lvl6pPr marR="0" lvl="5"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6pPr>
            <a:lvl7pPr marR="0" lvl="6"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7pPr>
            <a:lvl8pPr marR="0" lvl="7"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8pPr>
            <a:lvl9pPr marR="0" lvl="8"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9pPr>
          </a:lstStyle>
          <a:p>
            <a:endParaRPr/>
          </a:p>
        </p:txBody>
      </p:sp>
      <p:sp>
        <p:nvSpPr>
          <p:cNvPr id="37" name="Google Shape;37;p17"/>
          <p:cNvSpPr txBox="1">
            <a:spLocks noGrp="1"/>
          </p:cNvSpPr>
          <p:nvPr>
            <p:ph type="subTitle" idx="3"/>
          </p:nvPr>
        </p:nvSpPr>
        <p:spPr>
          <a:xfrm>
            <a:off x="359999" y="676175"/>
            <a:ext cx="8409900"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508FA1"/>
              </a:buClr>
              <a:buSzPts val="700"/>
              <a:buFont typeface="Noto Sans Symbols"/>
              <a:buNone/>
              <a:defRPr sz="2000" b="0" i="0" u="none" strike="noStrike" cap="none">
                <a:solidFill>
                  <a:srgbClr val="508FA1"/>
                </a:solidFill>
                <a:latin typeface="Arial Narrow"/>
                <a:ea typeface="Arial Narrow"/>
                <a:cs typeface="Arial Narrow"/>
                <a:sym typeface="Arial Narrow"/>
              </a:defRPr>
            </a:lvl1pPr>
            <a:lvl2pPr marR="0" lvl="1" algn="l" rtl="0">
              <a:lnSpc>
                <a:spcPct val="100000"/>
              </a:lnSpc>
              <a:spcBef>
                <a:spcPts val="320"/>
              </a:spcBef>
              <a:spcAft>
                <a:spcPts val="0"/>
              </a:spcAft>
              <a:buClr>
                <a:srgbClr val="508FA1"/>
              </a:buClr>
              <a:buSzPts val="560"/>
              <a:buFont typeface="Noto Sans Symbols"/>
              <a:buNone/>
              <a:defRPr sz="1600" b="0" i="0" u="none" strike="noStrike" cap="none">
                <a:solidFill>
                  <a:srgbClr val="508FA1"/>
                </a:solidFill>
                <a:latin typeface="Arial Narrow"/>
                <a:ea typeface="Arial Narrow"/>
                <a:cs typeface="Arial Narrow"/>
                <a:sym typeface="Arial Narrow"/>
              </a:defRPr>
            </a:lvl2pPr>
            <a:lvl3pPr marR="0" lvl="2" algn="l" rtl="0">
              <a:lnSpc>
                <a:spcPct val="100000"/>
              </a:lnSpc>
              <a:spcBef>
                <a:spcPts val="320"/>
              </a:spcBef>
              <a:spcAft>
                <a:spcPts val="0"/>
              </a:spcAft>
              <a:buClr>
                <a:srgbClr val="508FA1"/>
              </a:buClr>
              <a:buSzPts val="560"/>
              <a:buFont typeface="Noto Sans Symbols"/>
              <a:buNone/>
              <a:defRPr sz="1600" b="0" i="0" u="none" strike="noStrike" cap="none">
                <a:solidFill>
                  <a:srgbClr val="508FA1"/>
                </a:solidFill>
                <a:latin typeface="Arial Narrow"/>
                <a:ea typeface="Arial Narrow"/>
                <a:cs typeface="Arial Narrow"/>
                <a:sym typeface="Arial Narrow"/>
              </a:defRPr>
            </a:lvl3pPr>
            <a:lvl4pPr marR="0" lvl="3"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4pPr>
            <a:lvl5pPr marR="0" lvl="4"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5pPr>
            <a:lvl6pPr marR="0" lvl="5"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6pPr>
            <a:lvl7pPr marR="0" lvl="6"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7pPr>
            <a:lvl8pPr marR="0" lvl="7"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8pPr>
            <a:lvl9pPr marR="0" lvl="8"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9pPr>
          </a:lstStyle>
          <a:p>
            <a:endParaRPr/>
          </a:p>
        </p:txBody>
      </p:sp>
      <p:pic>
        <p:nvPicPr>
          <p:cNvPr id="7" name="Google Shape;20;p14">
            <a:extLst>
              <a:ext uri="{FF2B5EF4-FFF2-40B4-BE49-F238E27FC236}">
                <a16:creationId xmlns:a16="http://schemas.microsoft.com/office/drawing/2014/main" id="{3601DE20-CED3-E844-9FDB-571439E9C5A6}"/>
              </a:ext>
            </a:extLst>
          </p:cNvPr>
          <p:cNvPicPr preferRelativeResize="0"/>
          <p:nvPr userDrawn="1"/>
        </p:nvPicPr>
        <p:blipFill>
          <a:blip r:embed="rId2">
            <a:alphaModFix/>
          </a:blip>
          <a:stretch>
            <a:fillRect/>
          </a:stretch>
        </p:blipFill>
        <p:spPr>
          <a:xfrm>
            <a:off x="359999" y="4440700"/>
            <a:ext cx="1399300" cy="391075"/>
          </a:xfrm>
          <a:prstGeom prst="rect">
            <a:avLst/>
          </a:prstGeom>
          <a:noFill/>
          <a:ln>
            <a:noFill/>
          </a:ln>
        </p:spPr>
      </p:pic>
      <p:sp>
        <p:nvSpPr>
          <p:cNvPr id="8" name="TextBox 4">
            <a:extLst>
              <a:ext uri="{FF2B5EF4-FFF2-40B4-BE49-F238E27FC236}">
                <a16:creationId xmlns:a16="http://schemas.microsoft.com/office/drawing/2014/main" id="{A5958D5E-97A3-3042-B7F7-C502B241792C}"/>
              </a:ext>
            </a:extLst>
          </p:cNvPr>
          <p:cNvSpPr txBox="1"/>
          <p:nvPr userDrawn="1"/>
        </p:nvSpPr>
        <p:spPr>
          <a:xfrm>
            <a:off x="4081337" y="4693276"/>
            <a:ext cx="4702664" cy="138499"/>
          </a:xfrm>
          <a:prstGeom prst="rect">
            <a:avLst/>
          </a:prstGeom>
          <a:noFill/>
        </p:spPr>
        <p:txBody>
          <a:bodyPr wrap="square" lIns="0" tIns="0" rIns="0" bIns="0" rtlCol="0" anchor="b"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a:solidFill>
                  <a:srgbClr val="9A9899"/>
                </a:solidFill>
                <a:effectLst/>
                <a:latin typeface="Arial Narrow" panose="020B0604020202020204" pitchFamily="34" charset="0"/>
                <a:cs typeface="Arial Narrow" panose="020B0604020202020204" pitchFamily="34" charset="0"/>
              </a:rPr>
              <a:t>Content of this presentation is copyright</a:t>
            </a:r>
            <a:r>
              <a:rPr lang="en-CH" sz="900" b="0" i="0">
                <a:solidFill>
                  <a:srgbClr val="9A9899"/>
                </a:solidFill>
                <a:effectLst/>
                <a:latin typeface="Arial Narrow" panose="020B0604020202020204" pitchFamily="34" charset="0"/>
                <a:cs typeface="Arial Narrow" panose="020B0604020202020204" pitchFamily="34" charset="0"/>
              </a:rPr>
              <a:t> </a:t>
            </a:r>
            <a:r>
              <a:rPr lang="en-US" sz="900" b="0" i="0">
                <a:solidFill>
                  <a:srgbClr val="9A9899"/>
                </a:solidFill>
                <a:effectLst/>
                <a:latin typeface="Arial Narrow" panose="020B0604020202020204" pitchFamily="34" charset="0"/>
                <a:cs typeface="Arial Narrow" panose="020B0604020202020204" pitchFamily="34" charset="0"/>
              </a:rPr>
              <a:t>and responsibility of the author. Permission is required for re-use</a:t>
            </a:r>
            <a:r>
              <a:rPr lang="en-CH" sz="900" b="0" i="0">
                <a:solidFill>
                  <a:srgbClr val="9A9899"/>
                </a:solidFill>
                <a:effectLst/>
                <a:latin typeface="Arial Narrow" panose="020B0604020202020204" pitchFamily="34" charset="0"/>
                <a:cs typeface="Arial Narrow" panose="020B0604020202020204" pitchFamily="34" charset="0"/>
              </a:rPr>
              <a:t>.</a:t>
            </a:r>
            <a:endParaRPr lang="en-US" sz="900" b="0" i="0">
              <a:solidFill>
                <a:srgbClr val="9A9899"/>
              </a:solidFill>
              <a:effectLst/>
              <a:latin typeface="Arial Narrow" panose="020B0604020202020204" pitchFamily="34" charset="0"/>
              <a:cs typeface="Arial Narrow" panose="020B0604020202020204" pitchFamily="34" charset="0"/>
            </a:endParaRPr>
          </a:p>
        </p:txBody>
      </p:sp>
      <p:sp>
        <p:nvSpPr>
          <p:cNvPr id="10" name="Espace réservé du texte 3">
            <a:extLst>
              <a:ext uri="{FF2B5EF4-FFF2-40B4-BE49-F238E27FC236}">
                <a16:creationId xmlns:a16="http://schemas.microsoft.com/office/drawing/2014/main" id="{E6A1DBA1-B35D-4E3C-BC3D-1C17D9BA69B0}"/>
              </a:ext>
            </a:extLst>
          </p:cNvPr>
          <p:cNvSpPr>
            <a:spLocks noGrp="1"/>
          </p:cNvSpPr>
          <p:nvPr>
            <p:ph type="body" sz="quarter" idx="14" hasCustomPrompt="1"/>
          </p:nvPr>
        </p:nvSpPr>
        <p:spPr>
          <a:xfrm>
            <a:off x="2126151" y="4655563"/>
            <a:ext cx="1904009" cy="176212"/>
          </a:xfrm>
          <a:prstGeom prst="rect">
            <a:avLst/>
          </a:prstGeom>
        </p:spPr>
        <p:txBody>
          <a:bodyPr lIns="0" bIns="0" anchor="b" anchorCtr="0"/>
          <a:lstStyle>
            <a:lvl1pPr>
              <a:defRPr sz="900" b="0" i="0" spc="0">
                <a:solidFill>
                  <a:srgbClr val="9A9899"/>
                </a:solidFill>
                <a:latin typeface="Arial Narrow" panose="020B0604020202020204" pitchFamily="34" charset="0"/>
                <a:cs typeface="Arial Narrow" panose="020B0604020202020204" pitchFamily="34" charset="0"/>
              </a:defRPr>
            </a:lvl1pPr>
          </a:lstStyle>
          <a:p>
            <a:pPr lvl="0"/>
            <a:r>
              <a:rPr lang="en-CH"/>
              <a:t>Add name of presenter here</a:t>
            </a:r>
            <a:endParaRPr lang="fr-FR"/>
          </a:p>
        </p:txBody>
      </p:sp>
    </p:spTree>
  </p:cSld>
  <p:clrMapOvr>
    <a:masterClrMapping/>
  </p:clrMapOvr>
  <p:extLst>
    <p:ext uri="{DCECCB84-F9BA-43D5-87BE-67443E8EF086}">
      <p15:sldGuideLst xmlns:p15="http://schemas.microsoft.com/office/powerpoint/2012/main">
        <p15:guide id="1" orient="horz" pos="14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6_Title and List" userDrawn="1">
  <p:cSld name="6_Title and List">
    <p:spTree>
      <p:nvGrpSpPr>
        <p:cNvPr id="1" name="Shape 39"/>
        <p:cNvGrpSpPr/>
        <p:nvPr/>
      </p:nvGrpSpPr>
      <p:grpSpPr>
        <a:xfrm>
          <a:off x="0" y="0"/>
          <a:ext cx="0" cy="0"/>
          <a:chOff x="0" y="0"/>
          <a:chExt cx="0" cy="0"/>
        </a:xfrm>
      </p:grpSpPr>
      <p:sp>
        <p:nvSpPr>
          <p:cNvPr id="40" name="Google Shape;40;p18"/>
          <p:cNvSpPr txBox="1">
            <a:spLocks noGrp="1"/>
          </p:cNvSpPr>
          <p:nvPr>
            <p:ph type="ctrTitle"/>
          </p:nvPr>
        </p:nvSpPr>
        <p:spPr>
          <a:xfrm>
            <a:off x="359999" y="244175"/>
            <a:ext cx="8409900"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508FA1"/>
              </a:buClr>
              <a:buSzPts val="1400"/>
              <a:buFont typeface="Arial"/>
              <a:buNone/>
              <a:defRPr sz="2800" b="1" i="0" u="none" strike="noStrike" cap="none">
                <a:solidFill>
                  <a:srgbClr val="508FA1"/>
                </a:solidFill>
                <a:latin typeface="Arial Narrow"/>
                <a:ea typeface="Arial Narrow"/>
                <a:cs typeface="Arial Narrow"/>
                <a:sym typeface="Arial Narrow"/>
              </a:defRPr>
            </a:lvl1pPr>
            <a:lvl2pPr marR="0" lvl="1"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2pPr>
            <a:lvl3pPr marR="0" lvl="2"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3pPr>
            <a:lvl4pPr marR="0" lvl="3"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4pPr>
            <a:lvl5pPr marR="0" lvl="4"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5pPr>
            <a:lvl6pPr marR="0" lvl="5"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6pPr>
            <a:lvl7pPr marR="0" lvl="6"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7pPr>
            <a:lvl8pPr marR="0" lvl="7"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8pPr>
            <a:lvl9pPr marR="0" lvl="8"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9pPr>
          </a:lstStyle>
          <a:p>
            <a:endParaRPr/>
          </a:p>
        </p:txBody>
      </p:sp>
      <p:sp>
        <p:nvSpPr>
          <p:cNvPr id="41" name="Google Shape;41;p18"/>
          <p:cNvSpPr txBox="1">
            <a:spLocks noGrp="1"/>
          </p:cNvSpPr>
          <p:nvPr>
            <p:ph type="subTitle" idx="1"/>
          </p:nvPr>
        </p:nvSpPr>
        <p:spPr>
          <a:xfrm>
            <a:off x="359999" y="676175"/>
            <a:ext cx="8409900"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508FA1"/>
              </a:buClr>
              <a:buSzPts val="700"/>
              <a:buFont typeface="Noto Sans Symbols"/>
              <a:buNone/>
              <a:defRPr sz="2000" b="0" i="0" u="none" strike="noStrike" cap="none">
                <a:solidFill>
                  <a:srgbClr val="508FA1"/>
                </a:solidFill>
                <a:latin typeface="Arial Narrow"/>
                <a:ea typeface="Arial Narrow"/>
                <a:cs typeface="Arial Narrow"/>
                <a:sym typeface="Arial Narrow"/>
              </a:defRPr>
            </a:lvl1pPr>
            <a:lvl2pPr marR="0" lvl="1" algn="l" rtl="0">
              <a:lnSpc>
                <a:spcPct val="100000"/>
              </a:lnSpc>
              <a:spcBef>
                <a:spcPts val="320"/>
              </a:spcBef>
              <a:spcAft>
                <a:spcPts val="0"/>
              </a:spcAft>
              <a:buClr>
                <a:srgbClr val="508FA1"/>
              </a:buClr>
              <a:buSzPts val="560"/>
              <a:buFont typeface="Noto Sans Symbols"/>
              <a:buNone/>
              <a:defRPr sz="1600" b="0" i="0" u="none" strike="noStrike" cap="none">
                <a:solidFill>
                  <a:srgbClr val="508FA1"/>
                </a:solidFill>
                <a:latin typeface="Arial Narrow"/>
                <a:ea typeface="Arial Narrow"/>
                <a:cs typeface="Arial Narrow"/>
                <a:sym typeface="Arial Narrow"/>
              </a:defRPr>
            </a:lvl2pPr>
            <a:lvl3pPr marR="0" lvl="2" algn="l" rtl="0">
              <a:lnSpc>
                <a:spcPct val="100000"/>
              </a:lnSpc>
              <a:spcBef>
                <a:spcPts val="320"/>
              </a:spcBef>
              <a:spcAft>
                <a:spcPts val="0"/>
              </a:spcAft>
              <a:buClr>
                <a:srgbClr val="508FA1"/>
              </a:buClr>
              <a:buSzPts val="560"/>
              <a:buFont typeface="Noto Sans Symbols"/>
              <a:buNone/>
              <a:defRPr sz="1600" b="0" i="0" u="none" strike="noStrike" cap="none">
                <a:solidFill>
                  <a:srgbClr val="508FA1"/>
                </a:solidFill>
                <a:latin typeface="Arial Narrow"/>
                <a:ea typeface="Arial Narrow"/>
                <a:cs typeface="Arial Narrow"/>
                <a:sym typeface="Arial Narrow"/>
              </a:defRPr>
            </a:lvl3pPr>
            <a:lvl4pPr marR="0" lvl="3"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4pPr>
            <a:lvl5pPr marR="0" lvl="4"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5pPr>
            <a:lvl6pPr marR="0" lvl="5"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6pPr>
            <a:lvl7pPr marR="0" lvl="6"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7pPr>
            <a:lvl8pPr marR="0" lvl="7"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8pPr>
            <a:lvl9pPr marR="0" lvl="8"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9pPr>
          </a:lstStyle>
          <a:p>
            <a:endParaRPr/>
          </a:p>
        </p:txBody>
      </p:sp>
      <p:sp>
        <p:nvSpPr>
          <p:cNvPr id="42" name="Google Shape;42;p18"/>
          <p:cNvSpPr txBox="1">
            <a:spLocks noGrp="1"/>
          </p:cNvSpPr>
          <p:nvPr>
            <p:ph type="body" idx="2"/>
          </p:nvPr>
        </p:nvSpPr>
        <p:spPr>
          <a:xfrm>
            <a:off x="367250" y="1373256"/>
            <a:ext cx="8409900" cy="27000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55354"/>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08FA1"/>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08FA1"/>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9pPr>
          </a:lstStyle>
          <a:p>
            <a:endParaRPr/>
          </a:p>
        </p:txBody>
      </p:sp>
      <p:pic>
        <p:nvPicPr>
          <p:cNvPr id="6" name="Google Shape;20;p14">
            <a:extLst>
              <a:ext uri="{FF2B5EF4-FFF2-40B4-BE49-F238E27FC236}">
                <a16:creationId xmlns:a16="http://schemas.microsoft.com/office/drawing/2014/main" id="{74068B2E-41EE-0D49-9C92-D13FD9E448E3}"/>
              </a:ext>
            </a:extLst>
          </p:cNvPr>
          <p:cNvPicPr preferRelativeResize="0"/>
          <p:nvPr userDrawn="1"/>
        </p:nvPicPr>
        <p:blipFill>
          <a:blip r:embed="rId2">
            <a:alphaModFix/>
          </a:blip>
          <a:stretch>
            <a:fillRect/>
          </a:stretch>
        </p:blipFill>
        <p:spPr>
          <a:xfrm>
            <a:off x="359999" y="4440700"/>
            <a:ext cx="1399300" cy="391075"/>
          </a:xfrm>
          <a:prstGeom prst="rect">
            <a:avLst/>
          </a:prstGeom>
          <a:noFill/>
          <a:ln>
            <a:noFill/>
          </a:ln>
        </p:spPr>
      </p:pic>
      <p:sp>
        <p:nvSpPr>
          <p:cNvPr id="7" name="TextBox 4">
            <a:extLst>
              <a:ext uri="{FF2B5EF4-FFF2-40B4-BE49-F238E27FC236}">
                <a16:creationId xmlns:a16="http://schemas.microsoft.com/office/drawing/2014/main" id="{2AEFB98F-5D25-CB4A-B831-C7EED2EE8A93}"/>
              </a:ext>
            </a:extLst>
          </p:cNvPr>
          <p:cNvSpPr txBox="1"/>
          <p:nvPr userDrawn="1"/>
        </p:nvSpPr>
        <p:spPr>
          <a:xfrm>
            <a:off x="4081337" y="4693276"/>
            <a:ext cx="4702664" cy="138499"/>
          </a:xfrm>
          <a:prstGeom prst="rect">
            <a:avLst/>
          </a:prstGeom>
          <a:noFill/>
        </p:spPr>
        <p:txBody>
          <a:bodyPr wrap="square" lIns="0" tIns="0" rIns="0" bIns="0" rtlCol="0" anchor="b"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a:solidFill>
                  <a:srgbClr val="9A9899"/>
                </a:solidFill>
                <a:effectLst/>
                <a:latin typeface="Arial Narrow" panose="020B0604020202020204" pitchFamily="34" charset="0"/>
                <a:cs typeface="Arial Narrow" panose="020B0604020202020204" pitchFamily="34" charset="0"/>
              </a:rPr>
              <a:t>Content of this presentation is copyright</a:t>
            </a:r>
            <a:r>
              <a:rPr lang="en-CH" sz="900" b="0" i="0">
                <a:solidFill>
                  <a:srgbClr val="9A9899"/>
                </a:solidFill>
                <a:effectLst/>
                <a:latin typeface="Arial Narrow" panose="020B0604020202020204" pitchFamily="34" charset="0"/>
                <a:cs typeface="Arial Narrow" panose="020B0604020202020204" pitchFamily="34" charset="0"/>
              </a:rPr>
              <a:t> </a:t>
            </a:r>
            <a:r>
              <a:rPr lang="en-US" sz="900" b="0" i="0">
                <a:solidFill>
                  <a:srgbClr val="9A9899"/>
                </a:solidFill>
                <a:effectLst/>
                <a:latin typeface="Arial Narrow" panose="020B0604020202020204" pitchFamily="34" charset="0"/>
                <a:cs typeface="Arial Narrow" panose="020B0604020202020204" pitchFamily="34" charset="0"/>
              </a:rPr>
              <a:t>and responsibility of the author. Permission is required for re-use</a:t>
            </a:r>
            <a:r>
              <a:rPr lang="en-CH" sz="900" b="0" i="0">
                <a:solidFill>
                  <a:srgbClr val="9A9899"/>
                </a:solidFill>
                <a:effectLst/>
                <a:latin typeface="Arial Narrow" panose="020B0604020202020204" pitchFamily="34" charset="0"/>
                <a:cs typeface="Arial Narrow" panose="020B0604020202020204" pitchFamily="34" charset="0"/>
              </a:rPr>
              <a:t>.</a:t>
            </a:r>
            <a:endParaRPr lang="en-US" sz="900" b="0" i="0">
              <a:solidFill>
                <a:srgbClr val="9A9899"/>
              </a:solidFill>
              <a:effectLst/>
              <a:latin typeface="Arial Narrow" panose="020B0604020202020204" pitchFamily="34" charset="0"/>
              <a:cs typeface="Arial Narrow" panose="020B0604020202020204" pitchFamily="34" charset="0"/>
            </a:endParaRPr>
          </a:p>
        </p:txBody>
      </p:sp>
      <p:sp>
        <p:nvSpPr>
          <p:cNvPr id="9" name="Espace réservé du texte 3">
            <a:extLst>
              <a:ext uri="{FF2B5EF4-FFF2-40B4-BE49-F238E27FC236}">
                <a16:creationId xmlns:a16="http://schemas.microsoft.com/office/drawing/2014/main" id="{DAA67AC8-904D-417E-A32E-036AF1530D11}"/>
              </a:ext>
            </a:extLst>
          </p:cNvPr>
          <p:cNvSpPr>
            <a:spLocks noGrp="1"/>
          </p:cNvSpPr>
          <p:nvPr>
            <p:ph type="body" sz="quarter" idx="14" hasCustomPrompt="1"/>
          </p:nvPr>
        </p:nvSpPr>
        <p:spPr>
          <a:xfrm>
            <a:off x="2126151" y="4655563"/>
            <a:ext cx="1904009" cy="176212"/>
          </a:xfrm>
          <a:prstGeom prst="rect">
            <a:avLst/>
          </a:prstGeom>
        </p:spPr>
        <p:txBody>
          <a:bodyPr lIns="0" bIns="0" anchor="b" anchorCtr="0"/>
          <a:lstStyle>
            <a:lvl1pPr>
              <a:defRPr sz="900" b="0" i="0" spc="0">
                <a:solidFill>
                  <a:srgbClr val="9A9899"/>
                </a:solidFill>
                <a:latin typeface="Arial Narrow" panose="020B0604020202020204" pitchFamily="34" charset="0"/>
                <a:cs typeface="Arial Narrow" panose="020B0604020202020204" pitchFamily="34" charset="0"/>
              </a:defRPr>
            </a:lvl1pPr>
          </a:lstStyle>
          <a:p>
            <a:pPr lvl="0"/>
            <a:r>
              <a:rPr lang="en-CH"/>
              <a:t>Add name of presenter here</a:t>
            </a:r>
            <a:endParaRPr lang="fr-FR"/>
          </a:p>
        </p:txBody>
      </p:sp>
    </p:spTree>
  </p:cSld>
  <p:clrMapOvr>
    <a:masterClrMapping/>
  </p:clrMapOvr>
  <p:extLst>
    <p:ext uri="{DCECCB84-F9BA-43D5-87BE-67443E8EF086}">
      <p15:sldGuideLst xmlns:p15="http://schemas.microsoft.com/office/powerpoint/2012/main">
        <p15:guide id="1" orient="horz" pos="14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7_Free Content" userDrawn="1">
  <p:cSld name="7_Free Content">
    <p:spTree>
      <p:nvGrpSpPr>
        <p:cNvPr id="1" name="Shape 44"/>
        <p:cNvGrpSpPr/>
        <p:nvPr/>
      </p:nvGrpSpPr>
      <p:grpSpPr>
        <a:xfrm>
          <a:off x="0" y="0"/>
          <a:ext cx="0" cy="0"/>
          <a:chOff x="0" y="0"/>
          <a:chExt cx="0" cy="0"/>
        </a:xfrm>
      </p:grpSpPr>
      <p:pic>
        <p:nvPicPr>
          <p:cNvPr id="45" name="Google Shape;45;p19"/>
          <p:cNvPicPr preferRelativeResize="0"/>
          <p:nvPr/>
        </p:nvPicPr>
        <p:blipFill rotWithShape="1">
          <a:blip r:embed="rId2">
            <a:alphaModFix/>
          </a:blip>
          <a:srcRect l="465" r="475"/>
          <a:stretch/>
        </p:blipFill>
        <p:spPr>
          <a:xfrm>
            <a:off x="5630200" y="0"/>
            <a:ext cx="3513800" cy="5149127"/>
          </a:xfrm>
          <a:prstGeom prst="rect">
            <a:avLst/>
          </a:prstGeom>
          <a:noFill/>
          <a:ln>
            <a:noFill/>
          </a:ln>
        </p:spPr>
      </p:pic>
      <p:pic>
        <p:nvPicPr>
          <p:cNvPr id="4" name="Google Shape;20;p14">
            <a:extLst>
              <a:ext uri="{FF2B5EF4-FFF2-40B4-BE49-F238E27FC236}">
                <a16:creationId xmlns:a16="http://schemas.microsoft.com/office/drawing/2014/main" id="{A6968137-7853-B04B-B6A2-82F634B250E0}"/>
              </a:ext>
            </a:extLst>
          </p:cNvPr>
          <p:cNvPicPr preferRelativeResize="0"/>
          <p:nvPr userDrawn="1"/>
        </p:nvPicPr>
        <p:blipFill>
          <a:blip r:embed="rId3">
            <a:alphaModFix/>
          </a:blip>
          <a:stretch>
            <a:fillRect/>
          </a:stretch>
        </p:blipFill>
        <p:spPr>
          <a:xfrm>
            <a:off x="359999" y="4440700"/>
            <a:ext cx="1399300" cy="391075"/>
          </a:xfrm>
          <a:prstGeom prst="rect">
            <a:avLst/>
          </a:prstGeom>
          <a:noFill/>
          <a:ln>
            <a:noFill/>
          </a:ln>
        </p:spPr>
      </p:pic>
      <p:sp>
        <p:nvSpPr>
          <p:cNvPr id="5" name="TextBox 4">
            <a:extLst>
              <a:ext uri="{FF2B5EF4-FFF2-40B4-BE49-F238E27FC236}">
                <a16:creationId xmlns:a16="http://schemas.microsoft.com/office/drawing/2014/main" id="{F55FBD85-481B-4645-9B57-63CA1302F17A}"/>
              </a:ext>
            </a:extLst>
          </p:cNvPr>
          <p:cNvSpPr txBox="1"/>
          <p:nvPr userDrawn="1"/>
        </p:nvSpPr>
        <p:spPr>
          <a:xfrm>
            <a:off x="4081337" y="4693276"/>
            <a:ext cx="4702664" cy="138499"/>
          </a:xfrm>
          <a:prstGeom prst="rect">
            <a:avLst/>
          </a:prstGeom>
          <a:noFill/>
        </p:spPr>
        <p:txBody>
          <a:bodyPr wrap="square" lIns="0" tIns="0" rIns="0" bIns="0" rtlCol="0" anchor="b"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a:solidFill>
                  <a:srgbClr val="9A9899"/>
                </a:solidFill>
                <a:effectLst/>
                <a:latin typeface="Arial Narrow" panose="020B0604020202020204" pitchFamily="34" charset="0"/>
                <a:cs typeface="Arial Narrow" panose="020B0604020202020204" pitchFamily="34" charset="0"/>
              </a:rPr>
              <a:t>Content of this presentation is copyright</a:t>
            </a:r>
            <a:r>
              <a:rPr lang="en-CH" sz="900" b="0" i="0">
                <a:solidFill>
                  <a:srgbClr val="9A9899"/>
                </a:solidFill>
                <a:effectLst/>
                <a:latin typeface="Arial Narrow" panose="020B0604020202020204" pitchFamily="34" charset="0"/>
                <a:cs typeface="Arial Narrow" panose="020B0604020202020204" pitchFamily="34" charset="0"/>
              </a:rPr>
              <a:t> </a:t>
            </a:r>
            <a:r>
              <a:rPr lang="en-US" sz="900" b="0" i="0">
                <a:solidFill>
                  <a:srgbClr val="9A9899"/>
                </a:solidFill>
                <a:effectLst/>
                <a:latin typeface="Arial Narrow" panose="020B0604020202020204" pitchFamily="34" charset="0"/>
                <a:cs typeface="Arial Narrow" panose="020B0604020202020204" pitchFamily="34" charset="0"/>
              </a:rPr>
              <a:t>and responsibility of the author. Permission is required for re-use</a:t>
            </a:r>
            <a:r>
              <a:rPr lang="en-CH" sz="900" b="0" i="0">
                <a:solidFill>
                  <a:srgbClr val="9A9899"/>
                </a:solidFill>
                <a:effectLst/>
                <a:latin typeface="Arial Narrow" panose="020B0604020202020204" pitchFamily="34" charset="0"/>
                <a:cs typeface="Arial Narrow" panose="020B0604020202020204" pitchFamily="34" charset="0"/>
              </a:rPr>
              <a:t>.</a:t>
            </a:r>
            <a:endParaRPr lang="en-US" sz="900" b="0" i="0">
              <a:solidFill>
                <a:srgbClr val="9A9899"/>
              </a:solidFill>
              <a:effectLst/>
              <a:latin typeface="Arial Narrow" panose="020B0604020202020204" pitchFamily="34" charset="0"/>
              <a:cs typeface="Arial Narrow" panose="020B0604020202020204" pitchFamily="34" charset="0"/>
            </a:endParaRPr>
          </a:p>
        </p:txBody>
      </p:sp>
      <p:sp>
        <p:nvSpPr>
          <p:cNvPr id="7" name="Espace réservé du texte 3">
            <a:extLst>
              <a:ext uri="{FF2B5EF4-FFF2-40B4-BE49-F238E27FC236}">
                <a16:creationId xmlns:a16="http://schemas.microsoft.com/office/drawing/2014/main" id="{4617EF51-7103-4042-99A1-1FF82A7611CD}"/>
              </a:ext>
            </a:extLst>
          </p:cNvPr>
          <p:cNvSpPr>
            <a:spLocks noGrp="1"/>
          </p:cNvSpPr>
          <p:nvPr>
            <p:ph type="body" sz="quarter" idx="14" hasCustomPrompt="1"/>
          </p:nvPr>
        </p:nvSpPr>
        <p:spPr>
          <a:xfrm>
            <a:off x="2126151" y="4655563"/>
            <a:ext cx="1904009" cy="176212"/>
          </a:xfrm>
          <a:prstGeom prst="rect">
            <a:avLst/>
          </a:prstGeom>
        </p:spPr>
        <p:txBody>
          <a:bodyPr lIns="0" bIns="0" anchor="b" anchorCtr="0"/>
          <a:lstStyle>
            <a:lvl1pPr>
              <a:defRPr sz="900" b="0" i="0" spc="0">
                <a:solidFill>
                  <a:srgbClr val="9A9899"/>
                </a:solidFill>
                <a:latin typeface="Arial Narrow" panose="020B0604020202020204" pitchFamily="34" charset="0"/>
                <a:cs typeface="Arial Narrow" panose="020B0604020202020204" pitchFamily="34" charset="0"/>
              </a:defRPr>
            </a:lvl1pPr>
          </a:lstStyle>
          <a:p>
            <a:pPr lvl="0"/>
            <a:r>
              <a:rPr lang="en-CH"/>
              <a:t>Add name of presenter here</a:t>
            </a:r>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Title and Text" userDrawn="1">
  <p:cSld name="4_Title and Text">
    <p:spTree>
      <p:nvGrpSpPr>
        <p:cNvPr id="1" name="Shape 52"/>
        <p:cNvGrpSpPr/>
        <p:nvPr/>
      </p:nvGrpSpPr>
      <p:grpSpPr>
        <a:xfrm>
          <a:off x="0" y="0"/>
          <a:ext cx="0" cy="0"/>
          <a:chOff x="0" y="0"/>
          <a:chExt cx="0" cy="0"/>
        </a:xfrm>
      </p:grpSpPr>
      <p:pic>
        <p:nvPicPr>
          <p:cNvPr id="53" name="Google Shape;53;p21"/>
          <p:cNvPicPr preferRelativeResize="0"/>
          <p:nvPr/>
        </p:nvPicPr>
        <p:blipFill rotWithShape="1">
          <a:blip r:embed="rId2">
            <a:alphaModFix/>
          </a:blip>
          <a:srcRect l="465" r="475"/>
          <a:stretch/>
        </p:blipFill>
        <p:spPr>
          <a:xfrm>
            <a:off x="5630200" y="0"/>
            <a:ext cx="3513800" cy="5149127"/>
          </a:xfrm>
          <a:prstGeom prst="rect">
            <a:avLst/>
          </a:prstGeom>
          <a:noFill/>
          <a:ln>
            <a:noFill/>
          </a:ln>
        </p:spPr>
      </p:pic>
      <p:sp>
        <p:nvSpPr>
          <p:cNvPr id="54" name="Google Shape;54;p21"/>
          <p:cNvSpPr txBox="1">
            <a:spLocks noGrp="1"/>
          </p:cNvSpPr>
          <p:nvPr>
            <p:ph type="ctrTitle"/>
          </p:nvPr>
        </p:nvSpPr>
        <p:spPr>
          <a:xfrm>
            <a:off x="359999" y="244176"/>
            <a:ext cx="8409900"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508FA1"/>
              </a:buClr>
              <a:buSzPts val="1400"/>
              <a:buFont typeface="Arial"/>
              <a:buNone/>
              <a:defRPr sz="2800" b="1" i="0" u="none" strike="noStrike" cap="none">
                <a:solidFill>
                  <a:srgbClr val="508FA1"/>
                </a:solidFill>
                <a:latin typeface="Arial Narrow"/>
                <a:ea typeface="Arial Narrow"/>
                <a:cs typeface="Arial Narrow"/>
                <a:sym typeface="Arial Narrow"/>
              </a:defRPr>
            </a:lvl1pPr>
            <a:lvl2pPr marR="0" lvl="1"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2pPr>
            <a:lvl3pPr marR="0" lvl="2"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3pPr>
            <a:lvl4pPr marR="0" lvl="3"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4pPr>
            <a:lvl5pPr marR="0" lvl="4"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5pPr>
            <a:lvl6pPr marR="0" lvl="5"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6pPr>
            <a:lvl7pPr marR="0" lvl="6"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7pPr>
            <a:lvl8pPr marR="0" lvl="7"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8pPr>
            <a:lvl9pPr marR="0" lvl="8"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9pPr>
          </a:lstStyle>
          <a:p>
            <a:endParaRPr/>
          </a:p>
        </p:txBody>
      </p:sp>
      <p:sp>
        <p:nvSpPr>
          <p:cNvPr id="55" name="Google Shape;55;p21"/>
          <p:cNvSpPr txBox="1">
            <a:spLocks noGrp="1"/>
          </p:cNvSpPr>
          <p:nvPr>
            <p:ph type="subTitle" idx="1"/>
          </p:nvPr>
        </p:nvSpPr>
        <p:spPr>
          <a:xfrm>
            <a:off x="359999" y="676176"/>
            <a:ext cx="8409900"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508FA1"/>
              </a:buClr>
              <a:buSzPts val="700"/>
              <a:buFont typeface="Noto Sans Symbols"/>
              <a:buNone/>
              <a:defRPr sz="2000" b="0" i="0" u="none" strike="noStrike" cap="none">
                <a:solidFill>
                  <a:srgbClr val="508FA1"/>
                </a:solidFill>
                <a:latin typeface="Arial Narrow"/>
                <a:ea typeface="Arial Narrow"/>
                <a:cs typeface="Arial Narrow"/>
                <a:sym typeface="Arial Narrow"/>
              </a:defRPr>
            </a:lvl1pPr>
            <a:lvl2pPr marR="0" lvl="1" algn="l" rtl="0">
              <a:lnSpc>
                <a:spcPct val="100000"/>
              </a:lnSpc>
              <a:spcBef>
                <a:spcPts val="320"/>
              </a:spcBef>
              <a:spcAft>
                <a:spcPts val="0"/>
              </a:spcAft>
              <a:buClr>
                <a:srgbClr val="508FA1"/>
              </a:buClr>
              <a:buSzPts val="560"/>
              <a:buFont typeface="Noto Sans Symbols"/>
              <a:buNone/>
              <a:defRPr sz="1600" b="0" i="0" u="none" strike="noStrike" cap="none">
                <a:solidFill>
                  <a:srgbClr val="508FA1"/>
                </a:solidFill>
                <a:latin typeface="Arial Narrow"/>
                <a:ea typeface="Arial Narrow"/>
                <a:cs typeface="Arial Narrow"/>
                <a:sym typeface="Arial Narrow"/>
              </a:defRPr>
            </a:lvl2pPr>
            <a:lvl3pPr marR="0" lvl="2" algn="l" rtl="0">
              <a:lnSpc>
                <a:spcPct val="100000"/>
              </a:lnSpc>
              <a:spcBef>
                <a:spcPts val="320"/>
              </a:spcBef>
              <a:spcAft>
                <a:spcPts val="0"/>
              </a:spcAft>
              <a:buClr>
                <a:srgbClr val="508FA1"/>
              </a:buClr>
              <a:buSzPts val="560"/>
              <a:buFont typeface="Noto Sans Symbols"/>
              <a:buNone/>
              <a:defRPr sz="1600" b="0" i="0" u="none" strike="noStrike" cap="none">
                <a:solidFill>
                  <a:srgbClr val="508FA1"/>
                </a:solidFill>
                <a:latin typeface="Arial Narrow"/>
                <a:ea typeface="Arial Narrow"/>
                <a:cs typeface="Arial Narrow"/>
                <a:sym typeface="Arial Narrow"/>
              </a:defRPr>
            </a:lvl3pPr>
            <a:lvl4pPr marR="0" lvl="3"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4pPr>
            <a:lvl5pPr marR="0" lvl="4"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5pPr>
            <a:lvl6pPr marR="0" lvl="5"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6pPr>
            <a:lvl7pPr marR="0" lvl="6"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7pPr>
            <a:lvl8pPr marR="0" lvl="7"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8pPr>
            <a:lvl9pPr marR="0" lvl="8"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9pPr>
          </a:lstStyle>
          <a:p>
            <a:endParaRPr/>
          </a:p>
        </p:txBody>
      </p:sp>
      <p:sp>
        <p:nvSpPr>
          <p:cNvPr id="56" name="Google Shape;56;p21"/>
          <p:cNvSpPr txBox="1">
            <a:spLocks noGrp="1"/>
          </p:cNvSpPr>
          <p:nvPr>
            <p:ph type="body" idx="2"/>
          </p:nvPr>
        </p:nvSpPr>
        <p:spPr>
          <a:xfrm>
            <a:off x="367250" y="1373257"/>
            <a:ext cx="8409900" cy="27000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55354"/>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08FA1"/>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08FA1"/>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9pPr>
          </a:lstStyle>
          <a:p>
            <a:endParaRPr/>
          </a:p>
        </p:txBody>
      </p:sp>
      <p:pic>
        <p:nvPicPr>
          <p:cNvPr id="7" name="Google Shape;20;p14">
            <a:extLst>
              <a:ext uri="{FF2B5EF4-FFF2-40B4-BE49-F238E27FC236}">
                <a16:creationId xmlns:a16="http://schemas.microsoft.com/office/drawing/2014/main" id="{E6DC695B-634C-5B4D-9CFF-AFEE9377D6A4}"/>
              </a:ext>
            </a:extLst>
          </p:cNvPr>
          <p:cNvPicPr preferRelativeResize="0"/>
          <p:nvPr userDrawn="1"/>
        </p:nvPicPr>
        <p:blipFill>
          <a:blip r:embed="rId3">
            <a:alphaModFix/>
          </a:blip>
          <a:stretch>
            <a:fillRect/>
          </a:stretch>
        </p:blipFill>
        <p:spPr>
          <a:xfrm>
            <a:off x="359999" y="4440700"/>
            <a:ext cx="1399300" cy="391075"/>
          </a:xfrm>
          <a:prstGeom prst="rect">
            <a:avLst/>
          </a:prstGeom>
          <a:noFill/>
          <a:ln>
            <a:noFill/>
          </a:ln>
        </p:spPr>
      </p:pic>
      <p:sp>
        <p:nvSpPr>
          <p:cNvPr id="8" name="TextBox 4">
            <a:extLst>
              <a:ext uri="{FF2B5EF4-FFF2-40B4-BE49-F238E27FC236}">
                <a16:creationId xmlns:a16="http://schemas.microsoft.com/office/drawing/2014/main" id="{0943441A-F930-B34C-A3B4-EB3D35A91B0A}"/>
              </a:ext>
            </a:extLst>
          </p:cNvPr>
          <p:cNvSpPr txBox="1"/>
          <p:nvPr userDrawn="1"/>
        </p:nvSpPr>
        <p:spPr>
          <a:xfrm>
            <a:off x="4081337" y="4693276"/>
            <a:ext cx="4702664" cy="138499"/>
          </a:xfrm>
          <a:prstGeom prst="rect">
            <a:avLst/>
          </a:prstGeom>
          <a:noFill/>
        </p:spPr>
        <p:txBody>
          <a:bodyPr wrap="square" lIns="0" tIns="0" rIns="0" bIns="0" rtlCol="0" anchor="b"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a:solidFill>
                  <a:srgbClr val="9A9899"/>
                </a:solidFill>
                <a:effectLst/>
                <a:latin typeface="Arial Narrow" panose="020B0604020202020204" pitchFamily="34" charset="0"/>
                <a:cs typeface="Arial Narrow" panose="020B0604020202020204" pitchFamily="34" charset="0"/>
              </a:rPr>
              <a:t>Content of this presentation is copyright</a:t>
            </a:r>
            <a:r>
              <a:rPr lang="en-CH" sz="900" b="0" i="0">
                <a:solidFill>
                  <a:srgbClr val="9A9899"/>
                </a:solidFill>
                <a:effectLst/>
                <a:latin typeface="Arial Narrow" panose="020B0604020202020204" pitchFamily="34" charset="0"/>
                <a:cs typeface="Arial Narrow" panose="020B0604020202020204" pitchFamily="34" charset="0"/>
              </a:rPr>
              <a:t> </a:t>
            </a:r>
            <a:r>
              <a:rPr lang="en-US" sz="900" b="0" i="0">
                <a:solidFill>
                  <a:srgbClr val="9A9899"/>
                </a:solidFill>
                <a:effectLst/>
                <a:latin typeface="Arial Narrow" panose="020B0604020202020204" pitchFamily="34" charset="0"/>
                <a:cs typeface="Arial Narrow" panose="020B0604020202020204" pitchFamily="34" charset="0"/>
              </a:rPr>
              <a:t>and responsibility of the author. Permission is required for re-use</a:t>
            </a:r>
            <a:r>
              <a:rPr lang="en-CH" sz="900" b="0" i="0">
                <a:solidFill>
                  <a:srgbClr val="9A9899"/>
                </a:solidFill>
                <a:effectLst/>
                <a:latin typeface="Arial Narrow" panose="020B0604020202020204" pitchFamily="34" charset="0"/>
                <a:cs typeface="Arial Narrow" panose="020B0604020202020204" pitchFamily="34" charset="0"/>
              </a:rPr>
              <a:t>.</a:t>
            </a:r>
            <a:endParaRPr lang="en-US" sz="900" b="0" i="0">
              <a:solidFill>
                <a:srgbClr val="9A9899"/>
              </a:solidFill>
              <a:effectLst/>
              <a:latin typeface="Arial Narrow" panose="020B0604020202020204" pitchFamily="34" charset="0"/>
              <a:cs typeface="Arial Narrow" panose="020B0604020202020204" pitchFamily="34" charset="0"/>
            </a:endParaRPr>
          </a:p>
        </p:txBody>
      </p:sp>
      <p:sp>
        <p:nvSpPr>
          <p:cNvPr id="10" name="Espace réservé du texte 3">
            <a:extLst>
              <a:ext uri="{FF2B5EF4-FFF2-40B4-BE49-F238E27FC236}">
                <a16:creationId xmlns:a16="http://schemas.microsoft.com/office/drawing/2014/main" id="{22DC288D-195C-4BF0-9810-97B0D78546C9}"/>
              </a:ext>
            </a:extLst>
          </p:cNvPr>
          <p:cNvSpPr>
            <a:spLocks noGrp="1"/>
          </p:cNvSpPr>
          <p:nvPr>
            <p:ph type="body" sz="quarter" idx="14" hasCustomPrompt="1"/>
          </p:nvPr>
        </p:nvSpPr>
        <p:spPr>
          <a:xfrm>
            <a:off x="2126151" y="4655563"/>
            <a:ext cx="1904009" cy="176212"/>
          </a:xfrm>
          <a:prstGeom prst="rect">
            <a:avLst/>
          </a:prstGeom>
        </p:spPr>
        <p:txBody>
          <a:bodyPr lIns="0" bIns="0" anchor="b" anchorCtr="0"/>
          <a:lstStyle>
            <a:lvl1pPr>
              <a:defRPr sz="900" b="0" i="0" spc="0">
                <a:solidFill>
                  <a:srgbClr val="9A9899"/>
                </a:solidFill>
                <a:latin typeface="Arial Narrow" panose="020B0604020202020204" pitchFamily="34" charset="0"/>
                <a:cs typeface="Arial Narrow" panose="020B0604020202020204" pitchFamily="34" charset="0"/>
              </a:defRPr>
            </a:lvl1pPr>
          </a:lstStyle>
          <a:p>
            <a:pPr lvl="0"/>
            <a:r>
              <a:rPr lang="en-CH"/>
              <a:t>Add name of presenter here</a:t>
            </a:r>
            <a:endParaRPr lang="fr-FR"/>
          </a:p>
        </p:txBody>
      </p:sp>
    </p:spTree>
  </p:cSld>
  <p:clrMapOvr>
    <a:masterClrMapping/>
  </p:clrMapOvr>
  <p:extLst>
    <p:ext uri="{DCECCB84-F9BA-43D5-87BE-67443E8EF086}">
      <p15:sldGuideLst xmlns:p15="http://schemas.microsoft.com/office/powerpoint/2012/main">
        <p15:guide id="1" orient="horz" pos="14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Contact">
  <p:cSld name="8_Contact">
    <p:spTree>
      <p:nvGrpSpPr>
        <p:cNvPr id="1" name="Shape 47"/>
        <p:cNvGrpSpPr/>
        <p:nvPr/>
      </p:nvGrpSpPr>
      <p:grpSpPr>
        <a:xfrm>
          <a:off x="0" y="0"/>
          <a:ext cx="0" cy="0"/>
          <a:chOff x="0" y="0"/>
          <a:chExt cx="0" cy="0"/>
        </a:xfrm>
      </p:grpSpPr>
      <p:pic>
        <p:nvPicPr>
          <p:cNvPr id="48" name="Google Shape;48;p20"/>
          <p:cNvPicPr preferRelativeResize="0"/>
          <p:nvPr/>
        </p:nvPicPr>
        <p:blipFill rotWithShape="1">
          <a:blip r:embed="rId2">
            <a:alphaModFix/>
          </a:blip>
          <a:srcRect l="465" r="475"/>
          <a:stretch/>
        </p:blipFill>
        <p:spPr>
          <a:xfrm>
            <a:off x="5630200" y="0"/>
            <a:ext cx="3513800" cy="5149127"/>
          </a:xfrm>
          <a:prstGeom prst="rect">
            <a:avLst/>
          </a:prstGeom>
          <a:noFill/>
          <a:ln>
            <a:noFill/>
          </a:ln>
        </p:spPr>
      </p:pic>
      <p:sp>
        <p:nvSpPr>
          <p:cNvPr id="49" name="Google Shape;49;p20"/>
          <p:cNvSpPr txBox="1"/>
          <p:nvPr/>
        </p:nvSpPr>
        <p:spPr>
          <a:xfrm>
            <a:off x="371137" y="3711458"/>
            <a:ext cx="41034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508FA1"/>
                </a:solidFill>
                <a:latin typeface="Arial Narrow"/>
                <a:ea typeface="Arial Narrow"/>
                <a:cs typeface="Arial Narrow"/>
                <a:sym typeface="Arial Narrow"/>
              </a:rPr>
              <a:t>European Society for Medical Oncology (ESMO)</a:t>
            </a:r>
            <a:endParaRPr sz="1200" b="0" i="0" u="none" strike="noStrike" cap="none">
              <a:solidFill>
                <a:srgbClr val="508FA1"/>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08FA1"/>
                </a:solidFill>
                <a:latin typeface="Arial Narrow"/>
                <a:ea typeface="Arial Narrow"/>
                <a:cs typeface="Arial Narrow"/>
                <a:sym typeface="Arial Narrow"/>
              </a:rPr>
              <a:t>Via Ginevra 4, CH-6900 Lugano</a:t>
            </a:r>
            <a:br>
              <a:rPr lang="en-US" sz="1200" b="0" i="0" u="none" strike="noStrike" cap="none">
                <a:solidFill>
                  <a:srgbClr val="508FA1"/>
                </a:solidFill>
                <a:latin typeface="Arial Narrow"/>
                <a:ea typeface="Arial Narrow"/>
                <a:cs typeface="Arial Narrow"/>
                <a:sym typeface="Arial Narrow"/>
              </a:rPr>
            </a:br>
            <a:r>
              <a:rPr lang="en-US" sz="1200" b="0" i="0" u="none" strike="noStrike" cap="none">
                <a:solidFill>
                  <a:srgbClr val="508FA1"/>
                </a:solidFill>
                <a:latin typeface="Arial Narrow"/>
                <a:ea typeface="Arial Narrow"/>
                <a:cs typeface="Arial Narrow"/>
                <a:sym typeface="Arial Narrow"/>
              </a:rPr>
              <a:t>T. +41 (0)91 973 19 00</a:t>
            </a:r>
            <a:br>
              <a:rPr lang="en-US" sz="1200" b="0" i="0" u="none" strike="noStrike" cap="none">
                <a:solidFill>
                  <a:srgbClr val="508FA1"/>
                </a:solidFill>
                <a:latin typeface="Arial Narrow"/>
                <a:ea typeface="Arial Narrow"/>
                <a:cs typeface="Arial Narrow"/>
                <a:sym typeface="Arial Narrow"/>
              </a:rPr>
            </a:br>
            <a:r>
              <a:rPr lang="en-US" sz="1200" b="0" i="0" u="none" strike="noStrike" cap="none">
                <a:solidFill>
                  <a:srgbClr val="508FA1"/>
                </a:solidFill>
                <a:latin typeface="Arial Narrow"/>
                <a:ea typeface="Arial Narrow"/>
                <a:cs typeface="Arial Narrow"/>
                <a:sym typeface="Arial Narrow"/>
              </a:rPr>
              <a:t>esmo@esmo.org</a:t>
            </a:r>
            <a:br>
              <a:rPr lang="en-US" sz="1200" b="0" i="0" u="none" strike="noStrike" cap="none">
                <a:solidFill>
                  <a:srgbClr val="508FA1"/>
                </a:solidFill>
                <a:latin typeface="Arial Narrow"/>
                <a:ea typeface="Arial Narrow"/>
                <a:cs typeface="Arial Narrow"/>
                <a:sym typeface="Arial Narrow"/>
              </a:rPr>
            </a:br>
            <a:endParaRPr sz="1200" b="0" i="0" u="none" strike="noStrike" cap="none">
              <a:solidFill>
                <a:srgbClr val="508FA1"/>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508FA1"/>
                </a:solidFill>
                <a:latin typeface="Arial Narrow"/>
                <a:ea typeface="Arial Narrow"/>
                <a:cs typeface="Arial Narrow"/>
                <a:sym typeface="Arial Narrow"/>
              </a:rPr>
              <a:t>esmo.org</a:t>
            </a:r>
            <a:endParaRPr sz="1200" b="1" i="0" u="none" strike="noStrike" cap="none">
              <a:solidFill>
                <a:srgbClr val="508FA1"/>
              </a:solidFill>
              <a:latin typeface="Arial Narrow"/>
              <a:ea typeface="Arial Narrow"/>
              <a:cs typeface="Arial Narrow"/>
              <a:sym typeface="Arial Narrow"/>
            </a:endParaRPr>
          </a:p>
        </p:txBody>
      </p:sp>
      <p:sp>
        <p:nvSpPr>
          <p:cNvPr id="50" name="Google Shape;50;p20"/>
          <p:cNvSpPr txBox="1">
            <a:spLocks noGrp="1"/>
          </p:cNvSpPr>
          <p:nvPr>
            <p:ph type="body" idx="1"/>
          </p:nvPr>
        </p:nvSpPr>
        <p:spPr>
          <a:xfrm>
            <a:off x="367250" y="2086575"/>
            <a:ext cx="4200900" cy="12003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55354"/>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08FA1"/>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08FA1"/>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9pPr>
          </a:lstStyle>
          <a:p>
            <a:endParaRPr/>
          </a:p>
        </p:txBody>
      </p:sp>
      <p:pic>
        <p:nvPicPr>
          <p:cNvPr id="6" name="Image 5">
            <a:extLst>
              <a:ext uri="{FF2B5EF4-FFF2-40B4-BE49-F238E27FC236}">
                <a16:creationId xmlns:a16="http://schemas.microsoft.com/office/drawing/2014/main" id="{887C49E2-156B-B146-8F20-B62F0C7A11B1}"/>
              </a:ext>
            </a:extLst>
          </p:cNvPr>
          <p:cNvPicPr>
            <a:picLocks noChangeAspect="1"/>
          </p:cNvPicPr>
          <p:nvPr userDrawn="1"/>
        </p:nvPicPr>
        <p:blipFill rotWithShape="1">
          <a:blip r:embed="rId3"/>
          <a:srcRect b="23169"/>
          <a:stretch/>
        </p:blipFill>
        <p:spPr>
          <a:xfrm>
            <a:off x="468325" y="322675"/>
            <a:ext cx="2553750" cy="69147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
          <p:cNvSpPr txBox="1">
            <a:spLocks noGrp="1"/>
          </p:cNvSpPr>
          <p:nvPr>
            <p:ph type="ctrTitle"/>
          </p:nvPr>
        </p:nvSpPr>
        <p:spPr>
          <a:xfrm>
            <a:off x="360000" y="1870902"/>
            <a:ext cx="4937117" cy="9000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1400"/>
              <a:buNone/>
            </a:pPr>
            <a:endParaRPr/>
          </a:p>
        </p:txBody>
      </p:sp>
      <p:sp>
        <p:nvSpPr>
          <p:cNvPr id="63" name="Google Shape;63;p1"/>
          <p:cNvSpPr txBox="1">
            <a:spLocks noGrp="1"/>
          </p:cNvSpPr>
          <p:nvPr>
            <p:ph type="subTitle" idx="1"/>
          </p:nvPr>
        </p:nvSpPr>
        <p:spPr>
          <a:xfrm>
            <a:off x="360000" y="2770902"/>
            <a:ext cx="4937117" cy="450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700"/>
              <a:buNone/>
            </a:pPr>
            <a:endParaRPr/>
          </a:p>
        </p:txBody>
      </p:sp>
      <p:sp>
        <p:nvSpPr>
          <p:cNvPr id="64" name="Google Shape;64;p1"/>
          <p:cNvSpPr txBox="1">
            <a:spLocks noGrp="1"/>
          </p:cNvSpPr>
          <p:nvPr>
            <p:ph type="body" idx="2"/>
          </p:nvPr>
        </p:nvSpPr>
        <p:spPr>
          <a:xfrm>
            <a:off x="367250" y="3435600"/>
            <a:ext cx="4937100" cy="1444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20"/>
              </a:spcBef>
              <a:spcAft>
                <a:spcPts val="0"/>
              </a:spcAft>
              <a:buSzPts val="16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2" name="Text Placeholder 1">
            <a:extLst>
              <a:ext uri="{FF2B5EF4-FFF2-40B4-BE49-F238E27FC236}">
                <a16:creationId xmlns:a16="http://schemas.microsoft.com/office/drawing/2014/main" id="{22291F88-37FE-44C9-A348-88D647BAF385}"/>
              </a:ext>
            </a:extLst>
          </p:cNvPr>
          <p:cNvSpPr>
            <a:spLocks noGrp="1"/>
          </p:cNvSpPr>
          <p:nvPr>
            <p:ph type="body" sz="quarter" idx="14"/>
          </p:nvPr>
        </p:nvSpPr>
        <p:spPr/>
        <p:txBody>
          <a:bodyPr/>
          <a:lstStyle/>
          <a:p>
            <a:endParaRPr lang="en-CH"/>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ext Placeholder 1">
            <a:extLst>
              <a:ext uri="{FF2B5EF4-FFF2-40B4-BE49-F238E27FC236}">
                <a16:creationId xmlns:a16="http://schemas.microsoft.com/office/drawing/2014/main" id="{60F33705-78C9-4122-8F2E-FE379C366B24}"/>
              </a:ext>
            </a:extLst>
          </p:cNvPr>
          <p:cNvSpPr>
            <a:spLocks noGrp="1"/>
          </p:cNvSpPr>
          <p:nvPr>
            <p:ph type="body" idx="1"/>
          </p:nvPr>
        </p:nvSpPr>
        <p:spPr/>
        <p:txBody>
          <a:bodyPr/>
          <a:lstStyle/>
          <a:p>
            <a:endParaRPr lang="en-CH"/>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2"/>
          <p:cNvSpPr txBox="1">
            <a:spLocks noGrp="1"/>
          </p:cNvSpPr>
          <p:nvPr>
            <p:ph type="body" idx="1"/>
          </p:nvPr>
        </p:nvSpPr>
        <p:spPr>
          <a:xfrm>
            <a:off x="367050" y="1221750"/>
            <a:ext cx="8409900" cy="2700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630"/>
              <a:buNone/>
            </a:pPr>
            <a:r>
              <a:rPr lang="en-US"/>
              <a:t>Please declare all interests arising from your work or expertise which may be perceived to conflict with the integrity of ESMO and/or your work within the Society.</a:t>
            </a:r>
            <a:endParaRPr/>
          </a:p>
          <a:p>
            <a:pPr marL="0" lvl="0" indent="0" algn="l" rtl="0">
              <a:lnSpc>
                <a:spcPct val="100000"/>
              </a:lnSpc>
              <a:spcBef>
                <a:spcPts val="320"/>
              </a:spcBef>
              <a:spcAft>
                <a:spcPts val="0"/>
              </a:spcAft>
              <a:buSzPts val="560"/>
              <a:buNone/>
            </a:pPr>
            <a:endParaRPr/>
          </a:p>
          <a:p>
            <a:pPr marL="0" lvl="0" indent="0" algn="l" rtl="0">
              <a:lnSpc>
                <a:spcPct val="100000"/>
              </a:lnSpc>
              <a:spcBef>
                <a:spcPts val="320"/>
              </a:spcBef>
              <a:spcAft>
                <a:spcPts val="0"/>
              </a:spcAft>
              <a:buSzPts val="560"/>
              <a:buNone/>
            </a:pPr>
            <a:r>
              <a:rPr lang="en-US"/>
              <a:t>The Declaration of Interests included in your slide presentation(s) must specify all financial / non-financial interests you have in relation to the following </a:t>
            </a:r>
            <a:r>
              <a:rPr lang="en-US" b="1"/>
              <a:t>relevant </a:t>
            </a:r>
            <a:r>
              <a:rPr lang="en-US" b="1" err="1"/>
              <a:t>organisations</a:t>
            </a:r>
            <a:r>
              <a:rPr lang="en-US" b="1"/>
              <a:t> </a:t>
            </a:r>
            <a:r>
              <a:rPr lang="en-US"/>
              <a:t>and should cover the last two calendar years:</a:t>
            </a:r>
            <a:endParaRPr/>
          </a:p>
          <a:p>
            <a:pPr marL="0" lvl="0" indent="0" algn="l" rtl="0">
              <a:lnSpc>
                <a:spcPct val="100000"/>
              </a:lnSpc>
              <a:spcBef>
                <a:spcPts val="320"/>
              </a:spcBef>
              <a:spcAft>
                <a:spcPts val="0"/>
              </a:spcAft>
              <a:buSzPts val="560"/>
              <a:buNone/>
            </a:pPr>
            <a:endParaRPr/>
          </a:p>
          <a:p>
            <a:pPr marL="0" lvl="0" indent="0" algn="l" rtl="0">
              <a:lnSpc>
                <a:spcPct val="100000"/>
              </a:lnSpc>
              <a:spcBef>
                <a:spcPts val="320"/>
              </a:spcBef>
              <a:spcAft>
                <a:spcPts val="0"/>
              </a:spcAft>
              <a:buSzPts val="560"/>
              <a:buNone/>
            </a:pPr>
            <a:r>
              <a:rPr lang="en-US" b="1"/>
              <a:t>Pharmaceutical, diagnostic, biotechnology, medical technology, therapeutic, artificial intelligence and research companies in the medical and healthcare areas, private healthcare providers, commercial medical education providers, medical societies, foundations or charities.</a:t>
            </a:r>
            <a:endParaRPr/>
          </a:p>
        </p:txBody>
      </p:sp>
      <p:sp>
        <p:nvSpPr>
          <p:cNvPr id="70" name="Google Shape;70;p2"/>
          <p:cNvSpPr txBox="1">
            <a:spLocks noGrp="1"/>
          </p:cNvSpPr>
          <p:nvPr>
            <p:ph type="ctrTitle"/>
          </p:nvPr>
        </p:nvSpPr>
        <p:spPr>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1400"/>
              <a:buNone/>
            </a:pPr>
            <a:r>
              <a:rPr lang="en-US"/>
              <a:t>DECLARATION OF INTERESTS</a:t>
            </a:r>
            <a:endParaRPr/>
          </a:p>
        </p:txBody>
      </p:sp>
      <p:sp>
        <p:nvSpPr>
          <p:cNvPr id="3" name="Text Placeholder 2">
            <a:extLst>
              <a:ext uri="{FF2B5EF4-FFF2-40B4-BE49-F238E27FC236}">
                <a16:creationId xmlns:a16="http://schemas.microsoft.com/office/drawing/2014/main" id="{9C11EDC2-AB04-4685-BB43-E39DDFAC6E5C}"/>
              </a:ext>
            </a:extLst>
          </p:cNvPr>
          <p:cNvSpPr>
            <a:spLocks noGrp="1"/>
          </p:cNvSpPr>
          <p:nvPr>
            <p:ph type="body" sz="quarter" idx="14"/>
          </p:nvPr>
        </p:nvSpPr>
        <p:spPr/>
        <p:txBody>
          <a:bodyPr/>
          <a:lstStyle/>
          <a:p>
            <a:endParaRPr lang="en-CH"/>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3"/>
          <p:cNvSpPr txBox="1">
            <a:spLocks noGrp="1"/>
          </p:cNvSpPr>
          <p:nvPr>
            <p:ph type="body" idx="1"/>
          </p:nvPr>
        </p:nvSpPr>
        <p:spPr>
          <a:xfrm>
            <a:off x="367250" y="392356"/>
            <a:ext cx="8409900" cy="2700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560"/>
              <a:buNone/>
            </a:pPr>
            <a:r>
              <a:rPr lang="en-US"/>
              <a:t>You should provide details about any financial / non-financial interests you may have in the above-mentioned </a:t>
            </a:r>
            <a:r>
              <a:rPr lang="en-US" err="1"/>
              <a:t>organisations</a:t>
            </a:r>
            <a:r>
              <a:rPr lang="en-US"/>
              <a:t>, including, but not limited to:</a:t>
            </a:r>
            <a:endParaRPr/>
          </a:p>
          <a:p>
            <a:pPr marL="0" lvl="0" indent="0" algn="l" rtl="0">
              <a:lnSpc>
                <a:spcPct val="100000"/>
              </a:lnSpc>
              <a:spcBef>
                <a:spcPts val="180"/>
              </a:spcBef>
              <a:spcAft>
                <a:spcPts val="0"/>
              </a:spcAft>
              <a:buSzPts val="315"/>
              <a:buNone/>
            </a:pPr>
            <a:endParaRPr sz="900"/>
          </a:p>
          <a:p>
            <a:pPr marL="0" lvl="0" indent="0" algn="l" rtl="0">
              <a:lnSpc>
                <a:spcPct val="100000"/>
              </a:lnSpc>
              <a:spcBef>
                <a:spcPts val="0"/>
              </a:spcBef>
              <a:spcAft>
                <a:spcPts val="0"/>
              </a:spcAft>
              <a:buSzPts val="315"/>
              <a:buNone/>
            </a:pPr>
            <a:r>
              <a:rPr lang="en-US" sz="900"/>
              <a:t>Compensation you have received for any speaker, consultancy or advisory role or similar activity (e.g. public speaking, writing engagements, expert testimony). </a:t>
            </a:r>
            <a:endParaRPr/>
          </a:p>
          <a:p>
            <a:pPr marL="0" lvl="0" indent="0" algn="l" rtl="0">
              <a:lnSpc>
                <a:spcPct val="100000"/>
              </a:lnSpc>
              <a:spcBef>
                <a:spcPts val="0"/>
              </a:spcBef>
              <a:spcAft>
                <a:spcPts val="0"/>
              </a:spcAft>
              <a:buSzPts val="315"/>
              <a:buNone/>
            </a:pPr>
            <a:endParaRPr sz="900"/>
          </a:p>
          <a:p>
            <a:pPr marL="0" lvl="0" indent="0" algn="l" rtl="0">
              <a:lnSpc>
                <a:spcPct val="100000"/>
              </a:lnSpc>
              <a:spcBef>
                <a:spcPts val="0"/>
              </a:spcBef>
              <a:spcAft>
                <a:spcPts val="0"/>
              </a:spcAft>
              <a:buSzPts val="315"/>
              <a:buNone/>
            </a:pPr>
            <a:r>
              <a:rPr lang="en-US" sz="900"/>
              <a:t>Any role in a relevant </a:t>
            </a:r>
            <a:r>
              <a:rPr lang="en-US" sz="900" err="1"/>
              <a:t>organisation</a:t>
            </a:r>
            <a:r>
              <a:rPr lang="en-US" sz="900"/>
              <a:t> for which you are financially compensated (e.g. as an employee, officer or member of the Board of Directors).</a:t>
            </a:r>
            <a:endParaRPr/>
          </a:p>
          <a:p>
            <a:pPr marL="0" lvl="0" indent="0" algn="l" rtl="0">
              <a:lnSpc>
                <a:spcPct val="100000"/>
              </a:lnSpc>
              <a:spcBef>
                <a:spcPts val="0"/>
              </a:spcBef>
              <a:spcAft>
                <a:spcPts val="0"/>
              </a:spcAft>
              <a:buSzPts val="315"/>
              <a:buNone/>
            </a:pPr>
            <a:endParaRPr sz="900"/>
          </a:p>
          <a:p>
            <a:pPr marL="0" lvl="0" indent="0" algn="l" rtl="0">
              <a:lnSpc>
                <a:spcPct val="100000"/>
              </a:lnSpc>
              <a:spcBef>
                <a:spcPts val="0"/>
              </a:spcBef>
              <a:spcAft>
                <a:spcPts val="0"/>
              </a:spcAft>
              <a:buSzPts val="315"/>
              <a:buNone/>
            </a:pPr>
            <a:r>
              <a:rPr lang="en-US" sz="900"/>
              <a:t>Details of any stocks or ownership interests that you have in a relevant </a:t>
            </a:r>
            <a:r>
              <a:rPr lang="en-US" sz="900" err="1"/>
              <a:t>organisation</a:t>
            </a:r>
            <a:r>
              <a:rPr lang="en-US" sz="900"/>
              <a:t> (as defined on the previous slide).</a:t>
            </a:r>
            <a:endParaRPr/>
          </a:p>
          <a:p>
            <a:pPr marL="0" lvl="0" indent="0" algn="l" rtl="0">
              <a:lnSpc>
                <a:spcPct val="100000"/>
              </a:lnSpc>
              <a:spcBef>
                <a:spcPts val="0"/>
              </a:spcBef>
              <a:spcAft>
                <a:spcPts val="0"/>
              </a:spcAft>
              <a:buSzPts val="315"/>
              <a:buNone/>
            </a:pPr>
            <a:endParaRPr sz="900"/>
          </a:p>
          <a:p>
            <a:pPr marL="0" lvl="0" indent="0" algn="l" rtl="0">
              <a:lnSpc>
                <a:spcPct val="100000"/>
              </a:lnSpc>
              <a:spcBef>
                <a:spcPts val="0"/>
              </a:spcBef>
              <a:spcAft>
                <a:spcPts val="0"/>
              </a:spcAft>
              <a:buSzPts val="315"/>
              <a:buNone/>
            </a:pPr>
            <a:r>
              <a:rPr lang="en-US" sz="900" err="1"/>
              <a:t>Licencing</a:t>
            </a:r>
            <a:r>
              <a:rPr lang="en-US" sz="900"/>
              <a:t> fees or royalties that you receive / have received from any Intellectual Property (IP) interests relating to the healthcare or medical education industries. Also list any such arrangements that do not currently provide an income but could in the future (i.e. a </a:t>
            </a:r>
            <a:r>
              <a:rPr lang="en-US" sz="900" err="1"/>
              <a:t>licence</a:t>
            </a:r>
            <a:r>
              <a:rPr lang="en-US" sz="900"/>
              <a:t> that has been granted).</a:t>
            </a:r>
            <a:endParaRPr/>
          </a:p>
          <a:p>
            <a:pPr marL="0" lvl="0" indent="0" algn="l" rtl="0">
              <a:lnSpc>
                <a:spcPct val="100000"/>
              </a:lnSpc>
              <a:spcBef>
                <a:spcPts val="0"/>
              </a:spcBef>
              <a:spcAft>
                <a:spcPts val="0"/>
              </a:spcAft>
              <a:buSzPts val="315"/>
              <a:buNone/>
            </a:pPr>
            <a:endParaRPr sz="900"/>
          </a:p>
          <a:p>
            <a:pPr marL="0" lvl="0" indent="0" algn="l" rtl="0">
              <a:lnSpc>
                <a:spcPct val="100000"/>
              </a:lnSpc>
              <a:spcBef>
                <a:spcPts val="0"/>
              </a:spcBef>
              <a:spcAft>
                <a:spcPts val="0"/>
              </a:spcAft>
              <a:buSzPts val="315"/>
              <a:buNone/>
            </a:pPr>
            <a:r>
              <a:rPr lang="en-US" sz="900"/>
              <a:t>Research funding paid to you or your institution by any relevant for-profit healthcare company specifically in respect of work that you lead as a Local, Coordinating or Regulatory Investigator. Please report all companies, indicating your role (Local or Coordinating PI – e.g. at national level, as steering committee member, or trial chair), and indicating if there is a financial interest or not. If yes please indicate if the payment is personal / institutional or both. </a:t>
            </a:r>
            <a:endParaRPr/>
          </a:p>
          <a:p>
            <a:pPr marL="0" lvl="0" indent="0" algn="l" rtl="0">
              <a:lnSpc>
                <a:spcPct val="100000"/>
              </a:lnSpc>
              <a:spcBef>
                <a:spcPts val="0"/>
              </a:spcBef>
              <a:spcAft>
                <a:spcPts val="0"/>
              </a:spcAft>
              <a:buSzPts val="315"/>
              <a:buNone/>
            </a:pPr>
            <a:endParaRPr sz="900"/>
          </a:p>
          <a:p>
            <a:pPr marL="0" lvl="0" indent="0" algn="l" rtl="0">
              <a:lnSpc>
                <a:spcPct val="100000"/>
              </a:lnSpc>
              <a:spcBef>
                <a:spcPts val="0"/>
              </a:spcBef>
              <a:spcAft>
                <a:spcPts val="0"/>
              </a:spcAft>
              <a:buSzPts val="315"/>
              <a:buNone/>
            </a:pPr>
            <a:r>
              <a:rPr lang="en-US" sz="900"/>
              <a:t>Details of any non-remunerated activities you have performed for any relevant </a:t>
            </a:r>
            <a:r>
              <a:rPr lang="en-US" sz="900" err="1"/>
              <a:t>organisation</a:t>
            </a:r>
            <a:r>
              <a:rPr lang="en-US" sz="900"/>
              <a:t> (e.g. a leadership position, advisory role, principal investigator or project lead).</a:t>
            </a:r>
            <a:endParaRPr/>
          </a:p>
          <a:p>
            <a:pPr marL="0" lvl="0" indent="0" algn="l" rtl="0">
              <a:lnSpc>
                <a:spcPct val="100000"/>
              </a:lnSpc>
              <a:spcBef>
                <a:spcPts val="0"/>
              </a:spcBef>
              <a:spcAft>
                <a:spcPts val="0"/>
              </a:spcAft>
              <a:buSzPts val="315"/>
              <a:buNone/>
            </a:pPr>
            <a:r>
              <a:rPr lang="en-US" sz="900"/>
              <a:t> </a:t>
            </a:r>
            <a:endParaRPr/>
          </a:p>
          <a:p>
            <a:pPr marL="0" lvl="0" indent="0" algn="l" rtl="0">
              <a:lnSpc>
                <a:spcPct val="100000"/>
              </a:lnSpc>
              <a:spcBef>
                <a:spcPts val="0"/>
              </a:spcBef>
              <a:spcAft>
                <a:spcPts val="0"/>
              </a:spcAft>
              <a:buSzPts val="315"/>
              <a:buNone/>
            </a:pPr>
            <a:r>
              <a:rPr lang="en-US" sz="900"/>
              <a:t>Details of any non-financial benefits received from a relevant </a:t>
            </a:r>
            <a:r>
              <a:rPr lang="en-US" sz="900" err="1"/>
              <a:t>organisation</a:t>
            </a:r>
            <a:r>
              <a:rPr lang="en-US" sz="900"/>
              <a:t> (as defined on the previous slide).For example, access to proprietary information or samples of medical products that are used in your research </a:t>
            </a:r>
            <a:r>
              <a:rPr lang="en-US" sz="900" err="1"/>
              <a:t>programme</a:t>
            </a:r>
            <a:r>
              <a:rPr lang="en-US" sz="900"/>
              <a:t>.</a:t>
            </a:r>
            <a:endParaRPr/>
          </a:p>
          <a:p>
            <a:pPr marL="0" lvl="0" indent="0" algn="l" rtl="0">
              <a:lnSpc>
                <a:spcPct val="100000"/>
              </a:lnSpc>
              <a:spcBef>
                <a:spcPts val="0"/>
              </a:spcBef>
              <a:spcAft>
                <a:spcPts val="0"/>
              </a:spcAft>
              <a:buSzPts val="315"/>
              <a:buNone/>
            </a:pPr>
            <a:endParaRPr sz="900"/>
          </a:p>
          <a:p>
            <a:pPr marL="0" lvl="0" indent="0" algn="l" rtl="0">
              <a:lnSpc>
                <a:spcPct val="100000"/>
              </a:lnSpc>
              <a:spcBef>
                <a:spcPts val="0"/>
              </a:spcBef>
              <a:spcAft>
                <a:spcPts val="0"/>
              </a:spcAft>
              <a:buSzPts val="315"/>
              <a:buNone/>
            </a:pPr>
            <a:r>
              <a:rPr lang="en-US" sz="900"/>
              <a:t>Details of membership or affiliation with any political </a:t>
            </a:r>
            <a:r>
              <a:rPr lang="en-US" sz="900" err="1"/>
              <a:t>organisation</a:t>
            </a:r>
            <a:r>
              <a:rPr lang="en-US" sz="900"/>
              <a:t>, pressure group, lobbying </a:t>
            </a:r>
            <a:r>
              <a:rPr lang="en-US" sz="900" err="1"/>
              <a:t>organisation</a:t>
            </a:r>
            <a:r>
              <a:rPr lang="en-US" sz="900"/>
              <a:t> or similar association operating in similar areas as ESMO or with relevance to cancer medicine.</a:t>
            </a:r>
            <a:endParaRPr/>
          </a:p>
          <a:p>
            <a:pPr marL="0" lvl="0" indent="0" algn="l" rtl="0">
              <a:lnSpc>
                <a:spcPct val="100000"/>
              </a:lnSpc>
              <a:spcBef>
                <a:spcPts val="0"/>
              </a:spcBef>
              <a:spcAft>
                <a:spcPts val="0"/>
              </a:spcAft>
              <a:buSzPts val="315"/>
              <a:buNone/>
            </a:pPr>
            <a:endParaRPr sz="900"/>
          </a:p>
          <a:p>
            <a:pPr marL="0" lvl="0" indent="0" algn="l" rtl="0">
              <a:lnSpc>
                <a:spcPct val="100000"/>
              </a:lnSpc>
              <a:spcBef>
                <a:spcPts val="0"/>
              </a:spcBef>
              <a:spcAft>
                <a:spcPts val="0"/>
              </a:spcAft>
              <a:buSzPts val="315"/>
              <a:buNone/>
            </a:pPr>
            <a:r>
              <a:rPr lang="en-US" sz="900" b="1"/>
              <a:t>If you have nothing to declare then please also state this.</a:t>
            </a:r>
            <a:endParaRPr/>
          </a:p>
          <a:p>
            <a:pPr marL="0" lvl="0" indent="0" algn="l" rtl="0">
              <a:lnSpc>
                <a:spcPct val="100000"/>
              </a:lnSpc>
              <a:spcBef>
                <a:spcPts val="180"/>
              </a:spcBef>
              <a:spcAft>
                <a:spcPts val="0"/>
              </a:spcAft>
              <a:buSzPts val="315"/>
              <a:buNone/>
            </a:pPr>
            <a:endParaRPr sz="900"/>
          </a:p>
          <a:p>
            <a:pPr marL="0" lvl="0" indent="0" algn="l" rtl="0">
              <a:lnSpc>
                <a:spcPct val="100000"/>
              </a:lnSpc>
              <a:spcBef>
                <a:spcPts val="180"/>
              </a:spcBef>
              <a:spcAft>
                <a:spcPts val="0"/>
              </a:spcAft>
              <a:buSzPts val="315"/>
              <a:buNone/>
            </a:pPr>
            <a:endParaRPr sz="900"/>
          </a:p>
          <a:p>
            <a:pPr marL="0" lvl="0" indent="0" algn="l" rtl="0">
              <a:lnSpc>
                <a:spcPct val="100000"/>
              </a:lnSpc>
              <a:spcBef>
                <a:spcPts val="180"/>
              </a:spcBef>
              <a:spcAft>
                <a:spcPts val="0"/>
              </a:spcAft>
              <a:buSzPts val="315"/>
              <a:buNone/>
            </a:pPr>
            <a:endParaRPr sz="900"/>
          </a:p>
        </p:txBody>
      </p:sp>
      <p:sp>
        <p:nvSpPr>
          <p:cNvPr id="4" name="Text Placeholder 3">
            <a:extLst>
              <a:ext uri="{FF2B5EF4-FFF2-40B4-BE49-F238E27FC236}">
                <a16:creationId xmlns:a16="http://schemas.microsoft.com/office/drawing/2014/main" id="{5E28059C-A647-4E48-BBDF-579B91B43776}"/>
              </a:ext>
            </a:extLst>
          </p:cNvPr>
          <p:cNvSpPr>
            <a:spLocks noGrp="1"/>
          </p:cNvSpPr>
          <p:nvPr>
            <p:ph type="body" sz="quarter" idx="14"/>
          </p:nvPr>
        </p:nvSpPr>
        <p:spPr/>
        <p:txBody>
          <a:bodyPr/>
          <a:lstStyle/>
          <a:p>
            <a:endParaRPr lang="en-CH"/>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560"/>
              <a:buNone/>
            </a:pPr>
            <a:r>
              <a:rPr lang="en-US"/>
              <a:t>First name Last name</a:t>
            </a:r>
            <a:endParaRPr/>
          </a:p>
          <a:p>
            <a:pPr marL="0" lvl="0" indent="0" algn="just" rtl="0">
              <a:lnSpc>
                <a:spcPct val="100000"/>
              </a:lnSpc>
              <a:spcBef>
                <a:spcPts val="320"/>
              </a:spcBef>
              <a:spcAft>
                <a:spcPts val="0"/>
              </a:spcAft>
              <a:buSzPts val="560"/>
              <a:buNone/>
            </a:pPr>
            <a:endParaRPr/>
          </a:p>
          <a:p>
            <a:pPr marL="0" lvl="0" indent="0" algn="just" rtl="0">
              <a:lnSpc>
                <a:spcPct val="100000"/>
              </a:lnSpc>
              <a:spcBef>
                <a:spcPts val="320"/>
              </a:spcBef>
              <a:spcAft>
                <a:spcPts val="0"/>
              </a:spcAft>
              <a:buSzPts val="560"/>
              <a:buNone/>
            </a:pPr>
            <a:r>
              <a:rPr lang="en-US"/>
              <a:t>Please state your disclosures here</a:t>
            </a:r>
            <a:endParaRPr/>
          </a:p>
        </p:txBody>
      </p:sp>
      <p:sp>
        <p:nvSpPr>
          <p:cNvPr id="81" name="Google Shape;81;p4"/>
          <p:cNvSpPr txBox="1">
            <a:spLocks noGrp="1"/>
          </p:cNvSpPr>
          <p:nvPr>
            <p:ph type="ctrTitle"/>
          </p:nvPr>
        </p:nvSpPr>
        <p:spPr>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1400"/>
              <a:buNone/>
            </a:pPr>
            <a:r>
              <a:rPr lang="en-US"/>
              <a:t>DECLARATION OF INTERESTS</a:t>
            </a:r>
            <a:endParaRPr/>
          </a:p>
        </p:txBody>
      </p:sp>
      <p:sp>
        <p:nvSpPr>
          <p:cNvPr id="3" name="Text Placeholder 2">
            <a:extLst>
              <a:ext uri="{FF2B5EF4-FFF2-40B4-BE49-F238E27FC236}">
                <a16:creationId xmlns:a16="http://schemas.microsoft.com/office/drawing/2014/main" id="{19E2794B-28FE-4E75-898A-26C82CEF23AB}"/>
              </a:ext>
            </a:extLst>
          </p:cNvPr>
          <p:cNvSpPr>
            <a:spLocks noGrp="1"/>
          </p:cNvSpPr>
          <p:nvPr>
            <p:ph type="body" sz="quarter" idx="14"/>
          </p:nvPr>
        </p:nvSpPr>
        <p:spPr/>
        <p:txBody>
          <a:bodyPr/>
          <a:lstStyle/>
          <a:p>
            <a:endParaRPr lang="en-CH"/>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4" name="Title 3">
            <a:extLst>
              <a:ext uri="{FF2B5EF4-FFF2-40B4-BE49-F238E27FC236}">
                <a16:creationId xmlns:a16="http://schemas.microsoft.com/office/drawing/2014/main" id="{FA1BD233-8B9B-46C3-AF0A-EAB30D148805}"/>
              </a:ext>
            </a:extLst>
          </p:cNvPr>
          <p:cNvSpPr>
            <a:spLocks noGrp="1"/>
          </p:cNvSpPr>
          <p:nvPr>
            <p:ph type="ctrTitle"/>
          </p:nvPr>
        </p:nvSpPr>
        <p:spPr/>
        <p:txBody>
          <a:bodyPr/>
          <a:lstStyle/>
          <a:p>
            <a:endParaRPr lang="en-CH"/>
          </a:p>
        </p:txBody>
      </p:sp>
      <p:sp>
        <p:nvSpPr>
          <p:cNvPr id="6" name="Subtitle 5">
            <a:extLst>
              <a:ext uri="{FF2B5EF4-FFF2-40B4-BE49-F238E27FC236}">
                <a16:creationId xmlns:a16="http://schemas.microsoft.com/office/drawing/2014/main" id="{1E8B140B-D884-4284-8299-AFEAD6D51CE9}"/>
              </a:ext>
            </a:extLst>
          </p:cNvPr>
          <p:cNvSpPr>
            <a:spLocks noGrp="1"/>
          </p:cNvSpPr>
          <p:nvPr>
            <p:ph type="subTitle" idx="1"/>
          </p:nvPr>
        </p:nvSpPr>
        <p:spPr/>
        <p:txBody>
          <a:bodyPr/>
          <a:lstStyle/>
          <a:p>
            <a:endParaRPr lang="en-CH"/>
          </a:p>
        </p:txBody>
      </p:sp>
      <p:sp>
        <p:nvSpPr>
          <p:cNvPr id="7" name="Text Placeholder 6">
            <a:extLst>
              <a:ext uri="{FF2B5EF4-FFF2-40B4-BE49-F238E27FC236}">
                <a16:creationId xmlns:a16="http://schemas.microsoft.com/office/drawing/2014/main" id="{DA2F06EF-A9A4-4128-8F5B-ED521C2A33B8}"/>
              </a:ext>
            </a:extLst>
          </p:cNvPr>
          <p:cNvSpPr>
            <a:spLocks noGrp="1"/>
          </p:cNvSpPr>
          <p:nvPr>
            <p:ph type="body" sz="quarter" idx="14"/>
          </p:nvPr>
        </p:nvSpPr>
        <p:spPr/>
        <p:txBody>
          <a:bodyPr/>
          <a:lstStyle/>
          <a:p>
            <a:endParaRPr lang="en-CH"/>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3" name="Text Placeholder 2">
            <a:extLst>
              <a:ext uri="{FF2B5EF4-FFF2-40B4-BE49-F238E27FC236}">
                <a16:creationId xmlns:a16="http://schemas.microsoft.com/office/drawing/2014/main" id="{76841B1D-6BC5-4C3D-96FF-D708D32CAD8A}"/>
              </a:ext>
            </a:extLst>
          </p:cNvPr>
          <p:cNvSpPr>
            <a:spLocks noGrp="1"/>
          </p:cNvSpPr>
          <p:nvPr>
            <p:ph type="body" idx="1"/>
          </p:nvPr>
        </p:nvSpPr>
        <p:spPr/>
        <p:txBody>
          <a:bodyPr/>
          <a:lstStyle/>
          <a:p>
            <a:endParaRPr lang="en-CH"/>
          </a:p>
        </p:txBody>
      </p:sp>
      <p:sp>
        <p:nvSpPr>
          <p:cNvPr id="2" name="Title 1">
            <a:extLst>
              <a:ext uri="{FF2B5EF4-FFF2-40B4-BE49-F238E27FC236}">
                <a16:creationId xmlns:a16="http://schemas.microsoft.com/office/drawing/2014/main" id="{C60E8402-F3D5-44CD-BF72-2B1C257867CC}"/>
              </a:ext>
            </a:extLst>
          </p:cNvPr>
          <p:cNvSpPr>
            <a:spLocks noGrp="1"/>
          </p:cNvSpPr>
          <p:nvPr>
            <p:ph type="ctrTitle"/>
          </p:nvPr>
        </p:nvSpPr>
        <p:spPr/>
        <p:txBody>
          <a:bodyPr/>
          <a:lstStyle/>
          <a:p>
            <a:endParaRPr lang="en-CH"/>
          </a:p>
        </p:txBody>
      </p:sp>
      <p:sp>
        <p:nvSpPr>
          <p:cNvPr id="4" name="Subtitle 3">
            <a:extLst>
              <a:ext uri="{FF2B5EF4-FFF2-40B4-BE49-F238E27FC236}">
                <a16:creationId xmlns:a16="http://schemas.microsoft.com/office/drawing/2014/main" id="{AE787EB8-ED1E-4B06-9459-0F600C13951D}"/>
              </a:ext>
            </a:extLst>
          </p:cNvPr>
          <p:cNvSpPr>
            <a:spLocks noGrp="1"/>
          </p:cNvSpPr>
          <p:nvPr>
            <p:ph type="subTitle" idx="2"/>
          </p:nvPr>
        </p:nvSpPr>
        <p:spPr/>
        <p:txBody>
          <a:bodyPr/>
          <a:lstStyle/>
          <a:p>
            <a:endParaRPr lang="en-CH"/>
          </a:p>
        </p:txBody>
      </p:sp>
      <p:sp>
        <p:nvSpPr>
          <p:cNvPr id="6" name="Text Placeholder 5">
            <a:extLst>
              <a:ext uri="{FF2B5EF4-FFF2-40B4-BE49-F238E27FC236}">
                <a16:creationId xmlns:a16="http://schemas.microsoft.com/office/drawing/2014/main" id="{635E8837-7AB7-465C-9A97-8CF102888BC7}"/>
              </a:ext>
            </a:extLst>
          </p:cNvPr>
          <p:cNvSpPr>
            <a:spLocks noGrp="1"/>
          </p:cNvSpPr>
          <p:nvPr>
            <p:ph type="body" sz="quarter" idx="14"/>
          </p:nvPr>
        </p:nvSpPr>
        <p:spPr/>
        <p:txBody>
          <a:bodyPr/>
          <a:lstStyle/>
          <a:p>
            <a:endParaRPr lang="en-CH"/>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8" name="Text Placeholder 7">
            <a:extLst>
              <a:ext uri="{FF2B5EF4-FFF2-40B4-BE49-F238E27FC236}">
                <a16:creationId xmlns:a16="http://schemas.microsoft.com/office/drawing/2014/main" id="{4B13631A-4112-4C37-AD1F-F77109757F25}"/>
              </a:ext>
            </a:extLst>
          </p:cNvPr>
          <p:cNvSpPr>
            <a:spLocks noGrp="1"/>
          </p:cNvSpPr>
          <p:nvPr>
            <p:ph type="body" idx="1"/>
          </p:nvPr>
        </p:nvSpPr>
        <p:spPr/>
        <p:txBody>
          <a:bodyPr/>
          <a:lstStyle/>
          <a:p>
            <a:endParaRPr lang="en-CH"/>
          </a:p>
        </p:txBody>
      </p:sp>
      <p:sp>
        <p:nvSpPr>
          <p:cNvPr id="9" name="Text Placeholder 8">
            <a:extLst>
              <a:ext uri="{FF2B5EF4-FFF2-40B4-BE49-F238E27FC236}">
                <a16:creationId xmlns:a16="http://schemas.microsoft.com/office/drawing/2014/main" id="{99839C58-F369-4DD4-BAC9-B6D3D89F2A7C}"/>
              </a:ext>
            </a:extLst>
          </p:cNvPr>
          <p:cNvSpPr>
            <a:spLocks noGrp="1"/>
          </p:cNvSpPr>
          <p:nvPr>
            <p:ph type="body" idx="2"/>
          </p:nvPr>
        </p:nvSpPr>
        <p:spPr/>
        <p:txBody>
          <a:bodyPr/>
          <a:lstStyle/>
          <a:p>
            <a:endParaRPr lang="en-CH"/>
          </a:p>
        </p:txBody>
      </p:sp>
      <p:sp>
        <p:nvSpPr>
          <p:cNvPr id="7" name="Title 6">
            <a:extLst>
              <a:ext uri="{FF2B5EF4-FFF2-40B4-BE49-F238E27FC236}">
                <a16:creationId xmlns:a16="http://schemas.microsoft.com/office/drawing/2014/main" id="{90549D3E-717D-4EE9-8372-1F8510428E34}"/>
              </a:ext>
            </a:extLst>
          </p:cNvPr>
          <p:cNvSpPr>
            <a:spLocks noGrp="1"/>
          </p:cNvSpPr>
          <p:nvPr>
            <p:ph type="ctrTitle"/>
          </p:nvPr>
        </p:nvSpPr>
        <p:spPr/>
        <p:txBody>
          <a:bodyPr/>
          <a:lstStyle/>
          <a:p>
            <a:endParaRPr lang="en-CH"/>
          </a:p>
        </p:txBody>
      </p:sp>
      <p:sp>
        <p:nvSpPr>
          <p:cNvPr id="10" name="Subtitle 9">
            <a:extLst>
              <a:ext uri="{FF2B5EF4-FFF2-40B4-BE49-F238E27FC236}">
                <a16:creationId xmlns:a16="http://schemas.microsoft.com/office/drawing/2014/main" id="{B395BCF1-B157-4353-83C1-F7B38A0EFAAC}"/>
              </a:ext>
            </a:extLst>
          </p:cNvPr>
          <p:cNvSpPr>
            <a:spLocks noGrp="1"/>
          </p:cNvSpPr>
          <p:nvPr>
            <p:ph type="subTitle" idx="3"/>
          </p:nvPr>
        </p:nvSpPr>
        <p:spPr/>
        <p:txBody>
          <a:bodyPr/>
          <a:lstStyle/>
          <a:p>
            <a:endParaRPr lang="en-CH"/>
          </a:p>
        </p:txBody>
      </p:sp>
      <p:sp>
        <p:nvSpPr>
          <p:cNvPr id="11" name="Text Placeholder 10">
            <a:extLst>
              <a:ext uri="{FF2B5EF4-FFF2-40B4-BE49-F238E27FC236}">
                <a16:creationId xmlns:a16="http://schemas.microsoft.com/office/drawing/2014/main" id="{B0E038C9-3D84-416A-8BC9-9017D4A37E78}"/>
              </a:ext>
            </a:extLst>
          </p:cNvPr>
          <p:cNvSpPr>
            <a:spLocks noGrp="1"/>
          </p:cNvSpPr>
          <p:nvPr>
            <p:ph type="body" sz="quarter" idx="14"/>
          </p:nvPr>
        </p:nvSpPr>
        <p:spPr/>
        <p:txBody>
          <a:bodyPr/>
          <a:lstStyle/>
          <a:p>
            <a:endParaRPr lang="en-CH"/>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8" name="Text Placeholder 7">
            <a:extLst>
              <a:ext uri="{FF2B5EF4-FFF2-40B4-BE49-F238E27FC236}">
                <a16:creationId xmlns:a16="http://schemas.microsoft.com/office/drawing/2014/main" id="{D8C3F6EB-839B-427F-A715-7E3569590CBB}"/>
              </a:ext>
            </a:extLst>
          </p:cNvPr>
          <p:cNvSpPr>
            <a:spLocks noGrp="1"/>
          </p:cNvSpPr>
          <p:nvPr>
            <p:ph type="body" idx="1"/>
          </p:nvPr>
        </p:nvSpPr>
        <p:spPr/>
        <p:txBody>
          <a:bodyPr/>
          <a:lstStyle/>
          <a:p>
            <a:endParaRPr lang="en-CH"/>
          </a:p>
        </p:txBody>
      </p:sp>
      <p:sp>
        <p:nvSpPr>
          <p:cNvPr id="9" name="Text Placeholder 8">
            <a:extLst>
              <a:ext uri="{FF2B5EF4-FFF2-40B4-BE49-F238E27FC236}">
                <a16:creationId xmlns:a16="http://schemas.microsoft.com/office/drawing/2014/main" id="{21A97A1B-4BDC-48C8-87B7-1359ED147C36}"/>
              </a:ext>
            </a:extLst>
          </p:cNvPr>
          <p:cNvSpPr>
            <a:spLocks noGrp="1"/>
          </p:cNvSpPr>
          <p:nvPr>
            <p:ph type="body" idx="2"/>
          </p:nvPr>
        </p:nvSpPr>
        <p:spPr/>
        <p:txBody>
          <a:bodyPr/>
          <a:lstStyle/>
          <a:p>
            <a:endParaRPr lang="en-CH"/>
          </a:p>
        </p:txBody>
      </p:sp>
      <p:sp>
        <p:nvSpPr>
          <p:cNvPr id="6" name="Title 5">
            <a:extLst>
              <a:ext uri="{FF2B5EF4-FFF2-40B4-BE49-F238E27FC236}">
                <a16:creationId xmlns:a16="http://schemas.microsoft.com/office/drawing/2014/main" id="{268DED5B-F984-403A-9C5A-C73D8A97D3F2}"/>
              </a:ext>
            </a:extLst>
          </p:cNvPr>
          <p:cNvSpPr>
            <a:spLocks noGrp="1"/>
          </p:cNvSpPr>
          <p:nvPr>
            <p:ph type="ctrTitle"/>
          </p:nvPr>
        </p:nvSpPr>
        <p:spPr/>
        <p:txBody>
          <a:bodyPr/>
          <a:lstStyle/>
          <a:p>
            <a:endParaRPr lang="en-CH"/>
          </a:p>
        </p:txBody>
      </p:sp>
      <p:sp>
        <p:nvSpPr>
          <p:cNvPr id="10" name="Subtitle 9">
            <a:extLst>
              <a:ext uri="{FF2B5EF4-FFF2-40B4-BE49-F238E27FC236}">
                <a16:creationId xmlns:a16="http://schemas.microsoft.com/office/drawing/2014/main" id="{9F7FF049-AABE-417A-8533-9BAB18792CA8}"/>
              </a:ext>
            </a:extLst>
          </p:cNvPr>
          <p:cNvSpPr>
            <a:spLocks noGrp="1"/>
          </p:cNvSpPr>
          <p:nvPr>
            <p:ph type="subTitle" idx="3"/>
          </p:nvPr>
        </p:nvSpPr>
        <p:spPr/>
        <p:txBody>
          <a:bodyPr/>
          <a:lstStyle/>
          <a:p>
            <a:endParaRPr lang="en-CH"/>
          </a:p>
        </p:txBody>
      </p:sp>
      <p:sp>
        <p:nvSpPr>
          <p:cNvPr id="11" name="Text Placeholder 10">
            <a:extLst>
              <a:ext uri="{FF2B5EF4-FFF2-40B4-BE49-F238E27FC236}">
                <a16:creationId xmlns:a16="http://schemas.microsoft.com/office/drawing/2014/main" id="{D916D694-4EFC-4EA9-9E09-3ED13E778166}"/>
              </a:ext>
            </a:extLst>
          </p:cNvPr>
          <p:cNvSpPr>
            <a:spLocks noGrp="1"/>
          </p:cNvSpPr>
          <p:nvPr>
            <p:ph type="body" sz="quarter" idx="14"/>
          </p:nvPr>
        </p:nvSpPr>
        <p:spPr/>
        <p:txBody>
          <a:bodyPr/>
          <a:lstStyle/>
          <a:p>
            <a:endParaRPr lang="en-CH"/>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6" name="Title 5">
            <a:extLst>
              <a:ext uri="{FF2B5EF4-FFF2-40B4-BE49-F238E27FC236}">
                <a16:creationId xmlns:a16="http://schemas.microsoft.com/office/drawing/2014/main" id="{CBB7B67A-1C03-4D95-B0AA-004554144A5C}"/>
              </a:ext>
            </a:extLst>
          </p:cNvPr>
          <p:cNvSpPr>
            <a:spLocks noGrp="1"/>
          </p:cNvSpPr>
          <p:nvPr>
            <p:ph type="ctrTitle"/>
          </p:nvPr>
        </p:nvSpPr>
        <p:spPr/>
        <p:txBody>
          <a:bodyPr/>
          <a:lstStyle/>
          <a:p>
            <a:endParaRPr lang="en-CH"/>
          </a:p>
        </p:txBody>
      </p:sp>
      <p:sp>
        <p:nvSpPr>
          <p:cNvPr id="7" name="Subtitle 6">
            <a:extLst>
              <a:ext uri="{FF2B5EF4-FFF2-40B4-BE49-F238E27FC236}">
                <a16:creationId xmlns:a16="http://schemas.microsoft.com/office/drawing/2014/main" id="{51EC69CA-7347-49E7-9B3C-65B6D93AF4D0}"/>
              </a:ext>
            </a:extLst>
          </p:cNvPr>
          <p:cNvSpPr>
            <a:spLocks noGrp="1"/>
          </p:cNvSpPr>
          <p:nvPr>
            <p:ph type="subTitle" idx="1"/>
          </p:nvPr>
        </p:nvSpPr>
        <p:spPr/>
        <p:txBody>
          <a:bodyPr/>
          <a:lstStyle/>
          <a:p>
            <a:endParaRPr lang="en-CH"/>
          </a:p>
        </p:txBody>
      </p:sp>
      <p:sp>
        <p:nvSpPr>
          <p:cNvPr id="8" name="Text Placeholder 7">
            <a:extLst>
              <a:ext uri="{FF2B5EF4-FFF2-40B4-BE49-F238E27FC236}">
                <a16:creationId xmlns:a16="http://schemas.microsoft.com/office/drawing/2014/main" id="{68B1754E-1A17-4476-B2C4-A0D35900C89D}"/>
              </a:ext>
            </a:extLst>
          </p:cNvPr>
          <p:cNvSpPr>
            <a:spLocks noGrp="1"/>
          </p:cNvSpPr>
          <p:nvPr>
            <p:ph type="body" idx="2"/>
          </p:nvPr>
        </p:nvSpPr>
        <p:spPr/>
        <p:txBody>
          <a:bodyPr/>
          <a:lstStyle/>
          <a:p>
            <a:endParaRPr lang="en-CH"/>
          </a:p>
        </p:txBody>
      </p:sp>
      <p:sp>
        <p:nvSpPr>
          <p:cNvPr id="9" name="Text Placeholder 8">
            <a:extLst>
              <a:ext uri="{FF2B5EF4-FFF2-40B4-BE49-F238E27FC236}">
                <a16:creationId xmlns:a16="http://schemas.microsoft.com/office/drawing/2014/main" id="{E12FDE16-ED08-42D4-B170-4348ED176D06}"/>
              </a:ext>
            </a:extLst>
          </p:cNvPr>
          <p:cNvSpPr>
            <a:spLocks noGrp="1"/>
          </p:cNvSpPr>
          <p:nvPr>
            <p:ph type="body" sz="quarter" idx="14"/>
          </p:nvPr>
        </p:nvSpPr>
        <p:spPr/>
        <p:txBody>
          <a:bodyPr/>
          <a:lstStyle/>
          <a:p>
            <a:endParaRPr lang="en-CH"/>
          </a:p>
        </p:txBody>
      </p:sp>
    </p:spTree>
  </p:cSld>
  <p:clrMapOvr>
    <a:masterClrMapping/>
  </p:clrMapOvr>
</p:sld>
</file>

<file path=ppt/theme/theme1.xml><?xml version="1.0" encoding="utf-8"?>
<a:theme xmlns:a="http://schemas.openxmlformats.org/drawingml/2006/main" name="Office Theme">
  <a:themeElements>
    <a:clrScheme name="Custom 29">
      <a:dk1>
        <a:srgbClr val="000000"/>
      </a:dk1>
      <a:lt1>
        <a:srgbClr val="FFFFFF"/>
      </a:lt1>
      <a:dk2>
        <a:srgbClr val="6E1E50"/>
      </a:dk2>
      <a:lt2>
        <a:srgbClr val="EEECE1"/>
      </a:lt2>
      <a:accent1>
        <a:srgbClr val="1E325F"/>
      </a:accent1>
      <a:accent2>
        <a:srgbClr val="6E1E50"/>
      </a:accent2>
      <a:accent3>
        <a:srgbClr val="7D8232"/>
      </a:accent3>
      <a:accent4>
        <a:srgbClr val="32502D"/>
      </a:accent4>
      <a:accent5>
        <a:srgbClr val="8795A0"/>
      </a:accent5>
      <a:accent6>
        <a:srgbClr val="56639D"/>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CD68FAF5BEF1D47AE02A57010C86C80" ma:contentTypeVersion="13" ma:contentTypeDescription="Create a new document." ma:contentTypeScope="" ma:versionID="df47ea827bd8d9d4423084749e7d8fc1">
  <xsd:schema xmlns:xsd="http://www.w3.org/2001/XMLSchema" xmlns:xs="http://www.w3.org/2001/XMLSchema" xmlns:p="http://schemas.microsoft.com/office/2006/metadata/properties" xmlns:ns2="f2483e31-e864-4e71-94e2-cc286e69fb61" xmlns:ns3="235ff43d-26a7-42ea-a8c4-18be9aacb69b" targetNamespace="http://schemas.microsoft.com/office/2006/metadata/properties" ma:root="true" ma:fieldsID="508d98ff501a6238e637c703a4a3ec4a" ns2:_="" ns3:_="">
    <xsd:import namespace="f2483e31-e864-4e71-94e2-cc286e69fb61"/>
    <xsd:import namespace="235ff43d-26a7-42ea-a8c4-18be9aacb69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483e31-e864-4e71-94e2-cc286e69fb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35ff43d-26a7-42ea-a8c4-18be9aacb69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F98760-583A-4187-96A6-37096177E5C6}">
  <ds:schemaRefs>
    <ds:schemaRef ds:uri="http://schemas.microsoft.com/sharepoint/v3/contenttype/forms"/>
  </ds:schemaRefs>
</ds:datastoreItem>
</file>

<file path=customXml/itemProps2.xml><?xml version="1.0" encoding="utf-8"?>
<ds:datastoreItem xmlns:ds="http://schemas.openxmlformats.org/officeDocument/2006/customXml" ds:itemID="{232761B5-9536-4C6D-A6D7-B5ED9E9E0A2D}">
  <ds:schemaRefs>
    <ds:schemaRef ds:uri="235ff43d-26a7-42ea-a8c4-18be9aacb69b"/>
    <ds:schemaRef ds:uri="http://purl.org/dc/elements/1.1/"/>
    <ds:schemaRef ds:uri="http://schemas.microsoft.com/office/2006/metadata/properties"/>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f2483e31-e864-4e71-94e2-cc286e69fb61"/>
    <ds:schemaRef ds:uri="http://www.w3.org/XML/1998/namespace"/>
    <ds:schemaRef ds:uri="http://purl.org/dc/terms/"/>
  </ds:schemaRefs>
</ds:datastoreItem>
</file>

<file path=customXml/itemProps3.xml><?xml version="1.0" encoding="utf-8"?>
<ds:datastoreItem xmlns:ds="http://schemas.openxmlformats.org/officeDocument/2006/customXml" ds:itemID="{E6A47F3F-303F-491E-A763-C51D8C4322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483e31-e864-4e71-94e2-cc286e69fb61"/>
    <ds:schemaRef ds:uri="235ff43d-26a7-42ea-a8c4-18be9aacb6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482</Words>
  <Application>Microsoft Office PowerPoint</Application>
  <PresentationFormat>On-screen Show (16:9)</PresentationFormat>
  <Paragraphs>30</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 Narrow</vt:lpstr>
      <vt:lpstr>Calibri</vt:lpstr>
      <vt:lpstr>Arial</vt:lpstr>
      <vt:lpstr>Noto Sans Symbols</vt:lpstr>
      <vt:lpstr>Office Theme</vt:lpstr>
      <vt:lpstr>PowerPoint Presentation</vt:lpstr>
      <vt:lpstr>DECLARATION OF INTERESTS</vt:lpstr>
      <vt:lpstr>PowerPoint Presentation</vt:lpstr>
      <vt:lpstr>DECLARATION OF INTERESTS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ELCC 2022 PPTX Template</dc:title>
  <dc:creator>Daura MELLA - ESMO</dc:creator>
  <cp:keywords>European Society for Medical Oncology, ESMO, ELCC, 2022, PPTX, Template</cp:keywords>
  <cp:lastModifiedBy>Ricard USTRELL</cp:lastModifiedBy>
  <cp:revision>5</cp:revision>
  <dcterms:created xsi:type="dcterms:W3CDTF">2016-02-17T10:07:52Z</dcterms:created>
  <dcterms:modified xsi:type="dcterms:W3CDTF">2022-02-15T08:18:52Z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0x0101000CD68FAF5BEF1D47AE02A57010C86C80</vt:lpwstr>
  </property>
  <property fmtid="{D5CDD505-2E9C-101B-9397-08002B2CF9AE}" pid="3" name="Order">
    <vt:r8>11992800</vt:r8>
  </property>
  <property fmtid="{D5CDD505-2E9C-101B-9397-08002B2CF9AE}" pid="4" name="MSIP_Label_e13d7371-9acc-44df-9bd2-377df458e9c5_Enabled">
    <vt:lpwstr>true</vt:lpwstr>
  </property>
  <property fmtid="{D5CDD505-2E9C-101B-9397-08002B2CF9AE}" pid="5" name="MSIP_Label_e13d7371-9acc-44df-9bd2-377df458e9c5_SetDate">
    <vt:lpwstr>2020-04-07T07:45:06Z</vt:lpwstr>
  </property>
  <property fmtid="{D5CDD505-2E9C-101B-9397-08002B2CF9AE}" pid="6" name="MSIP_Label_e13d7371-9acc-44df-9bd2-377df458e9c5_Method">
    <vt:lpwstr>Standard</vt:lpwstr>
  </property>
  <property fmtid="{D5CDD505-2E9C-101B-9397-08002B2CF9AE}" pid="7" name="MSIP_Label_e13d7371-9acc-44df-9bd2-377df458e9c5_Name">
    <vt:lpwstr>Internal</vt:lpwstr>
  </property>
  <property fmtid="{D5CDD505-2E9C-101B-9397-08002B2CF9AE}" pid="8" name="MSIP_Label_e13d7371-9acc-44df-9bd2-377df458e9c5_SiteId">
    <vt:lpwstr>1a04eba1-b3c4-48d5-bc45-6fe8ff0ecca0</vt:lpwstr>
  </property>
  <property fmtid="{D5CDD505-2E9C-101B-9397-08002B2CF9AE}" pid="9" name="MSIP_Label_e13d7371-9acc-44df-9bd2-377df458e9c5_ActionId">
    <vt:lpwstr>e6fe4d53-448d-4a23-a0d0-000018e36b1e</vt:lpwstr>
  </property>
  <property fmtid="{D5CDD505-2E9C-101B-9397-08002B2CF9AE}" pid="10" name="MSIP_Label_e13d7371-9acc-44df-9bd2-377df458e9c5_ContentBits">
    <vt:lpwstr>0</vt:lpwstr>
  </property>
  <property fmtid="{D5CDD505-2E9C-101B-9397-08002B2CF9AE}" pid="11" name="Classification">
    <vt:lpwstr>[DC2] Internal</vt:lpwstr>
  </property>
  <property fmtid="{D5CDD505-2E9C-101B-9397-08002B2CF9AE}" pid="12" name="_dlc_DocIdItemGuid">
    <vt:lpwstr>e28d8ed4-c5cb-495b-9a89-2748ddf9fe4e</vt:lpwstr>
  </property>
</Properties>
</file>