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6"/>
  </p:notesMasterIdLst>
  <p:sldIdLst>
    <p:sldId id="281" r:id="rId6"/>
    <p:sldId id="257" r:id="rId7"/>
    <p:sldId id="276" r:id="rId8"/>
    <p:sldId id="259" r:id="rId9"/>
    <p:sldId id="260" r:id="rId10"/>
    <p:sldId id="277" r:id="rId11"/>
    <p:sldId id="278" r:id="rId12"/>
    <p:sldId id="279" r:id="rId13"/>
    <p:sldId id="280" r:id="rId14"/>
    <p:sldId id="274" r:id="rId15"/>
  </p:sldIdLst>
  <p:sldSz cx="9144000" cy="5143500" type="screen16x9"/>
  <p:notesSz cx="6858000" cy="9144000"/>
  <p:embeddedFontLst>
    <p:embeddedFont>
      <p:font typeface="Arial Narrow" panose="020B0606020202030204"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Helvetica LT Std Cond" panose="020B0506020202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247">
          <p15:clr>
            <a:srgbClr val="A4A3A4"/>
          </p15:clr>
        </p15:guide>
        <p15:guide id="2" pos="285">
          <p15:clr>
            <a:srgbClr val="A4A3A4"/>
          </p15:clr>
        </p15:guide>
        <p15:guide id="3" pos="158">
          <p15:clr>
            <a:srgbClr val="A4A3A4"/>
          </p15:clr>
        </p15:guide>
        <p15:guide id="4" pos="5475">
          <p15:clr>
            <a:srgbClr val="A4A3A4"/>
          </p15:clr>
        </p15:guide>
        <p15:guide id="5" pos="2268" userDrawn="1">
          <p15:clr>
            <a:srgbClr val="A4A3A4"/>
          </p15:clr>
        </p15:guide>
        <p15:guide id="6" orient="horz" pos="1329">
          <p15:clr>
            <a:srgbClr val="A4A3A4"/>
          </p15:clr>
        </p15:guide>
        <p15:guide id="7" orient="horz" pos="3707">
          <p15:clr>
            <a:srgbClr val="A4A3A4"/>
          </p15:clr>
        </p15:guide>
        <p15:guide id="8" orient="horz" pos="789">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lUSs7IU0KRGgIVW8d9/dUtf8LW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98B"/>
    <a:srgbClr val="415186"/>
    <a:srgbClr val="DC88B8"/>
    <a:srgbClr val="007A8A"/>
    <a:srgbClr val="A7D7BD"/>
    <a:srgbClr val="D1A769"/>
    <a:srgbClr val="05406B"/>
    <a:srgbClr val="D9B683"/>
    <a:srgbClr val="DFC2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C5E1BE-78BF-4204-9D82-24E8BB3DE2E4}" v="25" dt="2021-10-13T07:36:13.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67"/>
    <p:restoredTop sz="94720"/>
  </p:normalViewPr>
  <p:slideViewPr>
    <p:cSldViewPr snapToGrid="0">
      <p:cViewPr varScale="1">
        <p:scale>
          <a:sx n="80" d="100"/>
          <a:sy n="80" d="100"/>
        </p:scale>
        <p:origin x="744" y="58"/>
      </p:cViewPr>
      <p:guideLst>
        <p:guide orient="horz" pos="4247"/>
        <p:guide pos="285"/>
        <p:guide pos="158"/>
        <p:guide pos="5475"/>
        <p:guide pos="2268"/>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MAINO - ESMO" userId="0e04cdf6-27b3-4e1e-8a38-161a3a714cd4" providerId="ADAL" clId="{D3C5E1BE-78BF-4204-9D82-24E8BB3DE2E4}"/>
    <pc:docChg chg="undo custSel addSld delSld modSld modMainMaster">
      <pc:chgData name="Francesca MAINO - ESMO" userId="0e04cdf6-27b3-4e1e-8a38-161a3a714cd4" providerId="ADAL" clId="{D3C5E1BE-78BF-4204-9D82-24E8BB3DE2E4}" dt="2021-10-13T07:37:03.388" v="159" actId="700"/>
      <pc:docMkLst>
        <pc:docMk/>
      </pc:docMkLst>
      <pc:sldChg chg="modSp add del mod">
        <pc:chgData name="Francesca MAINO - ESMO" userId="0e04cdf6-27b3-4e1e-8a38-161a3a714cd4" providerId="ADAL" clId="{D3C5E1BE-78BF-4204-9D82-24E8BB3DE2E4}" dt="2021-10-13T07:36:31.138" v="157" actId="47"/>
        <pc:sldMkLst>
          <pc:docMk/>
          <pc:sldMk cId="0" sldId="256"/>
        </pc:sldMkLst>
        <pc:spChg chg="mod">
          <ac:chgData name="Francesca MAINO - ESMO" userId="0e04cdf6-27b3-4e1e-8a38-161a3a714cd4" providerId="ADAL" clId="{D3C5E1BE-78BF-4204-9D82-24E8BB3DE2E4}" dt="2021-10-13T07:12:15.754" v="25" actId="255"/>
          <ac:spMkLst>
            <pc:docMk/>
            <pc:sldMk cId="0" sldId="256"/>
            <ac:spMk id="5" creationId="{1DD2EBCB-609F-4C92-81C1-41030E84A6B9}"/>
          </ac:spMkLst>
        </pc:spChg>
      </pc:sldChg>
      <pc:sldChg chg="addSp delSp modSp mod chgLayout">
        <pc:chgData name="Francesca MAINO - ESMO" userId="0e04cdf6-27b3-4e1e-8a38-161a3a714cd4" providerId="ADAL" clId="{D3C5E1BE-78BF-4204-9D82-24E8BB3DE2E4}" dt="2021-10-13T07:36:49.121" v="158" actId="700"/>
        <pc:sldMkLst>
          <pc:docMk/>
          <pc:sldMk cId="3806275575" sldId="278"/>
        </pc:sldMkLst>
        <pc:spChg chg="add mod ord">
          <ac:chgData name="Francesca MAINO - ESMO" userId="0e04cdf6-27b3-4e1e-8a38-161a3a714cd4" providerId="ADAL" clId="{D3C5E1BE-78BF-4204-9D82-24E8BB3DE2E4}" dt="2021-10-13T07:36:49.121" v="158" actId="700"/>
          <ac:spMkLst>
            <pc:docMk/>
            <pc:sldMk cId="3806275575" sldId="278"/>
            <ac:spMk id="2" creationId="{01F89840-06E7-4333-9294-D7ED820470CA}"/>
          </ac:spMkLst>
        </pc:spChg>
        <pc:spChg chg="del">
          <ac:chgData name="Francesca MAINO - ESMO" userId="0e04cdf6-27b3-4e1e-8a38-161a3a714cd4" providerId="ADAL" clId="{D3C5E1BE-78BF-4204-9D82-24E8BB3DE2E4}" dt="2021-10-13T07:36:49.121" v="158" actId="700"/>
          <ac:spMkLst>
            <pc:docMk/>
            <pc:sldMk cId="3806275575" sldId="278"/>
            <ac:spMk id="3" creationId="{0D9820FC-6AD8-48C6-AAC8-E33B7595FF49}"/>
          </ac:spMkLst>
        </pc:spChg>
      </pc:sldChg>
      <pc:sldChg chg="addSp delSp modSp mod chgLayout">
        <pc:chgData name="Francesca MAINO - ESMO" userId="0e04cdf6-27b3-4e1e-8a38-161a3a714cd4" providerId="ADAL" clId="{D3C5E1BE-78BF-4204-9D82-24E8BB3DE2E4}" dt="2021-10-13T07:37:03.388" v="159" actId="700"/>
        <pc:sldMkLst>
          <pc:docMk/>
          <pc:sldMk cId="251620622" sldId="280"/>
        </pc:sldMkLst>
        <pc:spChg chg="add mod ord">
          <ac:chgData name="Francesca MAINO - ESMO" userId="0e04cdf6-27b3-4e1e-8a38-161a3a714cd4" providerId="ADAL" clId="{D3C5E1BE-78BF-4204-9D82-24E8BB3DE2E4}" dt="2021-10-13T07:37:03.388" v="159" actId="700"/>
          <ac:spMkLst>
            <pc:docMk/>
            <pc:sldMk cId="251620622" sldId="280"/>
            <ac:spMk id="2" creationId="{0DCE6B8F-8A75-45A7-8CAD-BF59A978994B}"/>
          </ac:spMkLst>
        </pc:spChg>
        <pc:spChg chg="del">
          <ac:chgData name="Francesca MAINO - ESMO" userId="0e04cdf6-27b3-4e1e-8a38-161a3a714cd4" providerId="ADAL" clId="{D3C5E1BE-78BF-4204-9D82-24E8BB3DE2E4}" dt="2021-10-13T07:37:03.388" v="159" actId="700"/>
          <ac:spMkLst>
            <pc:docMk/>
            <pc:sldMk cId="251620622" sldId="280"/>
            <ac:spMk id="3" creationId="{DF03BFD6-0F5F-4D14-80F4-5B6A7A4B9510}"/>
          </ac:spMkLst>
        </pc:spChg>
      </pc:sldChg>
      <pc:sldChg chg="new">
        <pc:chgData name="Francesca MAINO - ESMO" userId="0e04cdf6-27b3-4e1e-8a38-161a3a714cd4" providerId="ADAL" clId="{D3C5E1BE-78BF-4204-9D82-24E8BB3DE2E4}" dt="2021-10-13T07:36:28.658" v="156" actId="680"/>
        <pc:sldMkLst>
          <pc:docMk/>
          <pc:sldMk cId="1430137967" sldId="281"/>
        </pc:sldMkLst>
      </pc:sldChg>
      <pc:sldChg chg="new del">
        <pc:chgData name="Francesca MAINO - ESMO" userId="0e04cdf6-27b3-4e1e-8a38-161a3a714cd4" providerId="ADAL" clId="{D3C5E1BE-78BF-4204-9D82-24E8BB3DE2E4}" dt="2021-10-13T07:35:52.310" v="153" actId="680"/>
        <pc:sldMkLst>
          <pc:docMk/>
          <pc:sldMk cId="2926400290" sldId="281"/>
        </pc:sldMkLst>
      </pc:sldChg>
      <pc:sldChg chg="new del">
        <pc:chgData name="Francesca MAINO - ESMO" userId="0e04cdf6-27b3-4e1e-8a38-161a3a714cd4" providerId="ADAL" clId="{D3C5E1BE-78BF-4204-9D82-24E8BB3DE2E4}" dt="2021-10-13T07:35:50.717" v="152" actId="680"/>
        <pc:sldMkLst>
          <pc:docMk/>
          <pc:sldMk cId="743079109" sldId="282"/>
        </pc:sldMkLst>
      </pc:sldChg>
      <pc:sldMasterChg chg="addSldLayout delSldLayout modSldLayout">
        <pc:chgData name="Francesca MAINO - ESMO" userId="0e04cdf6-27b3-4e1e-8a38-161a3a714cd4" providerId="ADAL" clId="{D3C5E1BE-78BF-4204-9D82-24E8BB3DE2E4}" dt="2021-10-13T07:36:13.617" v="155" actId="207"/>
        <pc:sldMasterMkLst>
          <pc:docMk/>
          <pc:sldMasterMk cId="0" sldId="2147483648"/>
        </pc:sldMasterMkLst>
        <pc:sldLayoutChg chg="addSp modSp add del mod">
          <pc:chgData name="Francesca MAINO - ESMO" userId="0e04cdf6-27b3-4e1e-8a38-161a3a714cd4" providerId="ADAL" clId="{D3C5E1BE-78BF-4204-9D82-24E8BB3DE2E4}" dt="2021-10-13T07:35:53.601" v="154" actId="47"/>
          <pc:sldLayoutMkLst>
            <pc:docMk/>
            <pc:sldMasterMk cId="0" sldId="2147483648"/>
            <pc:sldLayoutMk cId="0" sldId="2147483649"/>
          </pc:sldLayoutMkLst>
          <pc:spChg chg="mod">
            <ac:chgData name="Francesca MAINO - ESMO" userId="0e04cdf6-27b3-4e1e-8a38-161a3a714cd4" providerId="ADAL" clId="{D3C5E1BE-78BF-4204-9D82-24E8BB3DE2E4}" dt="2021-10-13T07:27:13.780" v="35" actId="120"/>
            <ac:spMkLst>
              <pc:docMk/>
              <pc:sldMasterMk cId="0" sldId="2147483648"/>
              <pc:sldLayoutMk cId="0" sldId="2147483649"/>
              <ac:spMk id="7" creationId="{46541DDF-F52A-42C8-93D2-B8C93886E262}"/>
            </ac:spMkLst>
          </pc:spChg>
          <pc:spChg chg="add mod">
            <ac:chgData name="Francesca MAINO - ESMO" userId="0e04cdf6-27b3-4e1e-8a38-161a3a714cd4" providerId="ADAL" clId="{D3C5E1BE-78BF-4204-9D82-24E8BB3DE2E4}" dt="2021-10-13T07:26:33.682" v="30" actId="207"/>
            <ac:spMkLst>
              <pc:docMk/>
              <pc:sldMasterMk cId="0" sldId="2147483648"/>
              <pc:sldLayoutMk cId="0" sldId="2147483649"/>
              <ac:spMk id="9" creationId="{E4021495-283D-424A-A366-2EAF02CB0758}"/>
            </ac:spMkLst>
          </pc:spChg>
          <pc:spChg chg="mod">
            <ac:chgData name="Francesca MAINO - ESMO" userId="0e04cdf6-27b3-4e1e-8a38-161a3a714cd4" providerId="ADAL" clId="{D3C5E1BE-78BF-4204-9D82-24E8BB3DE2E4}" dt="2021-10-13T07:27:08.793" v="33" actId="207"/>
            <ac:spMkLst>
              <pc:docMk/>
              <pc:sldMasterMk cId="0" sldId="2147483648"/>
              <pc:sldLayoutMk cId="0" sldId="2147483649"/>
              <ac:spMk id="11" creationId="{00000000-0000-0000-0000-000000000000}"/>
            </ac:spMkLst>
          </pc:spChg>
          <pc:spChg chg="mod">
            <ac:chgData name="Francesca MAINO - ESMO" userId="0e04cdf6-27b3-4e1e-8a38-161a3a714cd4" providerId="ADAL" clId="{D3C5E1BE-78BF-4204-9D82-24E8BB3DE2E4}" dt="2021-10-13T07:27:08.793" v="33" actId="207"/>
            <ac:spMkLst>
              <pc:docMk/>
              <pc:sldMasterMk cId="0" sldId="2147483648"/>
              <pc:sldLayoutMk cId="0" sldId="2147483649"/>
              <ac:spMk id="12" creationId="{00000000-0000-0000-0000-000000000000}"/>
            </ac:spMkLst>
          </pc:spChg>
        </pc:sldLayoutChg>
        <pc:sldLayoutChg chg="addSp modSp mod">
          <pc:chgData name="Francesca MAINO - ESMO" userId="0e04cdf6-27b3-4e1e-8a38-161a3a714cd4" providerId="ADAL" clId="{D3C5E1BE-78BF-4204-9D82-24E8BB3DE2E4}" dt="2021-10-13T07:34:36.184" v="143" actId="207"/>
          <pc:sldLayoutMkLst>
            <pc:docMk/>
            <pc:sldMasterMk cId="0" sldId="2147483648"/>
            <pc:sldLayoutMk cId="0" sldId="2147483650"/>
          </pc:sldLayoutMkLst>
          <pc:spChg chg="mod">
            <ac:chgData name="Francesca MAINO - ESMO" userId="0e04cdf6-27b3-4e1e-8a38-161a3a714cd4" providerId="ADAL" clId="{D3C5E1BE-78BF-4204-9D82-24E8BB3DE2E4}" dt="2021-10-13T07:30:39.214" v="94" actId="1036"/>
            <ac:spMkLst>
              <pc:docMk/>
              <pc:sldMasterMk cId="0" sldId="2147483648"/>
              <pc:sldLayoutMk cId="0" sldId="2147483650"/>
              <ac:spMk id="5" creationId="{D1D0B917-7AEC-4D84-A351-D9D66AC4FB77}"/>
            </ac:spMkLst>
          </pc:spChg>
          <pc:spChg chg="add mod">
            <ac:chgData name="Francesca MAINO - ESMO" userId="0e04cdf6-27b3-4e1e-8a38-161a3a714cd4" providerId="ADAL" clId="{D3C5E1BE-78BF-4204-9D82-24E8BB3DE2E4}" dt="2021-10-13T07:29:34.108" v="67" actId="1036"/>
            <ac:spMkLst>
              <pc:docMk/>
              <pc:sldMasterMk cId="0" sldId="2147483648"/>
              <pc:sldLayoutMk cId="0" sldId="2147483650"/>
              <ac:spMk id="9" creationId="{81A83801-3FAB-478D-A624-49A7D4F7C2CF}"/>
            </ac:spMkLst>
          </pc:spChg>
          <pc:spChg chg="mod">
            <ac:chgData name="Francesca MAINO - ESMO" userId="0e04cdf6-27b3-4e1e-8a38-161a3a714cd4" providerId="ADAL" clId="{D3C5E1BE-78BF-4204-9D82-24E8BB3DE2E4}" dt="2021-10-13T07:30:39.214" v="94" actId="1036"/>
            <ac:spMkLst>
              <pc:docMk/>
              <pc:sldMasterMk cId="0" sldId="2147483648"/>
              <pc:sldLayoutMk cId="0" sldId="2147483650"/>
              <ac:spMk id="10" creationId="{32714771-AEB2-FE40-AD3E-E93DB8F4ADCD}"/>
            </ac:spMkLst>
          </pc:spChg>
          <pc:spChg chg="mod">
            <ac:chgData name="Francesca MAINO - ESMO" userId="0e04cdf6-27b3-4e1e-8a38-161a3a714cd4" providerId="ADAL" clId="{D3C5E1BE-78BF-4204-9D82-24E8BB3DE2E4}" dt="2021-10-13T07:34:36.184" v="143" actId="207"/>
            <ac:spMkLst>
              <pc:docMk/>
              <pc:sldMasterMk cId="0" sldId="2147483648"/>
              <pc:sldLayoutMk cId="0" sldId="2147483650"/>
              <ac:spMk id="19" creationId="{00000000-0000-0000-0000-000000000000}"/>
            </ac:spMkLst>
          </pc:spChg>
          <pc:picChg chg="mod">
            <ac:chgData name="Francesca MAINO - ESMO" userId="0e04cdf6-27b3-4e1e-8a38-161a3a714cd4" providerId="ADAL" clId="{D3C5E1BE-78BF-4204-9D82-24E8BB3DE2E4}" dt="2021-10-13T07:28:18.946" v="54" actId="1037"/>
            <ac:picMkLst>
              <pc:docMk/>
              <pc:sldMasterMk cId="0" sldId="2147483648"/>
              <pc:sldLayoutMk cId="0" sldId="2147483650"/>
              <ac:picMk id="8" creationId="{33306276-1400-C540-B452-925601F18ECC}"/>
            </ac:picMkLst>
          </pc:picChg>
        </pc:sldLayoutChg>
        <pc:sldLayoutChg chg="addSp delSp modSp mod">
          <pc:chgData name="Francesca MAINO - ESMO" userId="0e04cdf6-27b3-4e1e-8a38-161a3a714cd4" providerId="ADAL" clId="{D3C5E1BE-78BF-4204-9D82-24E8BB3DE2E4}" dt="2021-10-13T07:34:44.822" v="145" actId="207"/>
          <pc:sldLayoutMkLst>
            <pc:docMk/>
            <pc:sldMasterMk cId="0" sldId="2147483648"/>
            <pc:sldLayoutMk cId="3354575459" sldId="2147483660"/>
          </pc:sldLayoutMkLst>
          <pc:spChg chg="del">
            <ac:chgData name="Francesca MAINO - ESMO" userId="0e04cdf6-27b3-4e1e-8a38-161a3a714cd4" providerId="ADAL" clId="{D3C5E1BE-78BF-4204-9D82-24E8BB3DE2E4}" dt="2021-10-13T07:33:13.776" v="98" actId="478"/>
            <ac:spMkLst>
              <pc:docMk/>
              <pc:sldMasterMk cId="0" sldId="2147483648"/>
              <pc:sldLayoutMk cId="3354575459" sldId="2147483660"/>
              <ac:spMk id="9" creationId="{400B760E-0C5F-451B-BBEE-1DA57D809C0E}"/>
            </ac:spMkLst>
          </pc:spChg>
          <pc:spChg chg="del">
            <ac:chgData name="Francesca MAINO - ESMO" userId="0e04cdf6-27b3-4e1e-8a38-161a3a714cd4" providerId="ADAL" clId="{D3C5E1BE-78BF-4204-9D82-24E8BB3DE2E4}" dt="2021-10-13T07:33:13.776" v="98" actId="478"/>
            <ac:spMkLst>
              <pc:docMk/>
              <pc:sldMasterMk cId="0" sldId="2147483648"/>
              <pc:sldLayoutMk cId="3354575459" sldId="2147483660"/>
              <ac:spMk id="10" creationId="{F092C3DD-F922-4120-BCB0-59EDDF93A933}"/>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1" creationId="{C7AEC1F3-57EB-4202-941A-BB1CE2B5B36E}"/>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2" creationId="{8794F32D-A9E0-44B1-A17C-DBFD8231EFE1}"/>
            </ac:spMkLst>
          </pc:spChg>
          <pc:spChg chg="add mod">
            <ac:chgData name="Francesca MAINO - ESMO" userId="0e04cdf6-27b3-4e1e-8a38-161a3a714cd4" providerId="ADAL" clId="{D3C5E1BE-78BF-4204-9D82-24E8BB3DE2E4}" dt="2021-10-13T07:33:14.183" v="99"/>
            <ac:spMkLst>
              <pc:docMk/>
              <pc:sldMasterMk cId="0" sldId="2147483648"/>
              <pc:sldLayoutMk cId="3354575459" sldId="2147483660"/>
              <ac:spMk id="15" creationId="{84E4C59B-000D-4BA4-8591-A4A2329BA94A}"/>
            </ac:spMkLst>
          </pc:spChg>
          <pc:spChg chg="mod">
            <ac:chgData name="Francesca MAINO - ESMO" userId="0e04cdf6-27b3-4e1e-8a38-161a3a714cd4" providerId="ADAL" clId="{D3C5E1BE-78BF-4204-9D82-24E8BB3DE2E4}" dt="2021-10-13T07:34:44.822" v="145" actId="207"/>
            <ac:spMkLst>
              <pc:docMk/>
              <pc:sldMasterMk cId="0" sldId="2147483648"/>
              <pc:sldLayoutMk cId="3354575459" sldId="2147483660"/>
              <ac:spMk id="31" creationId="{00000000-0000-0000-0000-000000000000}"/>
            </ac:spMkLst>
          </pc:spChg>
          <pc:picChg chg="del">
            <ac:chgData name="Francesca MAINO - ESMO" userId="0e04cdf6-27b3-4e1e-8a38-161a3a714cd4" providerId="ADAL" clId="{D3C5E1BE-78BF-4204-9D82-24E8BB3DE2E4}" dt="2021-10-13T07:33:13.776" v="98" actId="478"/>
            <ac:picMkLst>
              <pc:docMk/>
              <pc:sldMasterMk cId="0" sldId="2147483648"/>
              <pc:sldLayoutMk cId="3354575459" sldId="2147483660"/>
              <ac:picMk id="13" creationId="{AFC52980-C7A5-8C4E-8AFA-CF3952928FE2}"/>
            </ac:picMkLst>
          </pc:picChg>
          <pc:picChg chg="add mod">
            <ac:chgData name="Francesca MAINO - ESMO" userId="0e04cdf6-27b3-4e1e-8a38-161a3a714cd4" providerId="ADAL" clId="{D3C5E1BE-78BF-4204-9D82-24E8BB3DE2E4}" dt="2021-10-13T07:33:14.183" v="99"/>
            <ac:picMkLst>
              <pc:docMk/>
              <pc:sldMasterMk cId="0" sldId="2147483648"/>
              <pc:sldLayoutMk cId="3354575459" sldId="2147483660"/>
              <ac:picMk id="14" creationId="{9A6261A7-505F-4725-AEB2-B96D99A0B7FF}"/>
            </ac:picMkLst>
          </pc:picChg>
        </pc:sldLayoutChg>
        <pc:sldLayoutChg chg="addSp delSp modSp mod">
          <pc:chgData name="Francesca MAINO - ESMO" userId="0e04cdf6-27b3-4e1e-8a38-161a3a714cd4" providerId="ADAL" clId="{D3C5E1BE-78BF-4204-9D82-24E8BB3DE2E4}" dt="2021-10-13T07:34:51.662" v="147" actId="207"/>
          <pc:sldLayoutMkLst>
            <pc:docMk/>
            <pc:sldMasterMk cId="0" sldId="2147483648"/>
            <pc:sldLayoutMk cId="892632705" sldId="2147483662"/>
          </pc:sldLayoutMkLst>
          <pc:spChg chg="del">
            <ac:chgData name="Francesca MAINO - ESMO" userId="0e04cdf6-27b3-4e1e-8a38-161a3a714cd4" providerId="ADAL" clId="{D3C5E1BE-78BF-4204-9D82-24E8BB3DE2E4}" dt="2021-10-13T07:33:29.886" v="102" actId="478"/>
            <ac:spMkLst>
              <pc:docMk/>
              <pc:sldMasterMk cId="0" sldId="2147483648"/>
              <pc:sldLayoutMk cId="892632705" sldId="2147483662"/>
              <ac:spMk id="9" creationId="{707DA7F3-DA8C-425F-8DEA-3C0792A6903D}"/>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0" creationId="{8EE9A921-1675-4CAF-A0A2-18E7B7844D43}"/>
            </ac:spMkLst>
          </pc:spChg>
          <pc:spChg chg="del">
            <ac:chgData name="Francesca MAINO - ESMO" userId="0e04cdf6-27b3-4e1e-8a38-161a3a714cd4" providerId="ADAL" clId="{D3C5E1BE-78BF-4204-9D82-24E8BB3DE2E4}" dt="2021-10-13T07:33:29.886" v="102" actId="478"/>
            <ac:spMkLst>
              <pc:docMk/>
              <pc:sldMasterMk cId="0" sldId="2147483648"/>
              <pc:sldLayoutMk cId="892632705" sldId="2147483662"/>
              <ac:spMk id="11" creationId="{94B67088-8537-4385-83B0-98C3F5F1B8FD}"/>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2" creationId="{BFD8704E-B700-483A-B7E6-CDC204EF036F}"/>
            </ac:spMkLst>
          </pc:spChg>
          <pc:spChg chg="add mod">
            <ac:chgData name="Francesca MAINO - ESMO" userId="0e04cdf6-27b3-4e1e-8a38-161a3a714cd4" providerId="ADAL" clId="{D3C5E1BE-78BF-4204-9D82-24E8BB3DE2E4}" dt="2021-10-13T07:33:30.262" v="103"/>
            <ac:spMkLst>
              <pc:docMk/>
              <pc:sldMasterMk cId="0" sldId="2147483648"/>
              <pc:sldLayoutMk cId="892632705" sldId="2147483662"/>
              <ac:spMk id="15" creationId="{473AED1F-2CF1-4A85-8D03-30A7C7F4D66B}"/>
            </ac:spMkLst>
          </pc:spChg>
          <pc:spChg chg="mod">
            <ac:chgData name="Francesca MAINO - ESMO" userId="0e04cdf6-27b3-4e1e-8a38-161a3a714cd4" providerId="ADAL" clId="{D3C5E1BE-78BF-4204-9D82-24E8BB3DE2E4}" dt="2021-10-13T07:34:51.662" v="147" actId="207"/>
            <ac:spMkLst>
              <pc:docMk/>
              <pc:sldMasterMk cId="0" sldId="2147483648"/>
              <pc:sldLayoutMk cId="892632705" sldId="2147483662"/>
              <ac:spMk id="37" creationId="{00000000-0000-0000-0000-000000000000}"/>
            </ac:spMkLst>
          </pc:spChg>
          <pc:picChg chg="add mod">
            <ac:chgData name="Francesca MAINO - ESMO" userId="0e04cdf6-27b3-4e1e-8a38-161a3a714cd4" providerId="ADAL" clId="{D3C5E1BE-78BF-4204-9D82-24E8BB3DE2E4}" dt="2021-10-13T07:33:30.262" v="103"/>
            <ac:picMkLst>
              <pc:docMk/>
              <pc:sldMasterMk cId="0" sldId="2147483648"/>
              <pc:sldLayoutMk cId="892632705" sldId="2147483662"/>
              <ac:picMk id="13" creationId="{A0EFF070-9820-4F5D-A417-994F6DA823E9}"/>
            </ac:picMkLst>
          </pc:picChg>
          <pc:picChg chg="del">
            <ac:chgData name="Francesca MAINO - ESMO" userId="0e04cdf6-27b3-4e1e-8a38-161a3a714cd4" providerId="ADAL" clId="{D3C5E1BE-78BF-4204-9D82-24E8BB3DE2E4}" dt="2021-10-13T07:33:29.886" v="102" actId="478"/>
            <ac:picMkLst>
              <pc:docMk/>
              <pc:sldMasterMk cId="0" sldId="2147483648"/>
              <pc:sldLayoutMk cId="892632705" sldId="2147483662"/>
              <ac:picMk id="14" creationId="{15E9B02F-534C-2346-8392-7114235FB171}"/>
            </ac:picMkLst>
          </pc:picChg>
        </pc:sldLayoutChg>
        <pc:sldLayoutChg chg="addSp delSp modSp mod">
          <pc:chgData name="Francesca MAINO - ESMO" userId="0e04cdf6-27b3-4e1e-8a38-161a3a714cd4" providerId="ADAL" clId="{D3C5E1BE-78BF-4204-9D82-24E8BB3DE2E4}" dt="2021-10-13T07:36:13.617" v="155" actId="207"/>
          <pc:sldLayoutMkLst>
            <pc:docMk/>
            <pc:sldMasterMk cId="0" sldId="2147483648"/>
            <pc:sldLayoutMk cId="887419423" sldId="2147483664"/>
          </pc:sldLayoutMkLst>
          <pc:spChg chg="mod">
            <ac:chgData name="Francesca MAINO - ESMO" userId="0e04cdf6-27b3-4e1e-8a38-161a3a714cd4" providerId="ADAL" clId="{D3C5E1BE-78BF-4204-9D82-24E8BB3DE2E4}" dt="2021-10-13T07:36:13.617" v="155" actId="207"/>
            <ac:spMkLst>
              <pc:docMk/>
              <pc:sldMasterMk cId="0" sldId="2147483648"/>
              <pc:sldLayoutMk cId="887419423" sldId="2147483664"/>
              <ac:spMk id="9" creationId="{FE363E35-F416-411E-A58A-8EE8C5EBDBA7}"/>
            </ac:spMkLst>
          </pc:spChg>
          <pc:spChg chg="add mod">
            <ac:chgData name="Francesca MAINO - ESMO" userId="0e04cdf6-27b3-4e1e-8a38-161a3a714cd4" providerId="ADAL" clId="{D3C5E1BE-78BF-4204-9D82-24E8BB3DE2E4}" dt="2021-10-13T07:33:53.113" v="111"/>
            <ac:spMkLst>
              <pc:docMk/>
              <pc:sldMasterMk cId="0" sldId="2147483648"/>
              <pc:sldLayoutMk cId="887419423" sldId="2147483664"/>
              <ac:spMk id="12" creationId="{0BC1946D-5DB8-4B14-8B6D-56E72D0D13E9}"/>
            </ac:spMkLst>
          </pc:spChg>
          <pc:picChg chg="del">
            <ac:chgData name="Francesca MAINO - ESMO" userId="0e04cdf6-27b3-4e1e-8a38-161a3a714cd4" providerId="ADAL" clId="{D3C5E1BE-78BF-4204-9D82-24E8BB3DE2E4}" dt="2021-10-13T07:33:52.855" v="110" actId="478"/>
            <ac:picMkLst>
              <pc:docMk/>
              <pc:sldMasterMk cId="0" sldId="2147483648"/>
              <pc:sldLayoutMk cId="887419423" sldId="2147483664"/>
              <ac:picMk id="6" creationId="{FF086E35-3DB5-FD43-8FC7-CE53BB2665BA}"/>
            </ac:picMkLst>
          </pc:picChg>
          <pc:picChg chg="add mod">
            <ac:chgData name="Francesca MAINO - ESMO" userId="0e04cdf6-27b3-4e1e-8a38-161a3a714cd4" providerId="ADAL" clId="{D3C5E1BE-78BF-4204-9D82-24E8BB3DE2E4}" dt="2021-10-13T07:33:53.113" v="111"/>
            <ac:picMkLst>
              <pc:docMk/>
              <pc:sldMasterMk cId="0" sldId="2147483648"/>
              <pc:sldLayoutMk cId="887419423" sldId="2147483664"/>
              <ac:picMk id="11" creationId="{4C10F293-2861-4E58-90EF-4A21E8357870}"/>
            </ac:picMkLst>
          </pc:picChg>
        </pc:sldLayoutChg>
        <pc:sldLayoutChg chg="addSp delSp modSp mod">
          <pc:chgData name="Francesca MAINO - ESMO" userId="0e04cdf6-27b3-4e1e-8a38-161a3a714cd4" providerId="ADAL" clId="{D3C5E1BE-78BF-4204-9D82-24E8BB3DE2E4}" dt="2021-10-13T07:34:39.982" v="144" actId="207"/>
          <pc:sldLayoutMkLst>
            <pc:docMk/>
            <pc:sldMasterMk cId="0" sldId="2147483648"/>
            <pc:sldLayoutMk cId="216004049" sldId="2147483665"/>
          </pc:sldLayoutMkLst>
          <pc:spChg chg="del">
            <ac:chgData name="Francesca MAINO - ESMO" userId="0e04cdf6-27b3-4e1e-8a38-161a3a714cd4" providerId="ADAL" clId="{D3C5E1BE-78BF-4204-9D82-24E8BB3DE2E4}" dt="2021-10-13T07:32:55.947" v="95" actId="478"/>
            <ac:spMkLst>
              <pc:docMk/>
              <pc:sldMasterMk cId="0" sldId="2147483648"/>
              <pc:sldLayoutMk cId="216004049" sldId="2147483665"/>
              <ac:spMk id="9" creationId="{EB9B1A85-D715-4303-8416-F339187FC52C}"/>
            </ac:spMkLst>
          </pc:spChg>
          <pc:spChg chg="del">
            <ac:chgData name="Francesca MAINO - ESMO" userId="0e04cdf6-27b3-4e1e-8a38-161a3a714cd4" providerId="ADAL" clId="{D3C5E1BE-78BF-4204-9D82-24E8BB3DE2E4}" dt="2021-10-13T07:32:55.947" v="95" actId="478"/>
            <ac:spMkLst>
              <pc:docMk/>
              <pc:sldMasterMk cId="0" sldId="2147483648"/>
              <pc:sldLayoutMk cId="216004049" sldId="2147483665"/>
              <ac:spMk id="10" creationId="{BDA1A4D2-5CB4-49D8-BA99-B197DAC9DEC7}"/>
            </ac:spMkLst>
          </pc:spChg>
          <pc:spChg chg="add del mod">
            <ac:chgData name="Francesca MAINO - ESMO" userId="0e04cdf6-27b3-4e1e-8a38-161a3a714cd4" providerId="ADAL" clId="{D3C5E1BE-78BF-4204-9D82-24E8BB3DE2E4}" dt="2021-10-13T07:32:55.947" v="95" actId="478"/>
            <ac:spMkLst>
              <pc:docMk/>
              <pc:sldMasterMk cId="0" sldId="2147483648"/>
              <pc:sldLayoutMk cId="216004049" sldId="2147483665"/>
              <ac:spMk id="12" creationId="{5F503142-E817-4739-A75D-B17909FF3C26}"/>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5" creationId="{06EC3AEE-8F56-4EDF-8D26-626FB960303C}"/>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6" creationId="{F25A421F-6FA3-4590-B4C1-28E86B3B7DBA}"/>
            </ac:spMkLst>
          </pc:spChg>
          <pc:spChg chg="add mod">
            <ac:chgData name="Francesca MAINO - ESMO" userId="0e04cdf6-27b3-4e1e-8a38-161a3a714cd4" providerId="ADAL" clId="{D3C5E1BE-78BF-4204-9D82-24E8BB3DE2E4}" dt="2021-10-13T07:32:56.449" v="96"/>
            <ac:spMkLst>
              <pc:docMk/>
              <pc:sldMasterMk cId="0" sldId="2147483648"/>
              <pc:sldLayoutMk cId="216004049" sldId="2147483665"/>
              <ac:spMk id="18" creationId="{30BF8BD6-36F0-4247-9D19-777D5946F050}"/>
            </ac:spMkLst>
          </pc:spChg>
          <pc:spChg chg="mod">
            <ac:chgData name="Francesca MAINO - ESMO" userId="0e04cdf6-27b3-4e1e-8a38-161a3a714cd4" providerId="ADAL" clId="{D3C5E1BE-78BF-4204-9D82-24E8BB3DE2E4}" dt="2021-10-13T07:34:39.982" v="144" actId="207"/>
            <ac:spMkLst>
              <pc:docMk/>
              <pc:sldMasterMk cId="0" sldId="2147483648"/>
              <pc:sldLayoutMk cId="216004049" sldId="2147483665"/>
              <ac:spMk id="23" creationId="{00000000-0000-0000-0000-000000000000}"/>
            </ac:spMkLst>
          </pc:spChg>
          <pc:picChg chg="add del mod">
            <ac:chgData name="Francesca MAINO - ESMO" userId="0e04cdf6-27b3-4e1e-8a38-161a3a714cd4" providerId="ADAL" clId="{D3C5E1BE-78BF-4204-9D82-24E8BB3DE2E4}" dt="2021-10-13T07:32:55.947" v="95" actId="478"/>
            <ac:picMkLst>
              <pc:docMk/>
              <pc:sldMasterMk cId="0" sldId="2147483648"/>
              <pc:sldLayoutMk cId="216004049" sldId="2147483665"/>
              <ac:picMk id="11" creationId="{C20825D4-BA32-4045-967D-EEBB61C8829E}"/>
            </ac:picMkLst>
          </pc:picChg>
          <pc:picChg chg="del">
            <ac:chgData name="Francesca MAINO - ESMO" userId="0e04cdf6-27b3-4e1e-8a38-161a3a714cd4" providerId="ADAL" clId="{D3C5E1BE-78BF-4204-9D82-24E8BB3DE2E4}" dt="2021-10-13T07:29:44.030" v="68" actId="478"/>
            <ac:picMkLst>
              <pc:docMk/>
              <pc:sldMasterMk cId="0" sldId="2147483648"/>
              <pc:sldLayoutMk cId="216004049" sldId="2147483665"/>
              <ac:picMk id="13" creationId="{12490366-9887-514A-BADE-01DCD1534131}"/>
            </ac:picMkLst>
          </pc:picChg>
          <pc:picChg chg="add mod">
            <ac:chgData name="Francesca MAINO - ESMO" userId="0e04cdf6-27b3-4e1e-8a38-161a3a714cd4" providerId="ADAL" clId="{D3C5E1BE-78BF-4204-9D82-24E8BB3DE2E4}" dt="2021-10-13T07:32:56.449" v="96"/>
            <ac:picMkLst>
              <pc:docMk/>
              <pc:sldMasterMk cId="0" sldId="2147483648"/>
              <pc:sldLayoutMk cId="216004049" sldId="2147483665"/>
              <ac:picMk id="17" creationId="{77855A38-80BD-4441-B543-F9A1F14EB07C}"/>
            </ac:picMkLst>
          </pc:picChg>
        </pc:sldLayoutChg>
        <pc:sldLayoutChg chg="addSp delSp modSp mod">
          <pc:chgData name="Francesca MAINO - ESMO" userId="0e04cdf6-27b3-4e1e-8a38-161a3a714cd4" providerId="ADAL" clId="{D3C5E1BE-78BF-4204-9D82-24E8BB3DE2E4}" dt="2021-10-13T07:33:33.902" v="105"/>
          <pc:sldLayoutMkLst>
            <pc:docMk/>
            <pc:sldMasterMk cId="0" sldId="2147483648"/>
            <pc:sldLayoutMk cId="1784752026" sldId="2147483667"/>
          </pc:sldLayoutMkLst>
          <pc:spChg chg="add mod">
            <ac:chgData name="Francesca MAINO - ESMO" userId="0e04cdf6-27b3-4e1e-8a38-161a3a714cd4" providerId="ADAL" clId="{D3C5E1BE-78BF-4204-9D82-24E8BB3DE2E4}" dt="2021-10-13T07:33:33.902" v="105"/>
            <ac:spMkLst>
              <pc:docMk/>
              <pc:sldMasterMk cId="0" sldId="2147483648"/>
              <pc:sldLayoutMk cId="1784752026" sldId="2147483667"/>
              <ac:spMk id="5" creationId="{2B9D8E21-1CAC-416A-92EB-C8739BE0E44F}"/>
            </ac:spMkLst>
          </pc:spChg>
          <pc:spChg chg="add mod">
            <ac:chgData name="Francesca MAINO - ESMO" userId="0e04cdf6-27b3-4e1e-8a38-161a3a714cd4" providerId="ADAL" clId="{D3C5E1BE-78BF-4204-9D82-24E8BB3DE2E4}" dt="2021-10-13T07:33:33.902" v="105"/>
            <ac:spMkLst>
              <pc:docMk/>
              <pc:sldMasterMk cId="0" sldId="2147483648"/>
              <pc:sldLayoutMk cId="1784752026" sldId="2147483667"/>
              <ac:spMk id="6" creationId="{E41FBF6F-F136-4D77-9C6E-E01097E51631}"/>
            </ac:spMkLst>
          </pc:spChg>
          <pc:spChg chg="del">
            <ac:chgData name="Francesca MAINO - ESMO" userId="0e04cdf6-27b3-4e1e-8a38-161a3a714cd4" providerId="ADAL" clId="{D3C5E1BE-78BF-4204-9D82-24E8BB3DE2E4}" dt="2021-10-13T07:33:33.613" v="104" actId="478"/>
            <ac:spMkLst>
              <pc:docMk/>
              <pc:sldMasterMk cId="0" sldId="2147483648"/>
              <pc:sldLayoutMk cId="1784752026" sldId="2147483667"/>
              <ac:spMk id="7" creationId="{96982A93-ACCB-4DC8-908D-5B6B90140AFB}"/>
            </ac:spMkLst>
          </pc:spChg>
          <pc:spChg chg="del">
            <ac:chgData name="Francesca MAINO - ESMO" userId="0e04cdf6-27b3-4e1e-8a38-161a3a714cd4" providerId="ADAL" clId="{D3C5E1BE-78BF-4204-9D82-24E8BB3DE2E4}" dt="2021-10-13T07:33:33.613" v="104" actId="478"/>
            <ac:spMkLst>
              <pc:docMk/>
              <pc:sldMasterMk cId="0" sldId="2147483648"/>
              <pc:sldLayoutMk cId="1784752026" sldId="2147483667"/>
              <ac:spMk id="8" creationId="{6A75C382-197B-4809-9662-9C6E935D7ACB}"/>
            </ac:spMkLst>
          </pc:spChg>
          <pc:spChg chg="add mod">
            <ac:chgData name="Francesca MAINO - ESMO" userId="0e04cdf6-27b3-4e1e-8a38-161a3a714cd4" providerId="ADAL" clId="{D3C5E1BE-78BF-4204-9D82-24E8BB3DE2E4}" dt="2021-10-13T07:33:33.902" v="105"/>
            <ac:spMkLst>
              <pc:docMk/>
              <pc:sldMasterMk cId="0" sldId="2147483648"/>
              <pc:sldLayoutMk cId="1784752026" sldId="2147483667"/>
              <ac:spMk id="11" creationId="{5E6FC914-0064-452D-92C5-44EE6BA5B57C}"/>
            </ac:spMkLst>
          </pc:spChg>
          <pc:picChg chg="add mod">
            <ac:chgData name="Francesca MAINO - ESMO" userId="0e04cdf6-27b3-4e1e-8a38-161a3a714cd4" providerId="ADAL" clId="{D3C5E1BE-78BF-4204-9D82-24E8BB3DE2E4}" dt="2021-10-13T07:33:33.902" v="105"/>
            <ac:picMkLst>
              <pc:docMk/>
              <pc:sldMasterMk cId="0" sldId="2147483648"/>
              <pc:sldLayoutMk cId="1784752026" sldId="2147483667"/>
              <ac:picMk id="9" creationId="{51BEE828-2B65-4FC7-9A76-36642D82B268}"/>
            </ac:picMkLst>
          </pc:picChg>
          <pc:picChg chg="del">
            <ac:chgData name="Francesca MAINO - ESMO" userId="0e04cdf6-27b3-4e1e-8a38-161a3a714cd4" providerId="ADAL" clId="{D3C5E1BE-78BF-4204-9D82-24E8BB3DE2E4}" dt="2021-10-13T07:33:33.613" v="104" actId="478"/>
            <ac:picMkLst>
              <pc:docMk/>
              <pc:sldMasterMk cId="0" sldId="2147483648"/>
              <pc:sldLayoutMk cId="1784752026" sldId="2147483667"/>
              <ac:picMk id="10" creationId="{6C68F0F9-1A7B-2445-B923-EB86F4A0537E}"/>
            </ac:picMkLst>
          </pc:picChg>
        </pc:sldLayoutChg>
        <pc:sldLayoutChg chg="addSp delSp modSp mod">
          <pc:chgData name="Francesca MAINO - ESMO" userId="0e04cdf6-27b3-4e1e-8a38-161a3a714cd4" providerId="ADAL" clId="{D3C5E1BE-78BF-4204-9D82-24E8BB3DE2E4}" dt="2021-10-13T07:33:37.943" v="107"/>
          <pc:sldLayoutMkLst>
            <pc:docMk/>
            <pc:sldMasterMk cId="0" sldId="2147483648"/>
            <pc:sldLayoutMk cId="805117329" sldId="2147483668"/>
          </pc:sldLayoutMkLst>
          <pc:spChg chg="del">
            <ac:chgData name="Francesca MAINO - ESMO" userId="0e04cdf6-27b3-4e1e-8a38-161a3a714cd4" providerId="ADAL" clId="{D3C5E1BE-78BF-4204-9D82-24E8BB3DE2E4}" dt="2021-10-13T07:33:37.708" v="106" actId="478"/>
            <ac:spMkLst>
              <pc:docMk/>
              <pc:sldMasterMk cId="0" sldId="2147483648"/>
              <pc:sldLayoutMk cId="805117329" sldId="2147483668"/>
              <ac:spMk id="6" creationId="{9F868E18-4D46-4EEC-A29B-AAF39D4ACBDF}"/>
            </ac:spMkLst>
          </pc:spChg>
          <pc:spChg chg="del">
            <ac:chgData name="Francesca MAINO - ESMO" userId="0e04cdf6-27b3-4e1e-8a38-161a3a714cd4" providerId="ADAL" clId="{D3C5E1BE-78BF-4204-9D82-24E8BB3DE2E4}" dt="2021-10-13T07:33:37.708" v="106" actId="478"/>
            <ac:spMkLst>
              <pc:docMk/>
              <pc:sldMasterMk cId="0" sldId="2147483648"/>
              <pc:sldLayoutMk cId="805117329" sldId="2147483668"/>
              <ac:spMk id="7" creationId="{2560EF32-192B-493E-8D99-A498E05CA6B1}"/>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8" creationId="{B534400F-F081-4A3B-986B-3EB394CDEEC7}"/>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9" creationId="{3DE49278-5A63-4DC6-A204-1DC35DD493EE}"/>
            </ac:spMkLst>
          </pc:spChg>
          <pc:spChg chg="add mod">
            <ac:chgData name="Francesca MAINO - ESMO" userId="0e04cdf6-27b3-4e1e-8a38-161a3a714cd4" providerId="ADAL" clId="{D3C5E1BE-78BF-4204-9D82-24E8BB3DE2E4}" dt="2021-10-13T07:33:37.943" v="107"/>
            <ac:spMkLst>
              <pc:docMk/>
              <pc:sldMasterMk cId="0" sldId="2147483648"/>
              <pc:sldLayoutMk cId="805117329" sldId="2147483668"/>
              <ac:spMk id="13" creationId="{10AB3EAF-E63E-4D75-A574-682459DE1215}"/>
            </ac:spMkLst>
          </pc:spChg>
          <pc:picChg chg="add mod">
            <ac:chgData name="Francesca MAINO - ESMO" userId="0e04cdf6-27b3-4e1e-8a38-161a3a714cd4" providerId="ADAL" clId="{D3C5E1BE-78BF-4204-9D82-24E8BB3DE2E4}" dt="2021-10-13T07:33:37.943" v="107"/>
            <ac:picMkLst>
              <pc:docMk/>
              <pc:sldMasterMk cId="0" sldId="2147483648"/>
              <pc:sldLayoutMk cId="805117329" sldId="2147483668"/>
              <ac:picMk id="10" creationId="{72C643DC-EC36-4E3A-8E37-4DFDEF53CC58}"/>
            </ac:picMkLst>
          </pc:picChg>
          <pc:picChg chg="del">
            <ac:chgData name="Francesca MAINO - ESMO" userId="0e04cdf6-27b3-4e1e-8a38-161a3a714cd4" providerId="ADAL" clId="{D3C5E1BE-78BF-4204-9D82-24E8BB3DE2E4}" dt="2021-10-13T07:33:37.708" v="106" actId="478"/>
            <ac:picMkLst>
              <pc:docMk/>
              <pc:sldMasterMk cId="0" sldId="2147483648"/>
              <pc:sldLayoutMk cId="805117329" sldId="2147483668"/>
              <ac:picMk id="11" creationId="{9728D143-AB58-B74C-9469-48CBFB9A986D}"/>
            </ac:picMkLst>
          </pc:picChg>
        </pc:sldLayoutChg>
        <pc:sldLayoutChg chg="addSp delSp modSp mod">
          <pc:chgData name="Francesca MAINO - ESMO" userId="0e04cdf6-27b3-4e1e-8a38-161a3a714cd4" providerId="ADAL" clId="{D3C5E1BE-78BF-4204-9D82-24E8BB3DE2E4}" dt="2021-10-13T07:34:48.285" v="146" actId="207"/>
          <pc:sldLayoutMkLst>
            <pc:docMk/>
            <pc:sldMasterMk cId="0" sldId="2147483648"/>
            <pc:sldLayoutMk cId="4185153768" sldId="2147483670"/>
          </pc:sldLayoutMkLst>
          <pc:spChg chg="del">
            <ac:chgData name="Francesca MAINO - ESMO" userId="0e04cdf6-27b3-4e1e-8a38-161a3a714cd4" providerId="ADAL" clId="{D3C5E1BE-78BF-4204-9D82-24E8BB3DE2E4}" dt="2021-10-13T07:33:24.956" v="100" actId="478"/>
            <ac:spMkLst>
              <pc:docMk/>
              <pc:sldMasterMk cId="0" sldId="2147483648"/>
              <pc:sldLayoutMk cId="4185153768" sldId="2147483670"/>
              <ac:spMk id="10" creationId="{ED7279D5-3ADA-41F8-A300-6CBAB16F1A41}"/>
            </ac:spMkLst>
          </pc:spChg>
          <pc:spChg chg="del">
            <ac:chgData name="Francesca MAINO - ESMO" userId="0e04cdf6-27b3-4e1e-8a38-161a3a714cd4" providerId="ADAL" clId="{D3C5E1BE-78BF-4204-9D82-24E8BB3DE2E4}" dt="2021-10-13T07:33:24.956" v="100" actId="478"/>
            <ac:spMkLst>
              <pc:docMk/>
              <pc:sldMasterMk cId="0" sldId="2147483648"/>
              <pc:sldLayoutMk cId="4185153768" sldId="2147483670"/>
              <ac:spMk id="11" creationId="{B7358558-8D2B-45F3-9661-8FCC16A6F815}"/>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2" creationId="{66F82092-4E0F-4E33-8ECA-18E623D0011F}"/>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3" creationId="{99F1982B-B4B4-4D5E-AFA4-2B747CA1B5E7}"/>
            </ac:spMkLst>
          </pc:spChg>
          <pc:spChg chg="add mod">
            <ac:chgData name="Francesca MAINO - ESMO" userId="0e04cdf6-27b3-4e1e-8a38-161a3a714cd4" providerId="ADAL" clId="{D3C5E1BE-78BF-4204-9D82-24E8BB3DE2E4}" dt="2021-10-13T07:33:25.226" v="101"/>
            <ac:spMkLst>
              <pc:docMk/>
              <pc:sldMasterMk cId="0" sldId="2147483648"/>
              <pc:sldLayoutMk cId="4185153768" sldId="2147483670"/>
              <ac:spMk id="17" creationId="{D53CCA31-CE26-42A5-A920-3B701190E7AC}"/>
            </ac:spMkLst>
          </pc:spChg>
          <pc:spChg chg="mod">
            <ac:chgData name="Francesca MAINO - ESMO" userId="0e04cdf6-27b3-4e1e-8a38-161a3a714cd4" providerId="ADAL" clId="{D3C5E1BE-78BF-4204-9D82-24E8BB3DE2E4}" dt="2021-10-13T07:34:48.285" v="146" actId="207"/>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D3C5E1BE-78BF-4204-9D82-24E8BB3DE2E4}" dt="2021-10-13T07:33:25.226" v="101"/>
            <ac:picMkLst>
              <pc:docMk/>
              <pc:sldMasterMk cId="0" sldId="2147483648"/>
              <pc:sldLayoutMk cId="4185153768" sldId="2147483670"/>
              <ac:picMk id="14" creationId="{F440F51B-5969-41C3-BC14-E46F56F1BF31}"/>
            </ac:picMkLst>
          </pc:picChg>
          <pc:picChg chg="del">
            <ac:chgData name="Francesca MAINO - ESMO" userId="0e04cdf6-27b3-4e1e-8a38-161a3a714cd4" providerId="ADAL" clId="{D3C5E1BE-78BF-4204-9D82-24E8BB3DE2E4}" dt="2021-10-13T07:33:24.956" v="100" actId="478"/>
            <ac:picMkLst>
              <pc:docMk/>
              <pc:sldMasterMk cId="0" sldId="2147483648"/>
              <pc:sldLayoutMk cId="4185153768" sldId="2147483670"/>
              <ac:picMk id="15" creationId="{D19D1343-1190-BB49-9020-51A7BC25FE12}"/>
            </ac:picMkLst>
          </pc:picChg>
        </pc:sldLayoutChg>
        <pc:sldLayoutChg chg="addSp delSp modSp mod">
          <pc:chgData name="Francesca MAINO - ESMO" userId="0e04cdf6-27b3-4e1e-8a38-161a3a714cd4" providerId="ADAL" clId="{D3C5E1BE-78BF-4204-9D82-24E8BB3DE2E4}" dt="2021-10-13T07:33:43.579" v="109"/>
          <pc:sldLayoutMkLst>
            <pc:docMk/>
            <pc:sldMasterMk cId="0" sldId="2147483648"/>
            <pc:sldLayoutMk cId="194330002" sldId="2147483673"/>
          </pc:sldLayoutMkLst>
          <pc:spChg chg="del">
            <ac:chgData name="Francesca MAINO - ESMO" userId="0e04cdf6-27b3-4e1e-8a38-161a3a714cd4" providerId="ADAL" clId="{D3C5E1BE-78BF-4204-9D82-24E8BB3DE2E4}" dt="2021-10-13T07:33:43.125" v="108" actId="478"/>
            <ac:spMkLst>
              <pc:docMk/>
              <pc:sldMasterMk cId="0" sldId="2147483648"/>
              <pc:sldLayoutMk cId="194330002" sldId="2147483673"/>
              <ac:spMk id="6" creationId="{48085342-50D3-4E32-8381-B44D340C15B5}"/>
            </ac:spMkLst>
          </pc:spChg>
          <pc:spChg chg="del">
            <ac:chgData name="Francesca MAINO - ESMO" userId="0e04cdf6-27b3-4e1e-8a38-161a3a714cd4" providerId="ADAL" clId="{D3C5E1BE-78BF-4204-9D82-24E8BB3DE2E4}" dt="2021-10-13T07:33:43.125" v="108" actId="478"/>
            <ac:spMkLst>
              <pc:docMk/>
              <pc:sldMasterMk cId="0" sldId="2147483648"/>
              <pc:sldLayoutMk cId="194330002" sldId="2147483673"/>
              <ac:spMk id="7" creationId="{7F71139A-13CB-4359-B1BD-2ACF6124BB0F}"/>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8" creationId="{EC63612E-9AF4-482C-95BA-637DD348CDAB}"/>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9" creationId="{49F0CE0D-8D39-4E48-8046-09B59307CEEA}"/>
            </ac:spMkLst>
          </pc:spChg>
          <pc:spChg chg="add mod">
            <ac:chgData name="Francesca MAINO - ESMO" userId="0e04cdf6-27b3-4e1e-8a38-161a3a714cd4" providerId="ADAL" clId="{D3C5E1BE-78BF-4204-9D82-24E8BB3DE2E4}" dt="2021-10-13T07:33:43.579" v="109"/>
            <ac:spMkLst>
              <pc:docMk/>
              <pc:sldMasterMk cId="0" sldId="2147483648"/>
              <pc:sldLayoutMk cId="194330002" sldId="2147483673"/>
              <ac:spMk id="13" creationId="{D47E70A1-DBA0-42C9-AA39-8766FD42EA51}"/>
            </ac:spMkLst>
          </pc:spChg>
          <pc:picChg chg="del">
            <ac:chgData name="Francesca MAINO - ESMO" userId="0e04cdf6-27b3-4e1e-8a38-161a3a714cd4" providerId="ADAL" clId="{D3C5E1BE-78BF-4204-9D82-24E8BB3DE2E4}" dt="2021-10-13T07:33:43.125" v="108" actId="478"/>
            <ac:picMkLst>
              <pc:docMk/>
              <pc:sldMasterMk cId="0" sldId="2147483648"/>
              <pc:sldLayoutMk cId="194330002" sldId="2147483673"/>
              <ac:picMk id="10" creationId="{A23C41AD-F240-3C4F-B759-15222DD32062}"/>
            </ac:picMkLst>
          </pc:picChg>
          <pc:picChg chg="add mod">
            <ac:chgData name="Francesca MAINO - ESMO" userId="0e04cdf6-27b3-4e1e-8a38-161a3a714cd4" providerId="ADAL" clId="{D3C5E1BE-78BF-4204-9D82-24E8BB3DE2E4}" dt="2021-10-13T07:33:43.579" v="109"/>
            <ac:picMkLst>
              <pc:docMk/>
              <pc:sldMasterMk cId="0" sldId="2147483648"/>
              <pc:sldLayoutMk cId="194330002" sldId="2147483673"/>
              <ac:picMk id="12" creationId="{D2A609A4-5BE5-400E-B312-97E6A18F73A1}"/>
            </ac:picMkLst>
          </pc:picChg>
        </pc:sldLayoutChg>
      </pc:sldMasterChg>
    </pc:docChg>
  </pc:docChgLst>
  <pc:docChgLst>
    <pc:chgData name="Francesca MAINO - ESMO" userId="0e04cdf6-27b3-4e1e-8a38-161a3a714cd4" providerId="ADAL" clId="{CD8A17F2-7D05-4E15-A637-A36B14F696DE}"/>
    <pc:docChg chg="undo custSel modSld">
      <pc:chgData name="Francesca MAINO - ESMO" userId="0e04cdf6-27b3-4e1e-8a38-161a3a714cd4" providerId="ADAL" clId="{CD8A17F2-7D05-4E15-A637-A36B14F696DE}" dt="2021-09-15T09:48:45.861" v="80" actId="12"/>
      <pc:docMkLst>
        <pc:docMk/>
      </pc:docMkLst>
      <pc:sldChg chg="addSp modSp mod">
        <pc:chgData name="Francesca MAINO - ESMO" userId="0e04cdf6-27b3-4e1e-8a38-161a3a714cd4" providerId="ADAL" clId="{CD8A17F2-7D05-4E15-A637-A36B14F696DE}" dt="2021-09-15T09:48:45.861" v="80" actId="12"/>
        <pc:sldMkLst>
          <pc:docMk/>
          <pc:sldMk cId="0" sldId="256"/>
        </pc:sldMkLst>
        <pc:spChg chg="mod">
          <ac:chgData name="Francesca MAINO - ESMO" userId="0e04cdf6-27b3-4e1e-8a38-161a3a714cd4" providerId="ADAL" clId="{CD8A17F2-7D05-4E15-A637-A36B14F696DE}" dt="2021-09-15T09:48:31.365" v="79" actId="207"/>
          <ac:spMkLst>
            <pc:docMk/>
            <pc:sldMk cId="0" sldId="256"/>
            <ac:spMk id="2" creationId="{998C7B84-B2F7-428D-BB9D-5A9B2BEDA0BE}"/>
          </ac:spMkLst>
        </pc:spChg>
        <pc:spChg chg="mod">
          <ac:chgData name="Francesca MAINO - ESMO" userId="0e04cdf6-27b3-4e1e-8a38-161a3a714cd4" providerId="ADAL" clId="{CD8A17F2-7D05-4E15-A637-A36B14F696DE}" dt="2021-09-15T09:48:31.365" v="79" actId="207"/>
          <ac:spMkLst>
            <pc:docMk/>
            <pc:sldMk cId="0" sldId="256"/>
            <ac:spMk id="3" creationId="{DDF4015F-FEFC-449D-A708-7FE5866F51B3}"/>
          </ac:spMkLst>
        </pc:spChg>
        <pc:spChg chg="mod">
          <ac:chgData name="Francesca MAINO - ESMO" userId="0e04cdf6-27b3-4e1e-8a38-161a3a714cd4" providerId="ADAL" clId="{CD8A17F2-7D05-4E15-A637-A36B14F696DE}" dt="2021-09-15T09:48:45.861" v="80" actId="12"/>
          <ac:spMkLst>
            <pc:docMk/>
            <pc:sldMk cId="0" sldId="256"/>
            <ac:spMk id="4" creationId="{8F561E5E-0416-4414-9BD6-A2F019B9C771}"/>
          </ac:spMkLst>
        </pc:spChg>
        <pc:spChg chg="add mod">
          <ac:chgData name="Francesca MAINO - ESMO" userId="0e04cdf6-27b3-4e1e-8a38-161a3a714cd4" providerId="ADAL" clId="{CD8A17F2-7D05-4E15-A637-A36B14F696DE}" dt="2021-09-15T09:48:20.564" v="76" actId="207"/>
          <ac:spMkLst>
            <pc:docMk/>
            <pc:sldMk cId="0" sldId="256"/>
            <ac:spMk id="5" creationId="{1DD2EBCB-609F-4C92-81C1-41030E84A6B9}"/>
          </ac:spMkLst>
        </pc:spChg>
      </pc:sldChg>
    </pc:docChg>
  </pc:docChgLst>
  <pc:docChgLst>
    <pc:chgData name="Francesca MAINO - ESMO" userId="0e04cdf6-27b3-4e1e-8a38-161a3a714cd4" providerId="ADAL" clId="{40BE3202-D8DB-478A-A48A-67F009AD78B2}"/>
    <pc:docChg chg="undo redo custSel addSld delSld modSld modMainMaster">
      <pc:chgData name="Francesca MAINO - ESMO" userId="0e04cdf6-27b3-4e1e-8a38-161a3a714cd4" providerId="ADAL" clId="{40BE3202-D8DB-478A-A48A-67F009AD78B2}" dt="2021-07-28T09:29:44.390" v="979" actId="313"/>
      <pc:docMkLst>
        <pc:docMk/>
      </pc:docMkLst>
      <pc:sldChg chg="addSp delSp modSp mod chgLayout">
        <pc:chgData name="Francesca MAINO - ESMO" userId="0e04cdf6-27b3-4e1e-8a38-161a3a714cd4" providerId="ADAL" clId="{40BE3202-D8DB-478A-A48A-67F009AD78B2}" dt="2021-07-27T14:50:51.795" v="976" actId="20577"/>
        <pc:sldMkLst>
          <pc:docMk/>
          <pc:sldMk cId="0" sldId="257"/>
        </pc:sldMkLst>
        <pc:spChg chg="add del mod ord">
          <ac:chgData name="Francesca MAINO - ESMO" userId="0e04cdf6-27b3-4e1e-8a38-161a3a714cd4" providerId="ADAL" clId="{40BE3202-D8DB-478A-A48A-67F009AD78B2}" dt="2021-07-19T07:53:09.155" v="238" actId="700"/>
          <ac:spMkLst>
            <pc:docMk/>
            <pc:sldMk cId="0" sldId="257"/>
            <ac:spMk id="2" creationId="{58988E7A-8831-4435-941B-68FDD70C36FA}"/>
          </ac:spMkLst>
        </pc:spChg>
        <pc:spChg chg="add del mod ord">
          <ac:chgData name="Francesca MAINO - ESMO" userId="0e04cdf6-27b3-4e1e-8a38-161a3a714cd4" providerId="ADAL" clId="{40BE3202-D8DB-478A-A48A-67F009AD78B2}" dt="2021-07-20T06:56:44.241" v="789" actId="478"/>
          <ac:spMkLst>
            <pc:docMk/>
            <pc:sldMk cId="0" sldId="257"/>
            <ac:spMk id="2" creationId="{82B1005B-ACB0-49E6-B8D0-DF1FFAC8257A}"/>
          </ac:spMkLst>
        </pc:spChg>
        <pc:spChg chg="add del mod ord">
          <ac:chgData name="Francesca MAINO - ESMO" userId="0e04cdf6-27b3-4e1e-8a38-161a3a714cd4" providerId="ADAL" clId="{40BE3202-D8DB-478A-A48A-67F009AD78B2}" dt="2021-07-19T07:53:09.155" v="238" actId="700"/>
          <ac:spMkLst>
            <pc:docMk/>
            <pc:sldMk cId="0" sldId="257"/>
            <ac:spMk id="3" creationId="{72AAD4B7-B58D-46B5-8928-B2630B0AD726}"/>
          </ac:spMkLst>
        </pc:spChg>
        <pc:spChg chg="add mod ord">
          <ac:chgData name="Francesca MAINO - ESMO" userId="0e04cdf6-27b3-4e1e-8a38-161a3a714cd4" providerId="ADAL" clId="{40BE3202-D8DB-478A-A48A-67F009AD78B2}" dt="2021-07-27T14:50:51.795" v="976" actId="20577"/>
          <ac:spMkLst>
            <pc:docMk/>
            <pc:sldMk cId="0" sldId="257"/>
            <ac:spMk id="3" creationId="{D4F8898C-E20C-41A1-BB8F-FDF7B22B6BD1}"/>
          </ac:spMkLst>
        </pc:spChg>
        <pc:spChg chg="add mod">
          <ac:chgData name="Francesca MAINO - ESMO" userId="0e04cdf6-27b3-4e1e-8a38-161a3a714cd4" providerId="ADAL" clId="{40BE3202-D8DB-478A-A48A-67F009AD78B2}" dt="2021-07-19T16:09:31.368" v="587" actId="2711"/>
          <ac:spMkLst>
            <pc:docMk/>
            <pc:sldMk cId="0" sldId="257"/>
            <ac:spMk id="4" creationId="{D1D57EE8-ECEB-4C1B-B1A9-C53403B11F15}"/>
          </ac:spMkLst>
        </pc:spChg>
        <pc:spChg chg="mod ord">
          <ac:chgData name="Francesca MAINO - ESMO" userId="0e04cdf6-27b3-4e1e-8a38-161a3a714cd4" providerId="ADAL" clId="{40BE3202-D8DB-478A-A48A-67F009AD78B2}" dt="2021-07-20T06:56:52.144" v="827" actId="1036"/>
          <ac:spMkLst>
            <pc:docMk/>
            <pc:sldMk cId="0" sldId="257"/>
            <ac:spMk id="69" creationId="{00000000-0000-0000-0000-000000000000}"/>
          </ac:spMkLst>
        </pc:spChg>
        <pc:spChg chg="mod ord">
          <ac:chgData name="Francesca MAINO - ESMO" userId="0e04cdf6-27b3-4e1e-8a38-161a3a714cd4" providerId="ADAL" clId="{40BE3202-D8DB-478A-A48A-67F009AD78B2}" dt="2021-07-20T06:56:35.109" v="788" actId="700"/>
          <ac:spMkLst>
            <pc:docMk/>
            <pc:sldMk cId="0" sldId="257"/>
            <ac:spMk id="70" creationId="{00000000-0000-0000-0000-000000000000}"/>
          </ac:spMkLst>
        </pc:spChg>
      </pc:sldChg>
      <pc:sldChg chg="addSp delSp modSp del mod modClrScheme chgLayout">
        <pc:chgData name="Francesca MAINO - ESMO" userId="0e04cdf6-27b3-4e1e-8a38-161a3a714cd4" providerId="ADAL" clId="{40BE3202-D8DB-478A-A48A-67F009AD78B2}" dt="2021-07-20T06:57:10.170" v="831" actId="47"/>
        <pc:sldMkLst>
          <pc:docMk/>
          <pc:sldMk cId="0" sldId="258"/>
        </pc:sldMkLst>
        <pc:spChg chg="add del mod ord">
          <ac:chgData name="Francesca MAINO - ESMO" userId="0e04cdf6-27b3-4e1e-8a38-161a3a714cd4" providerId="ADAL" clId="{40BE3202-D8DB-478A-A48A-67F009AD78B2}" dt="2021-07-19T07:53:07.865" v="236" actId="700"/>
          <ac:spMkLst>
            <pc:docMk/>
            <pc:sldMk cId="0" sldId="258"/>
            <ac:spMk id="2" creationId="{A1691E89-1FC5-4ADA-9D71-F4AE8685A599}"/>
          </ac:spMkLst>
        </pc:spChg>
        <pc:spChg chg="add del mod ord">
          <ac:chgData name="Francesca MAINO - ESMO" userId="0e04cdf6-27b3-4e1e-8a38-161a3a714cd4" providerId="ADAL" clId="{40BE3202-D8DB-478A-A48A-67F009AD78B2}" dt="2021-07-19T07:53:07.865" v="236" actId="700"/>
          <ac:spMkLst>
            <pc:docMk/>
            <pc:sldMk cId="0" sldId="258"/>
            <ac:spMk id="3" creationId="{2A9A4E91-7C33-4488-A9FF-BCE3F13C7417}"/>
          </ac:spMkLst>
        </pc:spChg>
        <pc:spChg chg="add del mod">
          <ac:chgData name="Francesca MAINO - ESMO" userId="0e04cdf6-27b3-4e1e-8a38-161a3a714cd4" providerId="ADAL" clId="{40BE3202-D8DB-478A-A48A-67F009AD78B2}" dt="2021-07-19T16:05:26.799" v="314" actId="478"/>
          <ac:spMkLst>
            <pc:docMk/>
            <pc:sldMk cId="0" sldId="258"/>
            <ac:spMk id="3" creationId="{6C044946-F376-410A-BA0C-21DD41891FBB}"/>
          </ac:spMkLst>
        </pc:spChg>
        <pc:spChg chg="add mod">
          <ac:chgData name="Francesca MAINO - ESMO" userId="0e04cdf6-27b3-4e1e-8a38-161a3a714cd4" providerId="ADAL" clId="{40BE3202-D8DB-478A-A48A-67F009AD78B2}" dt="2021-07-19T16:05:27.112" v="315"/>
          <ac:spMkLst>
            <pc:docMk/>
            <pc:sldMk cId="0" sldId="258"/>
            <ac:spMk id="4" creationId="{9F1D6325-DCAC-42C4-9AA2-BBECDF8C0B49}"/>
          </ac:spMkLst>
        </pc:spChg>
        <pc:spChg chg="add del mod ord">
          <ac:chgData name="Francesca MAINO - ESMO" userId="0e04cdf6-27b3-4e1e-8a38-161a3a714cd4" providerId="ADAL" clId="{40BE3202-D8DB-478A-A48A-67F009AD78B2}" dt="2021-07-19T07:53:07.865" v="236" actId="700"/>
          <ac:spMkLst>
            <pc:docMk/>
            <pc:sldMk cId="0" sldId="258"/>
            <ac:spMk id="4" creationId="{AD8753DD-54EA-493F-9FD3-CC9C225C39C7}"/>
          </ac:spMkLst>
        </pc:spChg>
        <pc:spChg chg="mod ord">
          <ac:chgData name="Francesca MAINO - ESMO" userId="0e04cdf6-27b3-4e1e-8a38-161a3a714cd4" providerId="ADAL" clId="{40BE3202-D8DB-478A-A48A-67F009AD78B2}" dt="2021-07-19T07:53:07.865" v="236" actId="700"/>
          <ac:spMkLst>
            <pc:docMk/>
            <pc:sldMk cId="0" sldId="258"/>
            <ac:spMk id="75" creationId="{00000000-0000-0000-0000-000000000000}"/>
          </ac:spMkLst>
        </pc:spChg>
      </pc:sldChg>
      <pc:sldChg chg="addSp delSp modSp mod chgLayout">
        <pc:chgData name="Francesca MAINO - ESMO" userId="0e04cdf6-27b3-4e1e-8a38-161a3a714cd4" providerId="ADAL" clId="{40BE3202-D8DB-478A-A48A-67F009AD78B2}" dt="2021-07-20T06:57:40.482" v="870" actId="1035"/>
        <pc:sldMkLst>
          <pc:docMk/>
          <pc:sldMk cId="0" sldId="259"/>
        </pc:sldMkLst>
        <pc:spChg chg="add del mod ord">
          <ac:chgData name="Francesca MAINO - ESMO" userId="0e04cdf6-27b3-4e1e-8a38-161a3a714cd4" providerId="ADAL" clId="{40BE3202-D8DB-478A-A48A-67F009AD78B2}" dt="2021-07-20T06:57:27.809" v="835" actId="478"/>
          <ac:spMkLst>
            <pc:docMk/>
            <pc:sldMk cId="0" sldId="259"/>
            <ac:spMk id="2" creationId="{EEDD0CF3-0AA6-4456-A203-5A9740F9B783}"/>
          </ac:spMkLst>
        </pc:spChg>
        <pc:spChg chg="add del mod ord">
          <ac:chgData name="Francesca MAINO - ESMO" userId="0e04cdf6-27b3-4e1e-8a38-161a3a714cd4" providerId="ADAL" clId="{40BE3202-D8DB-478A-A48A-67F009AD78B2}" dt="2021-07-20T06:57:24.399" v="834" actId="700"/>
          <ac:spMkLst>
            <pc:docMk/>
            <pc:sldMk cId="0" sldId="259"/>
            <ac:spMk id="3" creationId="{203B1E65-F968-432C-8EE8-E267C1603B65}"/>
          </ac:spMkLst>
        </pc:spChg>
        <pc:spChg chg="add del mod">
          <ac:chgData name="Francesca MAINO - ESMO" userId="0e04cdf6-27b3-4e1e-8a38-161a3a714cd4" providerId="ADAL" clId="{40BE3202-D8DB-478A-A48A-67F009AD78B2}" dt="2021-07-19T16:05:33.746" v="316" actId="478"/>
          <ac:spMkLst>
            <pc:docMk/>
            <pc:sldMk cId="0" sldId="259"/>
            <ac:spMk id="4" creationId="{2724C0EF-D7C0-4106-AEBE-604D0B575FC6}"/>
          </ac:spMkLst>
        </pc:spChg>
        <pc:spChg chg="add mod">
          <ac:chgData name="Francesca MAINO - ESMO" userId="0e04cdf6-27b3-4e1e-8a38-161a3a714cd4" providerId="ADAL" clId="{40BE3202-D8DB-478A-A48A-67F009AD78B2}" dt="2021-07-19T16:05:34.039" v="317"/>
          <ac:spMkLst>
            <pc:docMk/>
            <pc:sldMk cId="0" sldId="259"/>
            <ac:spMk id="5" creationId="{C798638F-38B1-473E-831E-6B94BE875596}"/>
          </ac:spMkLst>
        </pc:spChg>
        <pc:spChg chg="mod ord">
          <ac:chgData name="Francesca MAINO - ESMO" userId="0e04cdf6-27b3-4e1e-8a38-161a3a714cd4" providerId="ADAL" clId="{40BE3202-D8DB-478A-A48A-67F009AD78B2}" dt="2021-07-20T06:57:40.482" v="870" actId="1035"/>
          <ac:spMkLst>
            <pc:docMk/>
            <pc:sldMk cId="0" sldId="259"/>
            <ac:spMk id="80" creationId="{00000000-0000-0000-0000-000000000000}"/>
          </ac:spMkLst>
        </pc:spChg>
        <pc:spChg chg="mod ord">
          <ac:chgData name="Francesca MAINO - ESMO" userId="0e04cdf6-27b3-4e1e-8a38-161a3a714cd4" providerId="ADAL" clId="{40BE3202-D8DB-478A-A48A-67F009AD78B2}" dt="2021-07-20T06:57:24.399" v="834" actId="700"/>
          <ac:spMkLst>
            <pc:docMk/>
            <pc:sldMk cId="0" sldId="259"/>
            <ac:spMk id="81" creationId="{00000000-0000-0000-0000-000000000000}"/>
          </ac:spMkLst>
        </pc:spChg>
      </pc:sldChg>
      <pc:sldChg chg="modSp mod">
        <pc:chgData name="Francesca MAINO - ESMO" userId="0e04cdf6-27b3-4e1e-8a38-161a3a714cd4" providerId="ADAL" clId="{40BE3202-D8DB-478A-A48A-67F009AD78B2}" dt="2021-07-20T06:55:56.312" v="786" actId="1076"/>
        <pc:sldMkLst>
          <pc:docMk/>
          <pc:sldMk cId="2936543241" sldId="260"/>
        </pc:sldMkLst>
        <pc:spChg chg="mod">
          <ac:chgData name="Francesca MAINO - ESMO" userId="0e04cdf6-27b3-4e1e-8a38-161a3a714cd4" providerId="ADAL" clId="{40BE3202-D8DB-478A-A48A-67F009AD78B2}" dt="2021-07-20T06:55:56.312" v="786" actId="1076"/>
          <ac:spMkLst>
            <pc:docMk/>
            <pc:sldMk cId="2936543241" sldId="260"/>
            <ac:spMk id="5" creationId="{CD734844-01EB-654E-8A90-14F29209AF26}"/>
          </ac:spMkLst>
        </pc:spChg>
      </pc:sldChg>
      <pc:sldChg chg="del">
        <pc:chgData name="Francesca MAINO - ESMO" userId="0e04cdf6-27b3-4e1e-8a38-161a3a714cd4" providerId="ADAL" clId="{40BE3202-D8DB-478A-A48A-67F009AD78B2}" dt="2021-07-27T14:49:48.618" v="948" actId="47"/>
        <pc:sldMkLst>
          <pc:docMk/>
          <pc:sldMk cId="3378016790" sldId="261"/>
        </pc:sldMkLst>
      </pc:sldChg>
      <pc:sldChg chg="del">
        <pc:chgData name="Francesca MAINO - ESMO" userId="0e04cdf6-27b3-4e1e-8a38-161a3a714cd4" providerId="ADAL" clId="{40BE3202-D8DB-478A-A48A-67F009AD78B2}" dt="2021-07-27T14:49:50.768" v="949" actId="47"/>
        <pc:sldMkLst>
          <pc:docMk/>
          <pc:sldMk cId="2570883658" sldId="262"/>
        </pc:sldMkLst>
      </pc:sldChg>
      <pc:sldChg chg="del">
        <pc:chgData name="Francesca MAINO - ESMO" userId="0e04cdf6-27b3-4e1e-8a38-161a3a714cd4" providerId="ADAL" clId="{40BE3202-D8DB-478A-A48A-67F009AD78B2}" dt="2021-07-27T14:49:52.625" v="950" actId="47"/>
        <pc:sldMkLst>
          <pc:docMk/>
          <pc:sldMk cId="3078053434" sldId="263"/>
        </pc:sldMkLst>
      </pc:sldChg>
      <pc:sldChg chg="del">
        <pc:chgData name="Francesca MAINO - ESMO" userId="0e04cdf6-27b3-4e1e-8a38-161a3a714cd4" providerId="ADAL" clId="{40BE3202-D8DB-478A-A48A-67F009AD78B2}" dt="2021-07-27T14:49:53.937" v="951" actId="47"/>
        <pc:sldMkLst>
          <pc:docMk/>
          <pc:sldMk cId="878797370" sldId="264"/>
        </pc:sldMkLst>
      </pc:sldChg>
      <pc:sldChg chg="del">
        <pc:chgData name="Francesca MAINO - ESMO" userId="0e04cdf6-27b3-4e1e-8a38-161a3a714cd4" providerId="ADAL" clId="{40BE3202-D8DB-478A-A48A-67F009AD78B2}" dt="2021-07-27T14:49:54.764" v="952" actId="47"/>
        <pc:sldMkLst>
          <pc:docMk/>
          <pc:sldMk cId="1681292351" sldId="265"/>
        </pc:sldMkLst>
      </pc:sldChg>
      <pc:sldChg chg="del">
        <pc:chgData name="Francesca MAINO - ESMO" userId="0e04cdf6-27b3-4e1e-8a38-161a3a714cd4" providerId="ADAL" clId="{40BE3202-D8DB-478A-A48A-67F009AD78B2}" dt="2021-07-27T14:49:55.581" v="953" actId="47"/>
        <pc:sldMkLst>
          <pc:docMk/>
          <pc:sldMk cId="1061635559" sldId="266"/>
        </pc:sldMkLst>
      </pc:sldChg>
      <pc:sldChg chg="del">
        <pc:chgData name="Francesca MAINO - ESMO" userId="0e04cdf6-27b3-4e1e-8a38-161a3a714cd4" providerId="ADAL" clId="{40BE3202-D8DB-478A-A48A-67F009AD78B2}" dt="2021-07-27T14:49:55.962" v="954" actId="47"/>
        <pc:sldMkLst>
          <pc:docMk/>
          <pc:sldMk cId="499945922" sldId="267"/>
        </pc:sldMkLst>
      </pc:sldChg>
      <pc:sldChg chg="del">
        <pc:chgData name="Francesca MAINO - ESMO" userId="0e04cdf6-27b3-4e1e-8a38-161a3a714cd4" providerId="ADAL" clId="{40BE3202-D8DB-478A-A48A-67F009AD78B2}" dt="2021-07-27T14:49:56.651" v="955" actId="47"/>
        <pc:sldMkLst>
          <pc:docMk/>
          <pc:sldMk cId="1688102329" sldId="268"/>
        </pc:sldMkLst>
      </pc:sldChg>
      <pc:sldChg chg="addSp delSp modSp mod">
        <pc:chgData name="Francesca MAINO - ESMO" userId="0e04cdf6-27b3-4e1e-8a38-161a3a714cd4" providerId="ADAL" clId="{40BE3202-D8DB-478A-A48A-67F009AD78B2}" dt="2021-07-19T16:05:39.761" v="319"/>
        <pc:sldMkLst>
          <pc:docMk/>
          <pc:sldMk cId="2686260804" sldId="269"/>
        </pc:sldMkLst>
        <pc:spChg chg="del">
          <ac:chgData name="Francesca MAINO - ESMO" userId="0e04cdf6-27b3-4e1e-8a38-161a3a714cd4" providerId="ADAL" clId="{40BE3202-D8DB-478A-A48A-67F009AD78B2}" dt="2021-07-19T16:05:39.004" v="318" actId="478"/>
          <ac:spMkLst>
            <pc:docMk/>
            <pc:sldMk cId="2686260804" sldId="269"/>
            <ac:spMk id="3" creationId="{6E405511-D814-F44A-97F0-0C19DDE3B9ED}"/>
          </ac:spMkLst>
        </pc:spChg>
        <pc:spChg chg="add mod">
          <ac:chgData name="Francesca MAINO - ESMO" userId="0e04cdf6-27b3-4e1e-8a38-161a3a714cd4" providerId="ADAL" clId="{40BE3202-D8DB-478A-A48A-67F009AD78B2}" dt="2021-07-19T16:05:39.761" v="319"/>
          <ac:spMkLst>
            <pc:docMk/>
            <pc:sldMk cId="2686260804" sldId="269"/>
            <ac:spMk id="6" creationId="{4C9C2439-9A79-4172-8A68-830A855BC61F}"/>
          </ac:spMkLst>
        </pc:spChg>
      </pc:sldChg>
      <pc:sldChg chg="new del">
        <pc:chgData name="Francesca MAINO - ESMO" userId="0e04cdf6-27b3-4e1e-8a38-161a3a714cd4" providerId="ADAL" clId="{40BE3202-D8DB-478A-A48A-67F009AD78B2}" dt="2021-07-19T07:53:08.196" v="237" actId="680"/>
        <pc:sldMkLst>
          <pc:docMk/>
          <pc:sldMk cId="3317013177" sldId="269"/>
        </pc:sldMkLst>
      </pc:sldChg>
      <pc:sldChg chg="del">
        <pc:chgData name="Francesca MAINO - ESMO" userId="0e04cdf6-27b3-4e1e-8a38-161a3a714cd4" providerId="ADAL" clId="{40BE3202-D8DB-478A-A48A-67F009AD78B2}" dt="2021-07-27T14:49:57.636" v="957" actId="47"/>
        <pc:sldMkLst>
          <pc:docMk/>
          <pc:sldMk cId="103453382" sldId="270"/>
        </pc:sldMkLst>
      </pc:sldChg>
      <pc:sldChg chg="addSp delSp modSp mod">
        <pc:chgData name="Francesca MAINO - ESMO" userId="0e04cdf6-27b3-4e1e-8a38-161a3a714cd4" providerId="ADAL" clId="{40BE3202-D8DB-478A-A48A-67F009AD78B2}" dt="2021-07-19T16:05:43.112" v="321"/>
        <pc:sldMkLst>
          <pc:docMk/>
          <pc:sldMk cId="2692237423" sldId="270"/>
        </pc:sldMkLst>
        <pc:spChg chg="del">
          <ac:chgData name="Francesca MAINO - ESMO" userId="0e04cdf6-27b3-4e1e-8a38-161a3a714cd4" providerId="ADAL" clId="{40BE3202-D8DB-478A-A48A-67F009AD78B2}" dt="2021-07-19T16:05:42.697" v="320" actId="478"/>
          <ac:spMkLst>
            <pc:docMk/>
            <pc:sldMk cId="2692237423" sldId="270"/>
            <ac:spMk id="5" creationId="{18ABEC56-4226-F94B-9A29-7E9C6FFFE13F}"/>
          </ac:spMkLst>
        </pc:spChg>
        <pc:spChg chg="add mod">
          <ac:chgData name="Francesca MAINO - ESMO" userId="0e04cdf6-27b3-4e1e-8a38-161a3a714cd4" providerId="ADAL" clId="{40BE3202-D8DB-478A-A48A-67F009AD78B2}" dt="2021-07-19T16:05:43.112" v="321"/>
          <ac:spMkLst>
            <pc:docMk/>
            <pc:sldMk cId="2692237423" sldId="270"/>
            <ac:spMk id="6" creationId="{53F92568-89C1-404A-9FF0-27749F59569C}"/>
          </ac:spMkLst>
        </pc:spChg>
      </pc:sldChg>
      <pc:sldChg chg="addSp delSp modSp mod">
        <pc:chgData name="Francesca MAINO - ESMO" userId="0e04cdf6-27b3-4e1e-8a38-161a3a714cd4" providerId="ADAL" clId="{40BE3202-D8DB-478A-A48A-67F009AD78B2}" dt="2021-07-19T16:05:47.311" v="323"/>
        <pc:sldMkLst>
          <pc:docMk/>
          <pc:sldMk cId="2357680128" sldId="271"/>
        </pc:sldMkLst>
        <pc:spChg chg="del">
          <ac:chgData name="Francesca MAINO - ESMO" userId="0e04cdf6-27b3-4e1e-8a38-161a3a714cd4" providerId="ADAL" clId="{40BE3202-D8DB-478A-A48A-67F009AD78B2}" dt="2021-07-19T16:05:47.031" v="322" actId="478"/>
          <ac:spMkLst>
            <pc:docMk/>
            <pc:sldMk cId="2357680128" sldId="271"/>
            <ac:spMk id="5" creationId="{A088F51F-DF1B-3245-A4CF-1D0B40A83C56}"/>
          </ac:spMkLst>
        </pc:spChg>
        <pc:spChg chg="add mod">
          <ac:chgData name="Francesca MAINO - ESMO" userId="0e04cdf6-27b3-4e1e-8a38-161a3a714cd4" providerId="ADAL" clId="{40BE3202-D8DB-478A-A48A-67F009AD78B2}" dt="2021-07-19T16:05:47.311" v="323"/>
          <ac:spMkLst>
            <pc:docMk/>
            <pc:sldMk cId="2357680128" sldId="271"/>
            <ac:spMk id="6" creationId="{894023FC-751C-4FDB-ADA9-B3961CE4752B}"/>
          </ac:spMkLst>
        </pc:spChg>
      </pc:sldChg>
      <pc:sldChg chg="del">
        <pc:chgData name="Francesca MAINO - ESMO" userId="0e04cdf6-27b3-4e1e-8a38-161a3a714cd4" providerId="ADAL" clId="{40BE3202-D8DB-478A-A48A-67F009AD78B2}" dt="2021-07-27T14:49:58.106" v="958" actId="47"/>
        <pc:sldMkLst>
          <pc:docMk/>
          <pc:sldMk cId="3586861424" sldId="271"/>
        </pc:sldMkLst>
      </pc:sldChg>
      <pc:sldChg chg="del">
        <pc:chgData name="Francesca MAINO - ESMO" userId="0e04cdf6-27b3-4e1e-8a38-161a3a714cd4" providerId="ADAL" clId="{40BE3202-D8DB-478A-A48A-67F009AD78B2}" dt="2021-07-27T14:49:59.087" v="959" actId="47"/>
        <pc:sldMkLst>
          <pc:docMk/>
          <pc:sldMk cId="891199776" sldId="272"/>
        </pc:sldMkLst>
      </pc:sldChg>
      <pc:sldChg chg="addSp delSp modSp mod">
        <pc:chgData name="Francesca MAINO - ESMO" userId="0e04cdf6-27b3-4e1e-8a38-161a3a714cd4" providerId="ADAL" clId="{40BE3202-D8DB-478A-A48A-67F009AD78B2}" dt="2021-07-19T16:05:51.037" v="325"/>
        <pc:sldMkLst>
          <pc:docMk/>
          <pc:sldMk cId="3869616901" sldId="272"/>
        </pc:sldMkLst>
        <pc:spChg chg="del">
          <ac:chgData name="Francesca MAINO - ESMO" userId="0e04cdf6-27b3-4e1e-8a38-161a3a714cd4" providerId="ADAL" clId="{40BE3202-D8DB-478A-A48A-67F009AD78B2}" dt="2021-07-19T16:05:50.731" v="324" actId="478"/>
          <ac:spMkLst>
            <pc:docMk/>
            <pc:sldMk cId="3869616901" sldId="272"/>
            <ac:spMk id="4" creationId="{006C36D4-57D3-E844-94AC-92B394645877}"/>
          </ac:spMkLst>
        </pc:spChg>
        <pc:spChg chg="add mod">
          <ac:chgData name="Francesca MAINO - ESMO" userId="0e04cdf6-27b3-4e1e-8a38-161a3a714cd4" providerId="ADAL" clId="{40BE3202-D8DB-478A-A48A-67F009AD78B2}" dt="2021-07-19T16:05:51.037" v="325"/>
          <ac:spMkLst>
            <pc:docMk/>
            <pc:sldMk cId="3869616901" sldId="272"/>
            <ac:spMk id="5" creationId="{166D1447-CFFC-497F-A8B3-89860583ECC0}"/>
          </ac:spMkLst>
        </pc:spChg>
      </pc:sldChg>
      <pc:sldChg chg="del">
        <pc:chgData name="Francesca MAINO - ESMO" userId="0e04cdf6-27b3-4e1e-8a38-161a3a714cd4" providerId="ADAL" clId="{40BE3202-D8DB-478A-A48A-67F009AD78B2}" dt="2021-07-27T14:49:59.910" v="960" actId="47"/>
        <pc:sldMkLst>
          <pc:docMk/>
          <pc:sldMk cId="1036897143" sldId="273"/>
        </pc:sldMkLst>
      </pc:sldChg>
      <pc:sldChg chg="addSp delSp modSp mod">
        <pc:chgData name="Francesca MAINO - ESMO" userId="0e04cdf6-27b3-4e1e-8a38-161a3a714cd4" providerId="ADAL" clId="{40BE3202-D8DB-478A-A48A-67F009AD78B2}" dt="2021-07-19T16:05:56.210" v="327"/>
        <pc:sldMkLst>
          <pc:docMk/>
          <pc:sldMk cId="2774795033" sldId="273"/>
        </pc:sldMkLst>
        <pc:spChg chg="del">
          <ac:chgData name="Francesca MAINO - ESMO" userId="0e04cdf6-27b3-4e1e-8a38-161a3a714cd4" providerId="ADAL" clId="{40BE3202-D8DB-478A-A48A-67F009AD78B2}" dt="2021-07-19T16:05:55.853" v="326" actId="478"/>
          <ac:spMkLst>
            <pc:docMk/>
            <pc:sldMk cId="2774795033" sldId="273"/>
            <ac:spMk id="4" creationId="{29081490-8081-5045-AA2F-1AA42E4B0223}"/>
          </ac:spMkLst>
        </pc:spChg>
        <pc:spChg chg="add mod">
          <ac:chgData name="Francesca MAINO - ESMO" userId="0e04cdf6-27b3-4e1e-8a38-161a3a714cd4" providerId="ADAL" clId="{40BE3202-D8DB-478A-A48A-67F009AD78B2}" dt="2021-07-19T16:05:56.210" v="327"/>
          <ac:spMkLst>
            <pc:docMk/>
            <pc:sldMk cId="2774795033" sldId="273"/>
            <ac:spMk id="5" creationId="{9B3321B1-4C27-445C-AF2F-50928E09B86C}"/>
          </ac:spMkLst>
        </pc:spChg>
      </pc:sldChg>
      <pc:sldChg chg="addSp delSp modSp mod">
        <pc:chgData name="Francesca MAINO - ESMO" userId="0e04cdf6-27b3-4e1e-8a38-161a3a714cd4" providerId="ADAL" clId="{40BE3202-D8DB-478A-A48A-67F009AD78B2}" dt="2021-07-19T16:05:59.757" v="329"/>
        <pc:sldMkLst>
          <pc:docMk/>
          <pc:sldMk cId="1153222623" sldId="274"/>
        </pc:sldMkLst>
        <pc:spChg chg="del">
          <ac:chgData name="Francesca MAINO - ESMO" userId="0e04cdf6-27b3-4e1e-8a38-161a3a714cd4" providerId="ADAL" clId="{40BE3202-D8DB-478A-A48A-67F009AD78B2}" dt="2021-07-19T16:05:59.341" v="328" actId="478"/>
          <ac:spMkLst>
            <pc:docMk/>
            <pc:sldMk cId="1153222623" sldId="274"/>
            <ac:spMk id="6" creationId="{99272615-7B4B-5E47-9744-19F280BF065F}"/>
          </ac:spMkLst>
        </pc:spChg>
        <pc:spChg chg="add mod">
          <ac:chgData name="Francesca MAINO - ESMO" userId="0e04cdf6-27b3-4e1e-8a38-161a3a714cd4" providerId="ADAL" clId="{40BE3202-D8DB-478A-A48A-67F009AD78B2}" dt="2021-07-19T16:05:59.757" v="329"/>
          <ac:spMkLst>
            <pc:docMk/>
            <pc:sldMk cId="1153222623" sldId="274"/>
            <ac:spMk id="7" creationId="{56E0F5E8-7EB4-417C-A10B-E7B3E447942E}"/>
          </ac:spMkLst>
        </pc:spChg>
      </pc:sldChg>
      <pc:sldChg chg="addSp delSp modSp mod">
        <pc:chgData name="Francesca MAINO - ESMO" userId="0e04cdf6-27b3-4e1e-8a38-161a3a714cd4" providerId="ADAL" clId="{40BE3202-D8DB-478A-A48A-67F009AD78B2}" dt="2021-07-19T16:06:02.594" v="331"/>
        <pc:sldMkLst>
          <pc:docMk/>
          <pc:sldMk cId="1521212626" sldId="275"/>
        </pc:sldMkLst>
        <pc:spChg chg="del">
          <ac:chgData name="Francesca MAINO - ESMO" userId="0e04cdf6-27b3-4e1e-8a38-161a3a714cd4" providerId="ADAL" clId="{40BE3202-D8DB-478A-A48A-67F009AD78B2}" dt="2021-07-19T16:06:02.352" v="330" actId="478"/>
          <ac:spMkLst>
            <pc:docMk/>
            <pc:sldMk cId="1521212626" sldId="275"/>
            <ac:spMk id="6" creationId="{F65AAA4D-8E72-A54D-B25E-2DF3BE98FE8E}"/>
          </ac:spMkLst>
        </pc:spChg>
        <pc:spChg chg="add mod">
          <ac:chgData name="Francesca MAINO - ESMO" userId="0e04cdf6-27b3-4e1e-8a38-161a3a714cd4" providerId="ADAL" clId="{40BE3202-D8DB-478A-A48A-67F009AD78B2}" dt="2021-07-19T16:06:02.594" v="331"/>
          <ac:spMkLst>
            <pc:docMk/>
            <pc:sldMk cId="1521212626" sldId="275"/>
            <ac:spMk id="7" creationId="{7D8AEE6C-2CBB-47A6-95F2-17D6676F710F}"/>
          </ac:spMkLst>
        </pc:spChg>
      </pc:sldChg>
      <pc:sldChg chg="del">
        <pc:chgData name="Francesca MAINO - ESMO" userId="0e04cdf6-27b3-4e1e-8a38-161a3a714cd4" providerId="ADAL" clId="{40BE3202-D8DB-478A-A48A-67F009AD78B2}" dt="2021-07-27T14:49:57.122" v="956" actId="47"/>
        <pc:sldMkLst>
          <pc:docMk/>
          <pc:sldMk cId="2809240956" sldId="275"/>
        </pc:sldMkLst>
      </pc:sldChg>
      <pc:sldChg chg="add del">
        <pc:chgData name="Francesca MAINO - ESMO" userId="0e04cdf6-27b3-4e1e-8a38-161a3a714cd4" providerId="ADAL" clId="{40BE3202-D8DB-478A-A48A-67F009AD78B2}" dt="2021-07-20T06:56:57.198" v="828" actId="47"/>
        <pc:sldMkLst>
          <pc:docMk/>
          <pc:sldMk cId="775495706" sldId="276"/>
        </pc:sldMkLst>
      </pc:sldChg>
      <pc:sldChg chg="addSp delSp modSp new mod modClrScheme chgLayout">
        <pc:chgData name="Francesca MAINO - ESMO" userId="0e04cdf6-27b3-4e1e-8a38-161a3a714cd4" providerId="ADAL" clId="{40BE3202-D8DB-478A-A48A-67F009AD78B2}" dt="2021-07-28T09:29:44.390" v="979" actId="313"/>
        <pc:sldMkLst>
          <pc:docMk/>
          <pc:sldMk cId="2543102284" sldId="276"/>
        </pc:sldMkLst>
        <pc:spChg chg="del mod ord">
          <ac:chgData name="Francesca MAINO - ESMO" userId="0e04cdf6-27b3-4e1e-8a38-161a3a714cd4" providerId="ADAL" clId="{40BE3202-D8DB-478A-A48A-67F009AD78B2}" dt="2021-07-27T14:49:16.244" v="937" actId="700"/>
          <ac:spMkLst>
            <pc:docMk/>
            <pc:sldMk cId="2543102284" sldId="276"/>
            <ac:spMk id="2" creationId="{58504AE3-D3A9-4E35-A023-B0B46810CCC2}"/>
          </ac:spMkLst>
        </pc:spChg>
        <pc:spChg chg="add mod ord">
          <ac:chgData name="Francesca MAINO - ESMO" userId="0e04cdf6-27b3-4e1e-8a38-161a3a714cd4" providerId="ADAL" clId="{40BE3202-D8DB-478A-A48A-67F009AD78B2}" dt="2021-07-28T09:29:44.390" v="979" actId="313"/>
          <ac:spMkLst>
            <pc:docMk/>
            <pc:sldMk cId="2543102284" sldId="276"/>
            <ac:spMk id="3" creationId="{342AA0CB-1934-42CD-8EE8-40BC8DC60977}"/>
          </ac:spMkLst>
        </pc:spChg>
        <pc:spChg chg="add del mod ord">
          <ac:chgData name="Francesca MAINO - ESMO" userId="0e04cdf6-27b3-4e1e-8a38-161a3a714cd4" providerId="ADAL" clId="{40BE3202-D8DB-478A-A48A-67F009AD78B2}" dt="2021-07-27T14:49:30.614" v="944" actId="478"/>
          <ac:spMkLst>
            <pc:docMk/>
            <pc:sldMk cId="2543102284" sldId="276"/>
            <ac:spMk id="4" creationId="{3B107D6A-A555-4770-9711-ABB9F8F3A13D}"/>
          </ac:spMkLst>
        </pc:spChg>
        <pc:spChg chg="add del mod ord">
          <ac:chgData name="Francesca MAINO - ESMO" userId="0e04cdf6-27b3-4e1e-8a38-161a3a714cd4" providerId="ADAL" clId="{40BE3202-D8DB-478A-A48A-67F009AD78B2}" dt="2021-07-27T14:49:34.101" v="946" actId="478"/>
          <ac:spMkLst>
            <pc:docMk/>
            <pc:sldMk cId="2543102284" sldId="276"/>
            <ac:spMk id="5" creationId="{19214BA8-28B6-4952-8362-09F28142D8FE}"/>
          </ac:spMkLst>
        </pc:spChg>
        <pc:spChg chg="add del mod ord">
          <ac:chgData name="Francesca MAINO - ESMO" userId="0e04cdf6-27b3-4e1e-8a38-161a3a714cd4" providerId="ADAL" clId="{40BE3202-D8DB-478A-A48A-67F009AD78B2}" dt="2021-07-27T14:49:32.769" v="945" actId="478"/>
          <ac:spMkLst>
            <pc:docMk/>
            <pc:sldMk cId="2543102284" sldId="276"/>
            <ac:spMk id="6" creationId="{0043860E-A46E-400A-9786-D1A2A37202A9}"/>
          </ac:spMkLst>
        </pc:spChg>
        <pc:spChg chg="add mod ord">
          <ac:chgData name="Francesca MAINO - ESMO" userId="0e04cdf6-27b3-4e1e-8a38-161a3a714cd4" providerId="ADAL" clId="{40BE3202-D8DB-478A-A48A-67F009AD78B2}" dt="2021-07-27T14:49:16.244" v="937" actId="700"/>
          <ac:spMkLst>
            <pc:docMk/>
            <pc:sldMk cId="2543102284" sldId="276"/>
            <ac:spMk id="7" creationId="{76CCF40A-B49B-4AB8-9090-3C46DF08839A}"/>
          </ac:spMkLst>
        </pc:spChg>
      </pc:sldChg>
      <pc:sldChg chg="addSp delSp modSp mod">
        <pc:chgData name="Francesca MAINO - ESMO" userId="0e04cdf6-27b3-4e1e-8a38-161a3a714cd4" providerId="ADAL" clId="{40BE3202-D8DB-478A-A48A-67F009AD78B2}" dt="2021-07-19T16:06:07.161" v="333"/>
        <pc:sldMkLst>
          <pc:docMk/>
          <pc:sldMk cId="3354501312" sldId="276"/>
        </pc:sldMkLst>
        <pc:spChg chg="del">
          <ac:chgData name="Francesca MAINO - ESMO" userId="0e04cdf6-27b3-4e1e-8a38-161a3a714cd4" providerId="ADAL" clId="{40BE3202-D8DB-478A-A48A-67F009AD78B2}" dt="2021-07-19T16:06:06.902" v="332" actId="478"/>
          <ac:spMkLst>
            <pc:docMk/>
            <pc:sldMk cId="3354501312" sldId="276"/>
            <ac:spMk id="6" creationId="{F02D8F41-29C2-2C44-AAF9-AADDC8037C16}"/>
          </ac:spMkLst>
        </pc:spChg>
        <pc:spChg chg="add mod">
          <ac:chgData name="Francesca MAINO - ESMO" userId="0e04cdf6-27b3-4e1e-8a38-161a3a714cd4" providerId="ADAL" clId="{40BE3202-D8DB-478A-A48A-67F009AD78B2}" dt="2021-07-19T16:06:07.161" v="333"/>
          <ac:spMkLst>
            <pc:docMk/>
            <pc:sldMk cId="3354501312" sldId="276"/>
            <ac:spMk id="7" creationId="{6E781F1A-3856-41AD-8127-041FDEF4C0A9}"/>
          </ac:spMkLst>
        </pc:spChg>
      </pc:sldChg>
      <pc:sldChg chg="addSp delSp modSp mod">
        <pc:chgData name="Francesca MAINO - ESMO" userId="0e04cdf6-27b3-4e1e-8a38-161a3a714cd4" providerId="ADAL" clId="{40BE3202-D8DB-478A-A48A-67F009AD78B2}" dt="2021-07-19T16:06:11.753" v="335"/>
        <pc:sldMkLst>
          <pc:docMk/>
          <pc:sldMk cId="2355289273" sldId="277"/>
        </pc:sldMkLst>
        <pc:spChg chg="del">
          <ac:chgData name="Francesca MAINO - ESMO" userId="0e04cdf6-27b3-4e1e-8a38-161a3a714cd4" providerId="ADAL" clId="{40BE3202-D8DB-478A-A48A-67F009AD78B2}" dt="2021-07-19T16:06:11.483" v="334" actId="478"/>
          <ac:spMkLst>
            <pc:docMk/>
            <pc:sldMk cId="2355289273" sldId="277"/>
            <ac:spMk id="6" creationId="{C231B421-5D7B-6C40-B088-376E92FBA98A}"/>
          </ac:spMkLst>
        </pc:spChg>
        <pc:spChg chg="add mod">
          <ac:chgData name="Francesca MAINO - ESMO" userId="0e04cdf6-27b3-4e1e-8a38-161a3a714cd4" providerId="ADAL" clId="{40BE3202-D8DB-478A-A48A-67F009AD78B2}" dt="2021-07-19T16:06:11.753" v="335"/>
          <ac:spMkLst>
            <pc:docMk/>
            <pc:sldMk cId="2355289273" sldId="277"/>
            <ac:spMk id="7" creationId="{4B6906CD-3DD0-47E9-84C6-E20C8AB1C2E6}"/>
          </ac:spMkLst>
        </pc:spChg>
      </pc:sldChg>
      <pc:sldChg chg="add">
        <pc:chgData name="Francesca MAINO - ESMO" userId="0e04cdf6-27b3-4e1e-8a38-161a3a714cd4" providerId="ADAL" clId="{40BE3202-D8DB-478A-A48A-67F009AD78B2}" dt="2021-07-27T14:49:46.757" v="947"/>
        <pc:sldMkLst>
          <pc:docMk/>
          <pc:sldMk cId="2993191718" sldId="277"/>
        </pc:sldMkLst>
      </pc:sldChg>
      <pc:sldChg chg="new">
        <pc:chgData name="Francesca MAINO - ESMO" userId="0e04cdf6-27b3-4e1e-8a38-161a3a714cd4" providerId="ADAL" clId="{40BE3202-D8DB-478A-A48A-67F009AD78B2}" dt="2021-07-27T14:50:19.514" v="961" actId="680"/>
        <pc:sldMkLst>
          <pc:docMk/>
          <pc:sldMk cId="3806275575" sldId="278"/>
        </pc:sldMkLst>
      </pc:sldChg>
      <pc:sldChg chg="addSp delSp modSp mod">
        <pc:chgData name="Francesca MAINO - ESMO" userId="0e04cdf6-27b3-4e1e-8a38-161a3a714cd4" providerId="ADAL" clId="{40BE3202-D8DB-478A-A48A-67F009AD78B2}" dt="2021-07-19T16:06:15.945" v="337"/>
        <pc:sldMkLst>
          <pc:docMk/>
          <pc:sldMk cId="3966743565" sldId="278"/>
        </pc:sldMkLst>
        <pc:spChg chg="del">
          <ac:chgData name="Francesca MAINO - ESMO" userId="0e04cdf6-27b3-4e1e-8a38-161a3a714cd4" providerId="ADAL" clId="{40BE3202-D8DB-478A-A48A-67F009AD78B2}" dt="2021-07-19T16:06:15.766" v="336" actId="478"/>
          <ac:spMkLst>
            <pc:docMk/>
            <pc:sldMk cId="3966743565" sldId="278"/>
            <ac:spMk id="5" creationId="{80C9FAA4-C920-1E47-AADF-5D30D391C817}"/>
          </ac:spMkLst>
        </pc:spChg>
        <pc:spChg chg="add mod">
          <ac:chgData name="Francesca MAINO - ESMO" userId="0e04cdf6-27b3-4e1e-8a38-161a3a714cd4" providerId="ADAL" clId="{40BE3202-D8DB-478A-A48A-67F009AD78B2}" dt="2021-07-19T16:06:15.945" v="337"/>
          <ac:spMkLst>
            <pc:docMk/>
            <pc:sldMk cId="3966743565" sldId="278"/>
            <ac:spMk id="6" creationId="{0E62AA62-D735-4DCC-8924-6675A57CC0AC}"/>
          </ac:spMkLst>
        </pc:spChg>
      </pc:sldChg>
      <pc:sldChg chg="new">
        <pc:chgData name="Francesca MAINO - ESMO" userId="0e04cdf6-27b3-4e1e-8a38-161a3a714cd4" providerId="ADAL" clId="{40BE3202-D8DB-478A-A48A-67F009AD78B2}" dt="2021-07-27T14:50:27.468" v="962" actId="680"/>
        <pc:sldMkLst>
          <pc:docMk/>
          <pc:sldMk cId="1551789792" sldId="279"/>
        </pc:sldMkLst>
      </pc:sldChg>
      <pc:sldChg chg="addSp delSp modSp mod">
        <pc:chgData name="Francesca MAINO - ESMO" userId="0e04cdf6-27b3-4e1e-8a38-161a3a714cd4" providerId="ADAL" clId="{40BE3202-D8DB-478A-A48A-67F009AD78B2}" dt="2021-07-19T16:06:19.318" v="339"/>
        <pc:sldMkLst>
          <pc:docMk/>
          <pc:sldMk cId="3061420833" sldId="279"/>
        </pc:sldMkLst>
        <pc:spChg chg="del">
          <ac:chgData name="Francesca MAINO - ESMO" userId="0e04cdf6-27b3-4e1e-8a38-161a3a714cd4" providerId="ADAL" clId="{40BE3202-D8DB-478A-A48A-67F009AD78B2}" dt="2021-07-19T16:06:19.070" v="338" actId="478"/>
          <ac:spMkLst>
            <pc:docMk/>
            <pc:sldMk cId="3061420833" sldId="279"/>
            <ac:spMk id="5" creationId="{5D80B404-1685-1546-AE2D-D4D7E026DE7C}"/>
          </ac:spMkLst>
        </pc:spChg>
        <pc:spChg chg="add mod">
          <ac:chgData name="Francesca MAINO - ESMO" userId="0e04cdf6-27b3-4e1e-8a38-161a3a714cd4" providerId="ADAL" clId="{40BE3202-D8DB-478A-A48A-67F009AD78B2}" dt="2021-07-19T16:06:19.318" v="339"/>
          <ac:spMkLst>
            <pc:docMk/>
            <pc:sldMk cId="3061420833" sldId="279"/>
            <ac:spMk id="6" creationId="{951C0F99-5B1E-4666-AA82-4A92ED2D9A71}"/>
          </ac:spMkLst>
        </pc:spChg>
      </pc:sldChg>
      <pc:sldChg chg="new">
        <pc:chgData name="Francesca MAINO - ESMO" userId="0e04cdf6-27b3-4e1e-8a38-161a3a714cd4" providerId="ADAL" clId="{40BE3202-D8DB-478A-A48A-67F009AD78B2}" dt="2021-07-27T14:50:35.282" v="963" actId="680"/>
        <pc:sldMkLst>
          <pc:docMk/>
          <pc:sldMk cId="251620622" sldId="280"/>
        </pc:sldMkLst>
      </pc:sldChg>
      <pc:sldChg chg="addSp delSp modSp mod">
        <pc:chgData name="Francesca MAINO - ESMO" userId="0e04cdf6-27b3-4e1e-8a38-161a3a714cd4" providerId="ADAL" clId="{40BE3202-D8DB-478A-A48A-67F009AD78B2}" dt="2021-07-19T16:06:23.372" v="341"/>
        <pc:sldMkLst>
          <pc:docMk/>
          <pc:sldMk cId="3276773618" sldId="280"/>
        </pc:sldMkLst>
        <pc:spChg chg="del">
          <ac:chgData name="Francesca MAINO - ESMO" userId="0e04cdf6-27b3-4e1e-8a38-161a3a714cd4" providerId="ADAL" clId="{40BE3202-D8DB-478A-A48A-67F009AD78B2}" dt="2021-07-19T16:06:23.171" v="340" actId="478"/>
          <ac:spMkLst>
            <pc:docMk/>
            <pc:sldMk cId="3276773618" sldId="280"/>
            <ac:spMk id="2" creationId="{40411FE2-6CF6-B146-9F40-8FCE2F56FAA3}"/>
          </ac:spMkLst>
        </pc:spChg>
        <pc:spChg chg="add mod">
          <ac:chgData name="Francesca MAINO - ESMO" userId="0e04cdf6-27b3-4e1e-8a38-161a3a714cd4" providerId="ADAL" clId="{40BE3202-D8DB-478A-A48A-67F009AD78B2}" dt="2021-07-19T16:06:23.372" v="341"/>
          <ac:spMkLst>
            <pc:docMk/>
            <pc:sldMk cId="3276773618" sldId="280"/>
            <ac:spMk id="3" creationId="{7AFBA0EE-A169-4A33-8905-623A1EA0E300}"/>
          </ac:spMkLst>
        </pc:spChg>
      </pc:sldChg>
      <pc:sldChg chg="addSp delSp modSp mod">
        <pc:chgData name="Francesca MAINO - ESMO" userId="0e04cdf6-27b3-4e1e-8a38-161a3a714cd4" providerId="ADAL" clId="{40BE3202-D8DB-478A-A48A-67F009AD78B2}" dt="2021-07-19T16:06:26.671" v="343"/>
        <pc:sldMkLst>
          <pc:docMk/>
          <pc:sldMk cId="586314402" sldId="281"/>
        </pc:sldMkLst>
        <pc:spChg chg="del">
          <ac:chgData name="Francesca MAINO - ESMO" userId="0e04cdf6-27b3-4e1e-8a38-161a3a714cd4" providerId="ADAL" clId="{40BE3202-D8DB-478A-A48A-67F009AD78B2}" dt="2021-07-19T16:06:26.456" v="342" actId="478"/>
          <ac:spMkLst>
            <pc:docMk/>
            <pc:sldMk cId="586314402" sldId="281"/>
            <ac:spMk id="2" creationId="{25D8C7CF-AA67-4347-9B50-8D81FDD2EC63}"/>
          </ac:spMkLst>
        </pc:spChg>
        <pc:spChg chg="add mod">
          <ac:chgData name="Francesca MAINO - ESMO" userId="0e04cdf6-27b3-4e1e-8a38-161a3a714cd4" providerId="ADAL" clId="{40BE3202-D8DB-478A-A48A-67F009AD78B2}" dt="2021-07-19T16:06:26.671" v="343"/>
          <ac:spMkLst>
            <pc:docMk/>
            <pc:sldMk cId="586314402" sldId="281"/>
            <ac:spMk id="3" creationId="{1FCAFA0C-8BE2-46DC-8CB0-5ED3E351C17D}"/>
          </ac:spMkLst>
        </pc:spChg>
      </pc:sldChg>
      <pc:sldMasterChg chg="modSldLayout">
        <pc:chgData name="Francesca MAINO - ESMO" userId="0e04cdf6-27b3-4e1e-8a38-161a3a714cd4" providerId="ADAL" clId="{40BE3202-D8DB-478A-A48A-67F009AD78B2}" dt="2021-07-27T14:48:30.244" v="936"/>
        <pc:sldMasterMkLst>
          <pc:docMk/>
          <pc:sldMasterMk cId="0" sldId="2147483648"/>
        </pc:sldMasterMkLst>
        <pc:sldLayoutChg chg="addSp delSp modSp mod">
          <pc:chgData name="Francesca MAINO - ESMO" userId="0e04cdf6-27b3-4e1e-8a38-161a3a714cd4" providerId="ADAL" clId="{40BE3202-D8DB-478A-A48A-67F009AD78B2}" dt="2021-07-27T14:46:50.436" v="876" actId="735"/>
          <pc:sldLayoutMkLst>
            <pc:docMk/>
            <pc:sldMasterMk cId="0" sldId="2147483648"/>
            <pc:sldLayoutMk cId="0" sldId="2147483650"/>
          </pc:sldLayoutMkLst>
          <pc:spChg chg="add del mod">
            <ac:chgData name="Francesca MAINO - ESMO" userId="0e04cdf6-27b3-4e1e-8a38-161a3a714cd4" providerId="ADAL" clId="{40BE3202-D8DB-478A-A48A-67F009AD78B2}" dt="2021-07-19T07:41:08.918" v="31" actId="478"/>
            <ac:spMkLst>
              <pc:docMk/>
              <pc:sldMasterMk cId="0" sldId="2147483648"/>
              <pc:sldLayoutMk cId="0" sldId="2147483650"/>
              <ac:spMk id="2" creationId="{A158AA92-09BC-415B-8FA5-39C30CF6484F}"/>
            </ac:spMkLst>
          </pc:spChg>
          <pc:spChg chg="add del">
            <ac:chgData name="Francesca MAINO - ESMO" userId="0e04cdf6-27b3-4e1e-8a38-161a3a714cd4" providerId="ADAL" clId="{40BE3202-D8DB-478A-A48A-67F009AD78B2}" dt="2021-07-19T07:41:36.575" v="32" actId="11529"/>
            <ac:spMkLst>
              <pc:docMk/>
              <pc:sldMasterMk cId="0" sldId="2147483648"/>
              <pc:sldLayoutMk cId="0" sldId="2147483650"/>
              <ac:spMk id="3" creationId="{53485F44-7934-41CF-8699-DC99ADC96351}"/>
            </ac:spMkLst>
          </pc:spChg>
          <pc:spChg chg="add del mod">
            <ac:chgData name="Francesca MAINO - ESMO" userId="0e04cdf6-27b3-4e1e-8a38-161a3a714cd4" providerId="ADAL" clId="{40BE3202-D8DB-478A-A48A-67F009AD78B2}" dt="2021-07-19T07:49:52.963" v="142" actId="478"/>
            <ac:spMkLst>
              <pc:docMk/>
              <pc:sldMasterMk cId="0" sldId="2147483648"/>
              <pc:sldLayoutMk cId="0" sldId="2147483650"/>
              <ac:spMk id="4" creationId="{7F918627-EFD5-4449-99D2-C839A192F21D}"/>
            </ac:spMkLst>
          </pc:spChg>
          <pc:spChg chg="add mod">
            <ac:chgData name="Francesca MAINO - ESMO" userId="0e04cdf6-27b3-4e1e-8a38-161a3a714cd4" providerId="ADAL" clId="{40BE3202-D8DB-478A-A48A-67F009AD78B2}" dt="2021-07-27T14:46:28.508" v="875" actId="20577"/>
            <ac:spMkLst>
              <pc:docMk/>
              <pc:sldMasterMk cId="0" sldId="2147483648"/>
              <pc:sldLayoutMk cId="0" sldId="2147483650"/>
              <ac:spMk id="5" creationId="{D1D0B917-7AEC-4D84-A351-D9D66AC4FB77}"/>
            </ac:spMkLst>
          </pc:spChg>
          <pc:spChg chg="add del">
            <ac:chgData name="Francesca MAINO - ESMO" userId="0e04cdf6-27b3-4e1e-8a38-161a3a714cd4" providerId="ADAL" clId="{40BE3202-D8DB-478A-A48A-67F009AD78B2}" dt="2021-07-19T07:50:00.827" v="143" actId="11529"/>
            <ac:spMkLst>
              <pc:docMk/>
              <pc:sldMasterMk cId="0" sldId="2147483648"/>
              <pc:sldLayoutMk cId="0" sldId="2147483650"/>
              <ac:spMk id="6" creationId="{62F49469-EE5F-445B-A51A-94E9A1B3CEFF}"/>
            </ac:spMkLst>
          </pc:spChg>
          <pc:spChg chg="add mod">
            <ac:chgData name="Francesca MAINO - ESMO" userId="0e04cdf6-27b3-4e1e-8a38-161a3a714cd4" providerId="ADAL" clId="{40BE3202-D8DB-478A-A48A-67F009AD78B2}" dt="2021-07-19T07:51:16.057" v="202" actId="207"/>
            <ac:spMkLst>
              <pc:docMk/>
              <pc:sldMasterMk cId="0" sldId="2147483648"/>
              <pc:sldLayoutMk cId="0" sldId="2147483650"/>
              <ac:spMk id="7" creationId="{590BE6AA-55A2-489C-A1ED-6C967A39ACAF}"/>
            </ac:spMkLst>
          </pc:spChg>
          <pc:spChg chg="add mod">
            <ac:chgData name="Francesca MAINO - ESMO" userId="0e04cdf6-27b3-4e1e-8a38-161a3a714cd4" providerId="ADAL" clId="{40BE3202-D8DB-478A-A48A-67F009AD78B2}" dt="2021-07-19T16:12:39.529" v="783" actId="123"/>
            <ac:spMkLst>
              <pc:docMk/>
              <pc:sldMasterMk cId="0" sldId="2147483648"/>
              <pc:sldLayoutMk cId="0" sldId="2147483650"/>
              <ac:spMk id="8" creationId="{BC9A5AA3-D2F8-4706-9664-4B70F8FC968C}"/>
            </ac:spMkLst>
          </pc:spChg>
          <pc:spChg chg="add del mod">
            <ac:chgData name="Francesca MAINO - ESMO" userId="0e04cdf6-27b3-4e1e-8a38-161a3a714cd4" providerId="ADAL" clId="{40BE3202-D8DB-478A-A48A-67F009AD78B2}" dt="2021-07-19T07:43:18.343" v="51" actId="478"/>
            <ac:spMkLst>
              <pc:docMk/>
              <pc:sldMasterMk cId="0" sldId="2147483648"/>
              <pc:sldLayoutMk cId="0" sldId="2147483650"/>
              <ac:spMk id="9" creationId="{E41B14CD-31E7-47B4-80C3-21683858BF09}"/>
            </ac:spMkLst>
          </pc:spChg>
          <pc:spChg chg="mod">
            <ac:chgData name="Francesca MAINO - ESMO" userId="0e04cdf6-27b3-4e1e-8a38-161a3a714cd4" providerId="ADAL" clId="{40BE3202-D8DB-478A-A48A-67F009AD78B2}" dt="2021-07-27T14:46:16.651" v="874" actId="14100"/>
            <ac:spMkLst>
              <pc:docMk/>
              <pc:sldMasterMk cId="0" sldId="2147483648"/>
              <pc:sldLayoutMk cId="0" sldId="2147483650"/>
              <ac:spMk id="10" creationId="{32714771-AEB2-FE40-AD3E-E93DB8F4ADCD}"/>
            </ac:spMkLst>
          </pc:spChg>
          <pc:spChg chg="del">
            <ac:chgData name="Francesca MAINO - ESMO" userId="0e04cdf6-27b3-4e1e-8a38-161a3a714cd4" providerId="ADAL" clId="{40BE3202-D8DB-478A-A48A-67F009AD78B2}" dt="2021-07-19T16:06:41.215" v="344" actId="478"/>
            <ac:spMkLst>
              <pc:docMk/>
              <pc:sldMasterMk cId="0" sldId="2147483648"/>
              <pc:sldLayoutMk cId="0" sldId="2147483650"/>
              <ac:spMk id="12" creationId="{0F3E012F-D371-EC4E-91A3-AADBC06E89E0}"/>
            </ac:spMkLst>
          </pc:spChg>
        </pc:sldLayoutChg>
        <pc:sldLayoutChg chg="addSp delSp modSp mod">
          <pc:chgData name="Francesca MAINO - ESMO" userId="0e04cdf6-27b3-4e1e-8a38-161a3a714cd4" providerId="ADAL" clId="{40BE3202-D8DB-478A-A48A-67F009AD78B2}" dt="2021-07-19T07:51:45.546" v="210"/>
          <pc:sldLayoutMkLst>
            <pc:docMk/>
            <pc:sldMasterMk cId="0" sldId="2147483648"/>
            <pc:sldLayoutMk cId="0" sldId="2147483652"/>
          </pc:sldLayoutMkLst>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0" creationId="{B9BB3686-B9B0-4DF7-B6A4-8436A88DE2E3}"/>
            </ac:spMkLst>
          </pc:spChg>
          <pc:spChg chg="add del mod">
            <ac:chgData name="Francesca MAINO - ESMO" userId="0e04cdf6-27b3-4e1e-8a38-161a3a714cd4" providerId="ADAL" clId="{40BE3202-D8DB-478A-A48A-67F009AD78B2}" dt="2021-07-19T07:51:45.267" v="209" actId="478"/>
            <ac:spMkLst>
              <pc:docMk/>
              <pc:sldMasterMk cId="0" sldId="2147483648"/>
              <pc:sldLayoutMk cId="0" sldId="2147483652"/>
              <ac:spMk id="11" creationId="{BC7EA98C-888E-4E0E-96F0-7EDB28B33E24}"/>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2" creationId="{ED2A8D0A-E773-4B8C-B501-61F0985A4AE6}"/>
            </ac:spMkLst>
          </pc:spChg>
          <pc:spChg chg="add mod">
            <ac:chgData name="Francesca MAINO - ESMO" userId="0e04cdf6-27b3-4e1e-8a38-161a3a714cd4" providerId="ADAL" clId="{40BE3202-D8DB-478A-A48A-67F009AD78B2}" dt="2021-07-19T07:51:45.546" v="210"/>
            <ac:spMkLst>
              <pc:docMk/>
              <pc:sldMasterMk cId="0" sldId="2147483648"/>
              <pc:sldLayoutMk cId="0" sldId="2147483652"/>
              <ac:spMk id="13" creationId="{809D677B-1D48-49F3-934E-D1C78ED4EE17}"/>
            </ac:spMkLst>
          </pc:spChg>
        </pc:sldLayoutChg>
        <pc:sldLayoutChg chg="addSp delSp modSp mod">
          <pc:chgData name="Francesca MAINO - ESMO" userId="0e04cdf6-27b3-4e1e-8a38-161a3a714cd4" providerId="ADAL" clId="{40BE3202-D8DB-478A-A48A-67F009AD78B2}" dt="2021-07-19T07:52:06.109" v="218"/>
          <pc:sldLayoutMkLst>
            <pc:docMk/>
            <pc:sldMasterMk cId="0" sldId="2147483648"/>
            <pc:sldLayoutMk cId="0" sldId="2147483653"/>
          </pc:sldLayoutMkLst>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7" creationId="{833E2F82-8142-4DE3-9D37-6A5EE05200D4}"/>
            </ac:spMkLst>
          </pc:spChg>
          <pc:spChg chg="add del mod">
            <ac:chgData name="Francesca MAINO - ESMO" userId="0e04cdf6-27b3-4e1e-8a38-161a3a714cd4" providerId="ADAL" clId="{40BE3202-D8DB-478A-A48A-67F009AD78B2}" dt="2021-07-19T07:52:05.924" v="217" actId="478"/>
            <ac:spMkLst>
              <pc:docMk/>
              <pc:sldMasterMk cId="0" sldId="2147483648"/>
              <pc:sldLayoutMk cId="0" sldId="2147483653"/>
              <ac:spMk id="8" creationId="{76967DD8-AEF0-47B7-BD02-F3B448CFD41D}"/>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9" creationId="{7EAF0462-CB96-41B4-9A9B-1B3073074E46}"/>
            </ac:spMkLst>
          </pc:spChg>
          <pc:spChg chg="add mod">
            <ac:chgData name="Francesca MAINO - ESMO" userId="0e04cdf6-27b3-4e1e-8a38-161a3a714cd4" providerId="ADAL" clId="{40BE3202-D8DB-478A-A48A-67F009AD78B2}" dt="2021-07-19T07:52:06.109" v="218"/>
            <ac:spMkLst>
              <pc:docMk/>
              <pc:sldMasterMk cId="0" sldId="2147483648"/>
              <pc:sldLayoutMk cId="0" sldId="2147483653"/>
              <ac:spMk id="10" creationId="{7F33D532-F51C-4AC4-9C4D-D6BC2774E55F}"/>
            </ac:spMkLst>
          </pc:spChg>
        </pc:sldLayoutChg>
        <pc:sldLayoutChg chg="addSp delSp modSp mod">
          <pc:chgData name="Francesca MAINO - ESMO" userId="0e04cdf6-27b3-4e1e-8a38-161a3a714cd4" providerId="ADAL" clId="{40BE3202-D8DB-478A-A48A-67F009AD78B2}" dt="2021-07-19T07:52:18.411" v="224"/>
          <pc:sldLayoutMkLst>
            <pc:docMk/>
            <pc:sldMasterMk cId="0" sldId="2147483648"/>
            <pc:sldLayoutMk cId="0" sldId="2147483654"/>
          </pc:sldLayoutMkLst>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6" creationId="{99A8D1AC-8A6A-47C5-AEF5-4354E3C9B474}"/>
            </ac:spMkLst>
          </pc:spChg>
          <pc:spChg chg="add del mod">
            <ac:chgData name="Francesca MAINO - ESMO" userId="0e04cdf6-27b3-4e1e-8a38-161a3a714cd4" providerId="ADAL" clId="{40BE3202-D8DB-478A-A48A-67F009AD78B2}" dt="2021-07-19T07:52:18.188" v="223" actId="478"/>
            <ac:spMkLst>
              <pc:docMk/>
              <pc:sldMasterMk cId="0" sldId="2147483648"/>
              <pc:sldLayoutMk cId="0" sldId="2147483654"/>
              <ac:spMk id="7" creationId="{8F6F9582-0EC4-4406-B7E7-C1D493E673F8}"/>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8" creationId="{0E2D496D-B30E-4698-8EF1-D6F58E033226}"/>
            </ac:spMkLst>
          </pc:spChg>
          <pc:spChg chg="add mod">
            <ac:chgData name="Francesca MAINO - ESMO" userId="0e04cdf6-27b3-4e1e-8a38-161a3a714cd4" providerId="ADAL" clId="{40BE3202-D8DB-478A-A48A-67F009AD78B2}" dt="2021-07-19T07:52:18.411" v="224"/>
            <ac:spMkLst>
              <pc:docMk/>
              <pc:sldMasterMk cId="0" sldId="2147483648"/>
              <pc:sldLayoutMk cId="0" sldId="2147483654"/>
              <ac:spMk id="9" creationId="{58E66DE6-D938-4530-9159-82929F6608E2}"/>
            </ac:spMkLst>
          </pc:spChg>
        </pc:sldLayoutChg>
        <pc:sldLayoutChg chg="addSp delSp modSp">
          <pc:chgData name="Francesca MAINO - ESMO" userId="0e04cdf6-27b3-4e1e-8a38-161a3a714cd4" providerId="ADAL" clId="{40BE3202-D8DB-478A-A48A-67F009AD78B2}" dt="2021-07-19T07:46:31.095" v="103"/>
          <pc:sldLayoutMkLst>
            <pc:docMk/>
            <pc:sldMasterMk cId="0" sldId="2147483648"/>
            <pc:sldLayoutMk cId="0" sldId="2147483655"/>
          </pc:sldLayoutMkLst>
          <pc:spChg chg="add del mod">
            <ac:chgData name="Francesca MAINO - ESMO" userId="0e04cdf6-27b3-4e1e-8a38-161a3a714cd4" providerId="ADAL" clId="{40BE3202-D8DB-478A-A48A-67F009AD78B2}" dt="2021-07-19T07:46:31.095" v="103"/>
            <ac:spMkLst>
              <pc:docMk/>
              <pc:sldMasterMk cId="0" sldId="2147483648"/>
              <pc:sldLayoutMk cId="0" sldId="2147483655"/>
              <ac:spMk id="4" creationId="{ED38FCA5-CEAD-4F44-8F61-5B6FEC04B010}"/>
            </ac:spMkLst>
          </pc:spChg>
          <pc:spChg chg="add del mod">
            <ac:chgData name="Francesca MAINO - ESMO" userId="0e04cdf6-27b3-4e1e-8a38-161a3a714cd4" providerId="ADAL" clId="{40BE3202-D8DB-478A-A48A-67F009AD78B2}" dt="2021-07-19T07:46:31.095" v="103"/>
            <ac:spMkLst>
              <pc:docMk/>
              <pc:sldMasterMk cId="0" sldId="2147483648"/>
              <pc:sldLayoutMk cId="0" sldId="2147483655"/>
              <ac:spMk id="5" creationId="{00685AC9-0E75-45F7-A6AB-AF4E6864F7B7}"/>
            </ac:spMkLst>
          </pc:spChg>
        </pc:sldLayoutChg>
        <pc:sldLayoutChg chg="addSp delSp modSp mod">
          <pc:chgData name="Francesca MAINO - ESMO" userId="0e04cdf6-27b3-4e1e-8a38-161a3a714cd4" providerId="ADAL" clId="{40BE3202-D8DB-478A-A48A-67F009AD78B2}" dt="2021-07-27T14:47:38.484" v="918"/>
          <pc:sldLayoutMkLst>
            <pc:docMk/>
            <pc:sldMasterMk cId="0" sldId="2147483648"/>
            <pc:sldLayoutMk cId="4152892417" sldId="2147483658"/>
          </pc:sldLayoutMkLst>
          <pc:spChg chg="add mod">
            <ac:chgData name="Francesca MAINO - ESMO" userId="0e04cdf6-27b3-4e1e-8a38-161a3a714cd4" providerId="ADAL" clId="{40BE3202-D8DB-478A-A48A-67F009AD78B2}" dt="2021-07-19T16:07:40.322" v="397"/>
            <ac:spMkLst>
              <pc:docMk/>
              <pc:sldMasterMk cId="0" sldId="2147483648"/>
              <pc:sldLayoutMk cId="4152892417" sldId="2147483658"/>
              <ac:spMk id="9" creationId="{495D0BCF-5581-4AA6-89C7-9E311AD3F6AB}"/>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9" creationId="{F317BEFB-2EE8-4433-94EE-BD96F01074BA}"/>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0" creationId="{23BE97B2-5BC7-4675-8A31-EB8A13CA28EC}"/>
            </ac:spMkLst>
          </pc:spChg>
          <pc:spChg chg="add mod">
            <ac:chgData name="Francesca MAINO - ESMO" userId="0e04cdf6-27b3-4e1e-8a38-161a3a714cd4" providerId="ADAL" clId="{40BE3202-D8DB-478A-A48A-67F009AD78B2}" dt="2021-07-27T14:47:38.484" v="918"/>
            <ac:spMkLst>
              <pc:docMk/>
              <pc:sldMasterMk cId="0" sldId="2147483648"/>
              <pc:sldLayoutMk cId="4152892417" sldId="2147483658"/>
              <ac:spMk id="10" creationId="{8F944624-552D-4491-BD47-9405B8479F17}"/>
            </ac:spMkLst>
          </pc:spChg>
          <pc:spChg chg="add mod">
            <ac:chgData name="Francesca MAINO - ESMO" userId="0e04cdf6-27b3-4e1e-8a38-161a3a714cd4" providerId="ADAL" clId="{40BE3202-D8DB-478A-A48A-67F009AD78B2}" dt="2021-07-19T16:10:03.920" v="656"/>
            <ac:spMkLst>
              <pc:docMk/>
              <pc:sldMasterMk cId="0" sldId="2147483648"/>
              <pc:sldLayoutMk cId="4152892417" sldId="2147483658"/>
              <ac:spMk id="10" creationId="{AF7FE9CD-A0B4-4596-9C8A-E265F4031F06}"/>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1" creationId="{008FD65F-256A-994F-A2F2-AB11286EA169}"/>
            </ac:spMkLst>
          </pc:spChg>
          <pc:spChg chg="add mod">
            <ac:chgData name="Francesca MAINO - ESMO" userId="0e04cdf6-27b3-4e1e-8a38-161a3a714cd4" providerId="ADAL" clId="{40BE3202-D8DB-478A-A48A-67F009AD78B2}" dt="2021-07-19T07:51:41.219" v="208"/>
            <ac:spMkLst>
              <pc:docMk/>
              <pc:sldMasterMk cId="0" sldId="2147483648"/>
              <pc:sldLayoutMk cId="4152892417" sldId="2147483658"/>
              <ac:spMk id="11" creationId="{AC643FA2-9C43-47D4-9F4E-DBD05981AC5B}"/>
            </ac:spMkLst>
          </pc:spChg>
          <pc:spChg chg="del">
            <ac:chgData name="Francesca MAINO - ESMO" userId="0e04cdf6-27b3-4e1e-8a38-161a3a714cd4" providerId="ADAL" clId="{40BE3202-D8DB-478A-A48A-67F009AD78B2}" dt="2021-07-27T14:47:38.279" v="917" actId="478"/>
            <ac:spMkLst>
              <pc:docMk/>
              <pc:sldMasterMk cId="0" sldId="2147483648"/>
              <pc:sldLayoutMk cId="4152892417" sldId="2147483658"/>
              <ac:spMk id="12" creationId="{4A3F8BC2-2B33-1249-8653-6D40FEFC1F7E}"/>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2" creationId="{D902FB96-FDCD-1844-A5CC-13A36ABD7ADB}"/>
            </ac:spMkLst>
          </pc:spChg>
          <pc:spChg chg="del">
            <ac:chgData name="Francesca MAINO - ESMO" userId="0e04cdf6-27b3-4e1e-8a38-161a3a714cd4" providerId="ADAL" clId="{40BE3202-D8DB-478A-A48A-67F009AD78B2}" dt="2021-07-19T16:07:40.118" v="396" actId="478"/>
            <ac:spMkLst>
              <pc:docMk/>
              <pc:sldMasterMk cId="0" sldId="2147483648"/>
              <pc:sldLayoutMk cId="4152892417" sldId="2147483658"/>
              <ac:spMk id="13" creationId="{BD22139E-D90D-3A40-ACA9-8D31AA2D9F09}"/>
            </ac:spMkLst>
          </pc:spChg>
        </pc:sldLayoutChg>
        <pc:sldLayoutChg chg="addSp delSp modSp mod">
          <pc:chgData name="Francesca MAINO - ESMO" userId="0e04cdf6-27b3-4e1e-8a38-161a3a714cd4" providerId="ADAL" clId="{40BE3202-D8DB-478A-A48A-67F009AD78B2}" dt="2021-07-27T14:47:09.714" v="878"/>
          <pc:sldLayoutMkLst>
            <pc:docMk/>
            <pc:sldMasterMk cId="0" sldId="2147483648"/>
            <pc:sldLayoutMk cId="716970866" sldId="2147483659"/>
          </pc:sldLayoutMkLst>
          <pc:spChg chg="add mod">
            <ac:chgData name="Francesca MAINO - ESMO" userId="0e04cdf6-27b3-4e1e-8a38-161a3a714cd4" providerId="ADAL" clId="{40BE3202-D8DB-478A-A48A-67F009AD78B2}" dt="2021-07-19T16:07:19.298" v="351"/>
            <ac:spMkLst>
              <pc:docMk/>
              <pc:sldMasterMk cId="0" sldId="2147483648"/>
              <pc:sldLayoutMk cId="716970866" sldId="2147483659"/>
              <ac:spMk id="9" creationId="{01E28162-501E-4568-A680-4814C96178C2}"/>
            </ac:spMkLst>
          </pc:spChg>
          <pc:spChg chg="add del mod">
            <ac:chgData name="Francesca MAINO - ESMO" userId="0e04cdf6-27b3-4e1e-8a38-161a3a714cd4" providerId="ADAL" clId="{40BE3202-D8DB-478A-A48A-67F009AD78B2}" dt="2021-07-19T07:51:05.323" v="199" actId="478"/>
            <ac:spMkLst>
              <pc:docMk/>
              <pc:sldMasterMk cId="0" sldId="2147483648"/>
              <pc:sldLayoutMk cId="716970866" sldId="2147483659"/>
              <ac:spMk id="9" creationId="{43F883DB-1083-4E90-9FD0-10998B06080C}"/>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9" creationId="{7C7AEFEF-C293-4A06-AE79-881A8C9AA644}"/>
            </ac:spMkLst>
          </pc:spChg>
          <pc:spChg chg="add mod">
            <ac:chgData name="Francesca MAINO - ESMO" userId="0e04cdf6-27b3-4e1e-8a38-161a3a714cd4" providerId="ADAL" clId="{40BE3202-D8DB-478A-A48A-67F009AD78B2}" dt="2021-07-19T07:45:43.227" v="89"/>
            <ac:spMkLst>
              <pc:docMk/>
              <pc:sldMasterMk cId="0" sldId="2147483648"/>
              <pc:sldLayoutMk cId="716970866" sldId="2147483659"/>
              <ac:spMk id="10" creationId="{3D0CDBFE-FAE1-42A3-BBCB-79E308DAA590}"/>
            </ac:spMkLst>
          </pc:spChg>
          <pc:spChg chg="add mod">
            <ac:chgData name="Francesca MAINO - ESMO" userId="0e04cdf6-27b3-4e1e-8a38-161a3a714cd4" providerId="ADAL" clId="{40BE3202-D8DB-478A-A48A-67F009AD78B2}" dt="2021-07-19T16:12:43.281" v="784" actId="120"/>
            <ac:spMkLst>
              <pc:docMk/>
              <pc:sldMasterMk cId="0" sldId="2147483648"/>
              <pc:sldLayoutMk cId="716970866" sldId="2147483659"/>
              <ac:spMk id="10" creationId="{50C57F7C-AFA0-4293-AFDC-66407DD2C47E}"/>
            </ac:spMkLst>
          </pc:spChg>
          <pc:spChg chg="add mod">
            <ac:chgData name="Francesca MAINO - ESMO" userId="0e04cdf6-27b3-4e1e-8a38-161a3a714cd4" providerId="ADAL" clId="{40BE3202-D8DB-478A-A48A-67F009AD78B2}" dt="2021-07-27T14:47:09.714" v="878"/>
            <ac:spMkLst>
              <pc:docMk/>
              <pc:sldMasterMk cId="0" sldId="2147483648"/>
              <pc:sldLayoutMk cId="716970866" sldId="2147483659"/>
              <ac:spMk id="10" creationId="{82BA4DEF-CD61-43CE-B8FA-41F2527AB268}"/>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1" creationId="{84A9D5C1-E996-1E48-B492-9113CB6BB976}"/>
            </ac:spMkLst>
          </pc:spChg>
          <pc:spChg chg="add mod">
            <ac:chgData name="Francesca MAINO - ESMO" userId="0e04cdf6-27b3-4e1e-8a38-161a3a714cd4" providerId="ADAL" clId="{40BE3202-D8DB-478A-A48A-67F009AD78B2}" dt="2021-07-19T07:51:20.012" v="203" actId="207"/>
            <ac:spMkLst>
              <pc:docMk/>
              <pc:sldMasterMk cId="0" sldId="2147483648"/>
              <pc:sldLayoutMk cId="716970866" sldId="2147483659"/>
              <ac:spMk id="11" creationId="{D2D5117A-9E9C-4C78-9CFD-82009AE1BD33}"/>
            </ac:spMkLst>
          </pc:spChg>
          <pc:spChg chg="del">
            <ac:chgData name="Francesca MAINO - ESMO" userId="0e04cdf6-27b3-4e1e-8a38-161a3a714cd4" providerId="ADAL" clId="{40BE3202-D8DB-478A-A48A-67F009AD78B2}" dt="2021-07-27T14:47:09.514" v="877" actId="478"/>
            <ac:spMkLst>
              <pc:docMk/>
              <pc:sldMasterMk cId="0" sldId="2147483648"/>
              <pc:sldLayoutMk cId="716970866" sldId="2147483659"/>
              <ac:spMk id="12" creationId="{1DA6A50A-DAEA-C14C-91E0-5CD2396711F0}"/>
            </ac:spMkLst>
          </pc:spChg>
          <pc:spChg chg="del">
            <ac:chgData name="Francesca MAINO - ESMO" userId="0e04cdf6-27b3-4e1e-8a38-161a3a714cd4" providerId="ADAL" clId="{40BE3202-D8DB-478A-A48A-67F009AD78B2}" dt="2021-07-19T16:07:19.114" v="350" actId="478"/>
            <ac:spMkLst>
              <pc:docMk/>
              <pc:sldMasterMk cId="0" sldId="2147483648"/>
              <pc:sldLayoutMk cId="716970866" sldId="2147483659"/>
              <ac:spMk id="12" creationId="{6A69B72A-441E-FB43-ABAB-295DFA4DBF67}"/>
            </ac:spMkLst>
          </pc:spChg>
          <pc:spChg chg="del">
            <ac:chgData name="Francesca MAINO - ESMO" userId="0e04cdf6-27b3-4e1e-8a38-161a3a714cd4" providerId="ADAL" clId="{40BE3202-D8DB-478A-A48A-67F009AD78B2}" dt="2021-07-19T16:07:10.993" v="349" actId="478"/>
            <ac:spMkLst>
              <pc:docMk/>
              <pc:sldMasterMk cId="0" sldId="2147483648"/>
              <pc:sldLayoutMk cId="716970866" sldId="2147483659"/>
              <ac:spMk id="13" creationId="{D88978D4-4D0F-A948-BF35-77AFC420C0E2}"/>
            </ac:spMkLst>
          </pc:spChg>
        </pc:sldLayoutChg>
        <pc:sldLayoutChg chg="addSp delSp modSp mod">
          <pc:chgData name="Francesca MAINO - ESMO" userId="0e04cdf6-27b3-4e1e-8a38-161a3a714cd4" providerId="ADAL" clId="{40BE3202-D8DB-478A-A48A-67F009AD78B2}" dt="2021-07-27T14:47:41.880" v="920"/>
          <pc:sldLayoutMkLst>
            <pc:docMk/>
            <pc:sldMasterMk cId="0" sldId="2147483648"/>
            <pc:sldLayoutMk cId="3354575459" sldId="2147483660"/>
          </pc:sldLayoutMkLst>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7" creationId="{3A95E165-169A-45BC-BDE5-3CC2896F3C5D}"/>
            </ac:spMkLst>
          </pc:spChg>
          <pc:spChg chg="add del mod">
            <ac:chgData name="Francesca MAINO - ESMO" userId="0e04cdf6-27b3-4e1e-8a38-161a3a714cd4" providerId="ADAL" clId="{40BE3202-D8DB-478A-A48A-67F009AD78B2}" dt="2021-07-19T07:51:50.996" v="211" actId="478"/>
            <ac:spMkLst>
              <pc:docMk/>
              <pc:sldMasterMk cId="0" sldId="2147483648"/>
              <pc:sldLayoutMk cId="3354575459" sldId="2147483660"/>
              <ac:spMk id="8" creationId="{68B5405A-0EFF-4986-8599-8417BA810FCE}"/>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9" creationId="{1DC87F7D-98E0-4C86-A2E3-E3D606688FA1}"/>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9" creationId="{4C2220F9-A28B-40E5-A63F-535E1FC5757A}"/>
            </ac:spMkLst>
          </pc:spChg>
          <pc:spChg chg="add mod">
            <ac:chgData name="Francesca MAINO - ESMO" userId="0e04cdf6-27b3-4e1e-8a38-161a3a714cd4" providerId="ADAL" clId="{40BE3202-D8DB-478A-A48A-67F009AD78B2}" dt="2021-07-19T16:07:44.716" v="399"/>
            <ac:spMkLst>
              <pc:docMk/>
              <pc:sldMasterMk cId="0" sldId="2147483648"/>
              <pc:sldLayoutMk cId="3354575459" sldId="2147483660"/>
              <ac:spMk id="9" creationId="{77053BCE-9AFB-4813-8733-BC80EEC00542}"/>
            </ac:spMkLst>
          </pc:spChg>
          <pc:spChg chg="add mod">
            <ac:chgData name="Francesca MAINO - ESMO" userId="0e04cdf6-27b3-4e1e-8a38-161a3a714cd4" providerId="ADAL" clId="{40BE3202-D8DB-478A-A48A-67F009AD78B2}" dt="2021-07-27T14:47:41.880" v="920"/>
            <ac:spMkLst>
              <pc:docMk/>
              <pc:sldMasterMk cId="0" sldId="2147483648"/>
              <pc:sldLayoutMk cId="3354575459" sldId="2147483660"/>
              <ac:spMk id="10" creationId="{8EADF0DF-1471-451B-A121-88B57993281A}"/>
            </ac:spMkLst>
          </pc:spChg>
          <pc:spChg chg="add mod">
            <ac:chgData name="Francesca MAINO - ESMO" userId="0e04cdf6-27b3-4e1e-8a38-161a3a714cd4" providerId="ADAL" clId="{40BE3202-D8DB-478A-A48A-67F009AD78B2}" dt="2021-07-19T07:51:51.243" v="212"/>
            <ac:spMkLst>
              <pc:docMk/>
              <pc:sldMasterMk cId="0" sldId="2147483648"/>
              <pc:sldLayoutMk cId="3354575459" sldId="2147483660"/>
              <ac:spMk id="10" creationId="{EF4C5807-F017-4D3B-8865-489E8B12B3E7}"/>
            </ac:spMkLst>
          </pc:spChg>
          <pc:spChg chg="add mod">
            <ac:chgData name="Francesca MAINO - ESMO" userId="0e04cdf6-27b3-4e1e-8a38-161a3a714cd4" providerId="ADAL" clId="{40BE3202-D8DB-478A-A48A-67F009AD78B2}" dt="2021-07-19T16:10:05.439" v="657"/>
            <ac:spMkLst>
              <pc:docMk/>
              <pc:sldMasterMk cId="0" sldId="2147483648"/>
              <pc:sldLayoutMk cId="3354575459" sldId="2147483660"/>
              <ac:spMk id="10" creationId="{F332CD5B-5BE5-4F04-AD44-9832BD008A49}"/>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1" creationId="{7D9D4F1E-355F-6249-9112-AA1C8AF4447B}"/>
            </ac:spMkLst>
          </pc:spChg>
          <pc:spChg chg="del">
            <ac:chgData name="Francesca MAINO - ESMO" userId="0e04cdf6-27b3-4e1e-8a38-161a3a714cd4" providerId="ADAL" clId="{40BE3202-D8DB-478A-A48A-67F009AD78B2}" dt="2021-07-27T14:47:41.664" v="919" actId="478"/>
            <ac:spMkLst>
              <pc:docMk/>
              <pc:sldMasterMk cId="0" sldId="2147483648"/>
              <pc:sldLayoutMk cId="3354575459" sldId="2147483660"/>
              <ac:spMk id="12" creationId="{25C161BA-A39D-BD41-A684-DA5BA56CA60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2" creationId="{E114262A-2B79-9846-95D2-A55099BBF544}"/>
            </ac:spMkLst>
          </pc:spChg>
          <pc:spChg chg="del">
            <ac:chgData name="Francesca MAINO - ESMO" userId="0e04cdf6-27b3-4e1e-8a38-161a3a714cd4" providerId="ADAL" clId="{40BE3202-D8DB-478A-A48A-67F009AD78B2}" dt="2021-07-19T16:07:44.520" v="398" actId="478"/>
            <ac:spMkLst>
              <pc:docMk/>
              <pc:sldMasterMk cId="0" sldId="2147483648"/>
              <pc:sldLayoutMk cId="3354575459" sldId="2147483660"/>
              <ac:spMk id="13" creationId="{B2508D0C-4343-B34E-8BD9-FEAF316D69C8}"/>
            </ac:spMkLst>
          </pc:spChg>
        </pc:sldLayoutChg>
        <pc:sldLayoutChg chg="addSp delSp modSp mod">
          <pc:chgData name="Francesca MAINO - ESMO" userId="0e04cdf6-27b3-4e1e-8a38-161a3a714cd4" providerId="ADAL" clId="{40BE3202-D8DB-478A-A48A-67F009AD78B2}" dt="2021-07-27T14:47:59.496" v="926"/>
          <pc:sldLayoutMkLst>
            <pc:docMk/>
            <pc:sldMasterMk cId="0" sldId="2147483648"/>
            <pc:sldLayoutMk cId="892632705" sldId="2147483662"/>
          </pc:sldLayoutMkLst>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0" creationId="{9E2B75C0-D72D-3D48-BFC8-FCD2A9442EA0}"/>
            </ac:spMkLst>
          </pc:spChg>
          <pc:spChg chg="add del mod">
            <ac:chgData name="Francesca MAINO - ESMO" userId="0e04cdf6-27b3-4e1e-8a38-161a3a714cd4" providerId="ADAL" clId="{40BE3202-D8DB-478A-A48A-67F009AD78B2}" dt="2021-07-19T16:09:36.753" v="601"/>
            <ac:spMkLst>
              <pc:docMk/>
              <pc:sldMasterMk cId="0" sldId="2147483648"/>
              <pc:sldLayoutMk cId="892632705" sldId="2147483662"/>
              <ac:spMk id="10" creationId="{AD65D61E-C1CB-4D92-86F0-D489C0644A4C}"/>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0" creationId="{D256FCC9-888C-44D8-98EF-BAA4CE342B8B}"/>
            </ac:spMkLst>
          </pc:spChg>
          <pc:spChg chg="add del mod">
            <ac:chgData name="Francesca MAINO - ESMO" userId="0e04cdf6-27b3-4e1e-8a38-161a3a714cd4" providerId="ADAL" clId="{40BE3202-D8DB-478A-A48A-67F009AD78B2}" dt="2021-07-19T07:52:10.811" v="219" actId="478"/>
            <ac:spMkLst>
              <pc:docMk/>
              <pc:sldMasterMk cId="0" sldId="2147483648"/>
              <pc:sldLayoutMk cId="892632705" sldId="2147483662"/>
              <ac:spMk id="11" creationId="{4CC930A2-E755-4F32-ACA4-7D63BBFEF957}"/>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1" creationId="{8C5A1DD0-DB2D-4A84-AEB6-76F25CA1AA12}"/>
            </ac:spMkLst>
          </pc:spChg>
          <pc:spChg chg="add mod">
            <ac:chgData name="Francesca MAINO - ESMO" userId="0e04cdf6-27b3-4e1e-8a38-161a3a714cd4" providerId="ADAL" clId="{40BE3202-D8DB-478A-A48A-67F009AD78B2}" dt="2021-07-19T16:10:47.967" v="697"/>
            <ac:spMkLst>
              <pc:docMk/>
              <pc:sldMasterMk cId="0" sldId="2147483648"/>
              <pc:sldLayoutMk cId="892632705" sldId="2147483662"/>
              <ac:spMk id="11" creationId="{D811F1A8-B7DC-449C-ADF8-D57B838BFE33}"/>
            </ac:spMkLst>
          </pc:spChg>
          <pc:spChg chg="del">
            <ac:chgData name="Francesca MAINO - ESMO" userId="0e04cdf6-27b3-4e1e-8a38-161a3a714cd4" providerId="ADAL" clId="{40BE3202-D8DB-478A-A48A-67F009AD78B2}" dt="2021-07-27T14:47:59.312" v="925" actId="478"/>
            <ac:spMkLst>
              <pc:docMk/>
              <pc:sldMasterMk cId="0" sldId="2147483648"/>
              <pc:sldLayoutMk cId="892632705" sldId="2147483662"/>
              <ac:spMk id="12" creationId="{6D8475EB-2277-FE43-A84E-8AACA91163C2}"/>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2" creationId="{CDA8E892-73B0-4A44-ACEE-4A9E30B440AC}"/>
            </ac:spMkLst>
          </pc:spChg>
          <pc:spChg chg="add mod">
            <ac:chgData name="Francesca MAINO - ESMO" userId="0e04cdf6-27b3-4e1e-8a38-161a3a714cd4" providerId="ADAL" clId="{40BE3202-D8DB-478A-A48A-67F009AD78B2}" dt="2021-07-27T14:47:59.496" v="926"/>
            <ac:spMkLst>
              <pc:docMk/>
              <pc:sldMasterMk cId="0" sldId="2147483648"/>
              <pc:sldLayoutMk cId="892632705" sldId="2147483662"/>
              <ac:spMk id="13" creationId="{18413DF0-3579-492A-901C-5C8C653D2565}"/>
            </ac:spMkLst>
          </pc:spChg>
          <pc:spChg chg="add mod">
            <ac:chgData name="Francesca MAINO - ESMO" userId="0e04cdf6-27b3-4e1e-8a38-161a3a714cd4" providerId="ADAL" clId="{40BE3202-D8DB-478A-A48A-67F009AD78B2}" dt="2021-07-19T07:52:10.996" v="220"/>
            <ac:spMkLst>
              <pc:docMk/>
              <pc:sldMasterMk cId="0" sldId="2147483648"/>
              <pc:sldLayoutMk cId="892632705" sldId="2147483662"/>
              <ac:spMk id="13" creationId="{C4BC28AD-FD82-47F9-9E9E-DCD8B9B9C2EB}"/>
            </ac:spMkLst>
          </pc:spChg>
          <pc:spChg chg="add del mod">
            <ac:chgData name="Francesca MAINO - ESMO" userId="0e04cdf6-27b3-4e1e-8a38-161a3a714cd4" providerId="ADAL" clId="{40BE3202-D8DB-478A-A48A-67F009AD78B2}" dt="2021-07-19T16:10:47.748" v="696" actId="478"/>
            <ac:spMkLst>
              <pc:docMk/>
              <pc:sldMasterMk cId="0" sldId="2147483648"/>
              <pc:sldLayoutMk cId="892632705" sldId="2147483662"/>
              <ac:spMk id="14" creationId="{07B9877C-E36B-864F-A76D-6352045E08CF}"/>
            </ac:spMkLst>
          </pc:spChg>
          <pc:spChg chg="add del mod">
            <ac:chgData name="Francesca MAINO - ESMO" userId="0e04cdf6-27b3-4e1e-8a38-161a3a714cd4" providerId="ADAL" clId="{40BE3202-D8DB-478A-A48A-67F009AD78B2}" dt="2021-07-19T16:10:36.440" v="694" actId="207"/>
            <ac:spMkLst>
              <pc:docMk/>
              <pc:sldMasterMk cId="0" sldId="2147483648"/>
              <pc:sldLayoutMk cId="892632705" sldId="2147483662"/>
              <ac:spMk id="15" creationId="{5A23A0C6-4924-F247-8790-9DF8CF4FFF7F}"/>
            </ac:spMkLst>
          </pc:spChg>
        </pc:sldLayoutChg>
        <pc:sldLayoutChg chg="addSp delSp modSp mod">
          <pc:chgData name="Francesca MAINO - ESMO" userId="0e04cdf6-27b3-4e1e-8a38-161a3a714cd4" providerId="ADAL" clId="{40BE3202-D8DB-478A-A48A-67F009AD78B2}" dt="2021-07-27T14:48:07.919" v="930"/>
          <pc:sldLayoutMkLst>
            <pc:docMk/>
            <pc:sldMasterMk cId="0" sldId="2147483648"/>
            <pc:sldLayoutMk cId="1427893216" sldId="2147483663"/>
          </pc:sldLayoutMkLst>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9" creationId="{215A4616-D56F-CD46-8853-10189E54DCB5}"/>
            </ac:spMkLst>
          </pc:spChg>
          <pc:spChg chg="add del mod">
            <ac:chgData name="Francesca MAINO - ESMO" userId="0e04cdf6-27b3-4e1e-8a38-161a3a714cd4" providerId="ADAL" clId="{40BE3202-D8DB-478A-A48A-67F009AD78B2}" dt="2021-07-19T16:09:35.135" v="595"/>
            <ac:spMkLst>
              <pc:docMk/>
              <pc:sldMasterMk cId="0" sldId="2147483648"/>
              <pc:sldLayoutMk cId="1427893216" sldId="2147483663"/>
              <ac:spMk id="9" creationId="{A083377F-417E-4F55-840A-3D50C1BAA117}"/>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9" creationId="{DB1F8382-FB76-49AB-8EFF-37E745E2ECD4}"/>
            </ac:spMkLst>
          </pc:spChg>
          <pc:spChg chg="add del mod">
            <ac:chgData name="Francesca MAINO - ESMO" userId="0e04cdf6-27b3-4e1e-8a38-161a3a714cd4" providerId="ADAL" clId="{40BE3202-D8DB-478A-A48A-67F009AD78B2}" dt="2021-07-19T07:52:22.068" v="225" actId="478"/>
            <ac:spMkLst>
              <pc:docMk/>
              <pc:sldMasterMk cId="0" sldId="2147483648"/>
              <pc:sldLayoutMk cId="1427893216" sldId="2147483663"/>
              <ac:spMk id="10" creationId="{352004BA-2E52-46AF-81E6-FFC342BEC05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0" creationId="{969BCCF7-1ED4-4D41-9B38-582BAC399B9B}"/>
            </ac:spMkLst>
          </pc:spChg>
          <pc:spChg chg="add mod">
            <ac:chgData name="Francesca MAINO - ESMO" userId="0e04cdf6-27b3-4e1e-8a38-161a3a714cd4" providerId="ADAL" clId="{40BE3202-D8DB-478A-A48A-67F009AD78B2}" dt="2021-07-19T16:11:00.531" v="726"/>
            <ac:spMkLst>
              <pc:docMk/>
              <pc:sldMasterMk cId="0" sldId="2147483648"/>
              <pc:sldLayoutMk cId="1427893216" sldId="2147483663"/>
              <ac:spMk id="10" creationId="{E9DFEEF3-E9B6-4D2F-8632-0189F4EA9ACC}"/>
            </ac:spMkLst>
          </pc:spChg>
          <pc:spChg chg="del">
            <ac:chgData name="Francesca MAINO - ESMO" userId="0e04cdf6-27b3-4e1e-8a38-161a3a714cd4" providerId="ADAL" clId="{40BE3202-D8DB-478A-A48A-67F009AD78B2}" dt="2021-07-27T14:48:07.753" v="929" actId="478"/>
            <ac:spMkLst>
              <pc:docMk/>
              <pc:sldMasterMk cId="0" sldId="2147483648"/>
              <pc:sldLayoutMk cId="1427893216" sldId="2147483663"/>
              <ac:spMk id="11" creationId="{7EC18E26-067D-1449-867C-844364D3B00C}"/>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1" creationId="{B5B40E2E-FDD0-4951-96C5-E10841438A64}"/>
            </ac:spMkLst>
          </pc:spChg>
          <pc:spChg chg="add mod">
            <ac:chgData name="Francesca MAINO - ESMO" userId="0e04cdf6-27b3-4e1e-8a38-161a3a714cd4" providerId="ADAL" clId="{40BE3202-D8DB-478A-A48A-67F009AD78B2}" dt="2021-07-19T07:52:22.385" v="226"/>
            <ac:spMkLst>
              <pc:docMk/>
              <pc:sldMasterMk cId="0" sldId="2147483648"/>
              <pc:sldLayoutMk cId="1427893216" sldId="2147483663"/>
              <ac:spMk id="12" creationId="{1FE59633-D1F5-4FDB-B02A-EE53C1E624A7}"/>
            </ac:spMkLst>
          </pc:spChg>
          <pc:spChg chg="add mod">
            <ac:chgData name="Francesca MAINO - ESMO" userId="0e04cdf6-27b3-4e1e-8a38-161a3a714cd4" providerId="ADAL" clId="{40BE3202-D8DB-478A-A48A-67F009AD78B2}" dt="2021-07-27T14:48:07.919" v="930"/>
            <ac:spMkLst>
              <pc:docMk/>
              <pc:sldMasterMk cId="0" sldId="2147483648"/>
              <pc:sldLayoutMk cId="1427893216" sldId="2147483663"/>
              <ac:spMk id="12" creationId="{29236692-4F95-49AC-8273-10EA5040A5EC}"/>
            </ac:spMkLst>
          </pc:spChg>
          <pc:spChg chg="add del mod">
            <ac:chgData name="Francesca MAINO - ESMO" userId="0e04cdf6-27b3-4e1e-8a38-161a3a714cd4" providerId="ADAL" clId="{40BE3202-D8DB-478A-A48A-67F009AD78B2}" dt="2021-07-19T16:11:00.341" v="725" actId="478"/>
            <ac:spMkLst>
              <pc:docMk/>
              <pc:sldMasterMk cId="0" sldId="2147483648"/>
              <pc:sldLayoutMk cId="1427893216" sldId="2147483663"/>
              <ac:spMk id="13" creationId="{F1E9D7BF-2626-4545-A108-EAD807A17039}"/>
            </ac:spMkLst>
          </pc:spChg>
          <pc:spChg chg="add del mod">
            <ac:chgData name="Francesca MAINO - ESMO" userId="0e04cdf6-27b3-4e1e-8a38-161a3a714cd4" providerId="ADAL" clId="{40BE3202-D8DB-478A-A48A-67F009AD78B2}" dt="2021-07-19T16:10:29.008" v="692" actId="207"/>
            <ac:spMkLst>
              <pc:docMk/>
              <pc:sldMasterMk cId="0" sldId="2147483648"/>
              <pc:sldLayoutMk cId="1427893216" sldId="2147483663"/>
              <ac:spMk id="14" creationId="{31218ABF-287F-B942-940E-BE451F26F6AC}"/>
            </ac:spMkLst>
          </pc:spChg>
        </pc:sldLayoutChg>
        <pc:sldLayoutChg chg="addSp delSp modSp mod">
          <pc:chgData name="Francesca MAINO - ESMO" userId="0e04cdf6-27b3-4e1e-8a38-161a3a714cd4" providerId="ADAL" clId="{40BE3202-D8DB-478A-A48A-67F009AD78B2}" dt="2021-07-27T14:47:34.713" v="916" actId="1038"/>
          <pc:sldLayoutMkLst>
            <pc:docMk/>
            <pc:sldMasterMk cId="0" sldId="2147483648"/>
            <pc:sldLayoutMk cId="216004049" sldId="2147483665"/>
          </pc:sldLayoutMkLst>
          <pc:spChg chg="add mod">
            <ac:chgData name="Francesca MAINO - ESMO" userId="0e04cdf6-27b3-4e1e-8a38-161a3a714cd4" providerId="ADAL" clId="{40BE3202-D8DB-478A-A48A-67F009AD78B2}" dt="2021-07-19T07:51:38.677" v="207"/>
            <ac:spMkLst>
              <pc:docMk/>
              <pc:sldMasterMk cId="0" sldId="2147483648"/>
              <pc:sldLayoutMk cId="216004049" sldId="2147483665"/>
              <ac:spMk id="8" creationId="{D8D4688A-39F2-432B-A5E5-B037C717396E}"/>
            </ac:spMkLst>
          </pc:spChg>
          <pc:spChg chg="add mod">
            <ac:chgData name="Francesca MAINO - ESMO" userId="0e04cdf6-27b3-4e1e-8a38-161a3a714cd4" providerId="ADAL" clId="{40BE3202-D8DB-478A-A48A-67F009AD78B2}" dt="2021-07-19T07:51:38.677" v="207"/>
            <ac:spMkLst>
              <pc:docMk/>
              <pc:sldMasterMk cId="0" sldId="2147483648"/>
              <pc:sldLayoutMk cId="216004049" sldId="2147483665"/>
              <ac:spMk id="9" creationId="{451883A7-B553-4EBE-B475-97C56167E3F6}"/>
            </ac:spMkLst>
          </pc:spChg>
          <pc:spChg chg="add mod">
            <ac:chgData name="Francesca MAINO - ESMO" userId="0e04cdf6-27b3-4e1e-8a38-161a3a714cd4" providerId="ADAL" clId="{40BE3202-D8DB-478A-A48A-67F009AD78B2}" dt="2021-07-27T14:47:34.713" v="916" actId="1038"/>
            <ac:spMkLst>
              <pc:docMk/>
              <pc:sldMasterMk cId="0" sldId="2147483648"/>
              <pc:sldLayoutMk cId="216004049" sldId="2147483665"/>
              <ac:spMk id="9" creationId="{70895582-2FB2-4B26-9715-2CA1290A8E99}"/>
            </ac:spMkLst>
          </pc:spChg>
          <pc:spChg chg="add mod">
            <ac:chgData name="Francesca MAINO - ESMO" userId="0e04cdf6-27b3-4e1e-8a38-161a3a714cd4" providerId="ADAL" clId="{40BE3202-D8DB-478A-A48A-67F009AD78B2}" dt="2021-07-19T16:07:36.101" v="395" actId="1038"/>
            <ac:spMkLst>
              <pc:docMk/>
              <pc:sldMasterMk cId="0" sldId="2147483648"/>
              <pc:sldLayoutMk cId="216004049" sldId="2147483665"/>
              <ac:spMk id="9" creationId="{AEAF2348-8253-4FFD-80A3-B66358CF7CB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0" creationId="{4EAE5640-664A-7B45-B25F-99977EE0B888}"/>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0" creationId="{DE14B75D-4EA4-D545-AA6D-1A965597D404}"/>
            </ac:spMkLst>
          </pc:spChg>
          <pc:spChg chg="del">
            <ac:chgData name="Francesca MAINO - ESMO" userId="0e04cdf6-27b3-4e1e-8a38-161a3a714cd4" providerId="ADAL" clId="{40BE3202-D8DB-478A-A48A-67F009AD78B2}" dt="2021-07-19T16:07:29.344" v="354" actId="478"/>
            <ac:spMkLst>
              <pc:docMk/>
              <pc:sldMasterMk cId="0" sldId="2147483648"/>
              <pc:sldLayoutMk cId="216004049" sldId="2147483665"/>
              <ac:spMk id="11" creationId="{7142C04D-78A2-9D4E-960C-4748E5386629}"/>
            </ac:spMkLst>
          </pc:spChg>
          <pc:spChg chg="del">
            <ac:chgData name="Francesca MAINO - ESMO" userId="0e04cdf6-27b3-4e1e-8a38-161a3a714cd4" providerId="ADAL" clId="{40BE3202-D8DB-478A-A48A-67F009AD78B2}" dt="2021-07-27T14:47:24.459" v="881" actId="478"/>
            <ac:spMkLst>
              <pc:docMk/>
              <pc:sldMasterMk cId="0" sldId="2147483648"/>
              <pc:sldLayoutMk cId="216004049" sldId="2147483665"/>
              <ac:spMk id="11" creationId="{BD5B5D5C-8F18-5C4C-B841-4CB27E3B7EC8}"/>
            </ac:spMkLst>
          </pc:spChg>
          <pc:spChg chg="add mod">
            <ac:chgData name="Francesca MAINO - ESMO" userId="0e04cdf6-27b3-4e1e-8a38-161a3a714cd4" providerId="ADAL" clId="{40BE3202-D8DB-478A-A48A-67F009AD78B2}" dt="2021-07-19T16:10:00.646" v="655" actId="1038"/>
            <ac:spMkLst>
              <pc:docMk/>
              <pc:sldMasterMk cId="0" sldId="2147483648"/>
              <pc:sldLayoutMk cId="216004049" sldId="2147483665"/>
              <ac:spMk id="12" creationId="{5D04AECC-A8B1-4D49-8EDB-D5F32C2F381C}"/>
            </ac:spMkLst>
          </pc:spChg>
          <pc:spChg chg="add mod">
            <ac:chgData name="Francesca MAINO - ESMO" userId="0e04cdf6-27b3-4e1e-8a38-161a3a714cd4" providerId="ADAL" clId="{40BE3202-D8DB-478A-A48A-67F009AD78B2}" dt="2021-07-27T14:47:24.744" v="882"/>
            <ac:spMkLst>
              <pc:docMk/>
              <pc:sldMasterMk cId="0" sldId="2147483648"/>
              <pc:sldLayoutMk cId="216004049" sldId="2147483665"/>
              <ac:spMk id="12" creationId="{78D5CD8A-5E15-44D4-ACD9-32289B68A702}"/>
            </ac:spMkLst>
          </pc:spChg>
        </pc:sldLayoutChg>
        <pc:sldLayoutChg chg="addSp delSp modSp mod">
          <pc:chgData name="Francesca MAINO - ESMO" userId="0e04cdf6-27b3-4e1e-8a38-161a3a714cd4" providerId="ADAL" clId="{40BE3202-D8DB-478A-A48A-67F009AD78B2}" dt="2021-07-27T14:48:11.527" v="932"/>
          <pc:sldLayoutMkLst>
            <pc:docMk/>
            <pc:sldMasterMk cId="0" sldId="2147483648"/>
            <pc:sldLayoutMk cId="1784752026" sldId="2147483667"/>
          </pc:sldLayoutMkLst>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2" creationId="{34A165A9-4828-4F6D-ACC5-1795DCBBC3BF}"/>
            </ac:spMkLst>
          </pc:spChg>
          <pc:spChg chg="add del mod">
            <ac:chgData name="Francesca MAINO - ESMO" userId="0e04cdf6-27b3-4e1e-8a38-161a3a714cd4" providerId="ADAL" clId="{40BE3202-D8DB-478A-A48A-67F009AD78B2}" dt="2021-07-19T07:52:26.235" v="227" actId="478"/>
            <ac:spMkLst>
              <pc:docMk/>
              <pc:sldMasterMk cId="0" sldId="2147483648"/>
              <pc:sldLayoutMk cId="1784752026" sldId="2147483667"/>
              <ac:spMk id="3" creationId="{D70BC6F6-41FE-43A5-B4C8-03C5E3E45360}"/>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4" creationId="{B93CCC91-1DF0-4030-907E-486A54126FAE}"/>
            </ac:spMkLst>
          </pc:spChg>
          <pc:spChg chg="add del mod">
            <ac:chgData name="Francesca MAINO - ESMO" userId="0e04cdf6-27b3-4e1e-8a38-161a3a714cd4" providerId="ADAL" clId="{40BE3202-D8DB-478A-A48A-67F009AD78B2}" dt="2021-07-19T16:09:34.544" v="593"/>
            <ac:spMkLst>
              <pc:docMk/>
              <pc:sldMasterMk cId="0" sldId="2147483648"/>
              <pc:sldLayoutMk cId="1784752026" sldId="2147483667"/>
              <ac:spMk id="5" creationId="{43BC945A-8DAC-494D-A9CC-B22B3711C252}"/>
            </ac:spMkLst>
          </pc:spChg>
          <pc:spChg chg="add mod">
            <ac:chgData name="Francesca MAINO - ESMO" userId="0e04cdf6-27b3-4e1e-8a38-161a3a714cd4" providerId="ADAL" clId="{40BE3202-D8DB-478A-A48A-67F009AD78B2}" dt="2021-07-19T07:52:26.442" v="228"/>
            <ac:spMkLst>
              <pc:docMk/>
              <pc:sldMasterMk cId="0" sldId="2147483648"/>
              <pc:sldLayoutMk cId="1784752026" sldId="2147483667"/>
              <ac:spMk id="5" creationId="{A4228E0E-76B2-464E-AB79-98573FBD7176}"/>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5" creationId="{A6225EB8-5BEC-F841-8219-FB6E53C97333}"/>
            </ac:spMkLst>
          </pc:spChg>
          <pc:spChg chg="del">
            <ac:chgData name="Francesca MAINO - ESMO" userId="0e04cdf6-27b3-4e1e-8a38-161a3a714cd4" providerId="ADAL" clId="{40BE3202-D8DB-478A-A48A-67F009AD78B2}" dt="2021-07-27T14:48:11.365" v="931" actId="478"/>
            <ac:spMkLst>
              <pc:docMk/>
              <pc:sldMasterMk cId="0" sldId="2147483648"/>
              <pc:sldLayoutMk cId="1784752026" sldId="2147483667"/>
              <ac:spMk id="6" creationId="{6656E1EF-DA02-704C-AC93-8EB13EFED9E9}"/>
            </ac:spMkLst>
          </pc:spChg>
          <pc:spChg chg="add del mod">
            <ac:chgData name="Francesca MAINO - ESMO" userId="0e04cdf6-27b3-4e1e-8a38-161a3a714cd4" providerId="ADAL" clId="{40BE3202-D8DB-478A-A48A-67F009AD78B2}" dt="2021-07-19T16:11:03.782" v="727" actId="478"/>
            <ac:spMkLst>
              <pc:docMk/>
              <pc:sldMasterMk cId="0" sldId="2147483648"/>
              <pc:sldLayoutMk cId="1784752026" sldId="2147483667"/>
              <ac:spMk id="6" creationId="{E2F74890-833D-6B48-839B-B71121B5178F}"/>
            </ac:spMkLst>
          </pc:spChg>
          <pc:spChg chg="add del mod">
            <ac:chgData name="Francesca MAINO - ESMO" userId="0e04cdf6-27b3-4e1e-8a38-161a3a714cd4" providerId="ADAL" clId="{40BE3202-D8DB-478A-A48A-67F009AD78B2}" dt="2021-07-19T16:10:25.432" v="691" actId="207"/>
            <ac:spMkLst>
              <pc:docMk/>
              <pc:sldMasterMk cId="0" sldId="2147483648"/>
              <pc:sldLayoutMk cId="1784752026" sldId="2147483667"/>
              <ac:spMk id="7" creationId="{B635C4B8-14D9-DF44-9BA4-D68AF9D7E94B}"/>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7" creationId="{D2E60519-8531-47F8-9D54-E0ACABC29387}"/>
            </ac:spMkLst>
          </pc:spChg>
          <pc:spChg chg="add mod">
            <ac:chgData name="Francesca MAINO - ESMO" userId="0e04cdf6-27b3-4e1e-8a38-161a3a714cd4" providerId="ADAL" clId="{40BE3202-D8DB-478A-A48A-67F009AD78B2}" dt="2021-07-19T16:11:03.958" v="728"/>
            <ac:spMkLst>
              <pc:docMk/>
              <pc:sldMasterMk cId="0" sldId="2147483648"/>
              <pc:sldLayoutMk cId="1784752026" sldId="2147483667"/>
              <ac:spMk id="9" creationId="{A07EDEEA-2019-40EC-8932-F55CA1ADB9B3}"/>
            </ac:spMkLst>
          </pc:spChg>
          <pc:spChg chg="add mod">
            <ac:chgData name="Francesca MAINO - ESMO" userId="0e04cdf6-27b3-4e1e-8a38-161a3a714cd4" providerId="ADAL" clId="{40BE3202-D8DB-478A-A48A-67F009AD78B2}" dt="2021-07-27T14:48:11.527" v="932"/>
            <ac:spMkLst>
              <pc:docMk/>
              <pc:sldMasterMk cId="0" sldId="2147483648"/>
              <pc:sldLayoutMk cId="1784752026" sldId="2147483667"/>
              <ac:spMk id="9" creationId="{DE73D73E-E165-4888-9773-68F120132D4B}"/>
            </ac:spMkLst>
          </pc:spChg>
        </pc:sldLayoutChg>
        <pc:sldLayoutChg chg="addSp delSp modSp mod">
          <pc:chgData name="Francesca MAINO - ESMO" userId="0e04cdf6-27b3-4e1e-8a38-161a3a714cd4" providerId="ADAL" clId="{40BE3202-D8DB-478A-A48A-67F009AD78B2}" dt="2021-07-27T14:48:24.548" v="934"/>
          <pc:sldLayoutMkLst>
            <pc:docMk/>
            <pc:sldMasterMk cId="0" sldId="2147483648"/>
            <pc:sldLayoutMk cId="805117329" sldId="2147483668"/>
          </pc:sldLayoutMkLst>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5" creationId="{87AFFAB3-6FCB-40E7-922D-1C51CA6CC1DE}"/>
            </ac:spMkLst>
          </pc:spChg>
          <pc:spChg chg="add del mod">
            <ac:chgData name="Francesca MAINO - ESMO" userId="0e04cdf6-27b3-4e1e-8a38-161a3a714cd4" providerId="ADAL" clId="{40BE3202-D8DB-478A-A48A-67F009AD78B2}" dt="2021-07-19T07:52:29.620" v="229" actId="478"/>
            <ac:spMkLst>
              <pc:docMk/>
              <pc:sldMasterMk cId="0" sldId="2147483648"/>
              <pc:sldLayoutMk cId="805117329" sldId="2147483668"/>
              <ac:spMk id="6" creationId="{85EB8377-ACF1-4D8F-B749-9DE229B48D90}"/>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7" creationId="{A63CA538-E405-4B77-9ED1-4DB8C48A473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7" creationId="{AF8FB178-AD46-4B7C-9803-4EFDAE216FC0}"/>
            </ac:spMkLst>
          </pc:spChg>
          <pc:spChg chg="add del mod">
            <ac:chgData name="Francesca MAINO - ESMO" userId="0e04cdf6-27b3-4e1e-8a38-161a3a714cd4" providerId="ADAL" clId="{40BE3202-D8DB-478A-A48A-67F009AD78B2}" dt="2021-07-19T16:09:33.996" v="591"/>
            <ac:spMkLst>
              <pc:docMk/>
              <pc:sldMasterMk cId="0" sldId="2147483648"/>
              <pc:sldLayoutMk cId="805117329" sldId="2147483668"/>
              <ac:spMk id="7" creationId="{EC07C5E4-3905-47C2-B2C2-521C0623E704}"/>
            </ac:spMkLst>
          </pc:spChg>
          <pc:spChg chg="add mod">
            <ac:chgData name="Francesca MAINO - ESMO" userId="0e04cdf6-27b3-4e1e-8a38-161a3a714cd4" providerId="ADAL" clId="{40BE3202-D8DB-478A-A48A-67F009AD78B2}" dt="2021-07-19T16:11:15.659" v="772" actId="207"/>
            <ac:spMkLst>
              <pc:docMk/>
              <pc:sldMasterMk cId="0" sldId="2147483648"/>
              <pc:sldLayoutMk cId="805117329" sldId="2147483668"/>
              <ac:spMk id="8" creationId="{0AFF7476-F81C-4890-8506-80A5B3E8F7F8}"/>
            </ac:spMkLst>
          </pc:spChg>
          <pc:spChg chg="add mod">
            <ac:chgData name="Francesca MAINO - ESMO" userId="0e04cdf6-27b3-4e1e-8a38-161a3a714cd4" providerId="ADAL" clId="{40BE3202-D8DB-478A-A48A-67F009AD78B2}" dt="2021-07-19T07:52:29.841" v="230"/>
            <ac:spMkLst>
              <pc:docMk/>
              <pc:sldMasterMk cId="0" sldId="2147483648"/>
              <pc:sldLayoutMk cId="805117329" sldId="2147483668"/>
              <ac:spMk id="8" creationId="{A982DE7D-1B0D-4CF1-814F-AE279018E3FC}"/>
            </ac:spMkLst>
          </pc:spChg>
          <pc:spChg chg="add mod">
            <ac:chgData name="Francesca MAINO - ESMO" userId="0e04cdf6-27b3-4e1e-8a38-161a3a714cd4" providerId="ADAL" clId="{40BE3202-D8DB-478A-A48A-67F009AD78B2}" dt="2021-07-27T14:48:24.548" v="934"/>
            <ac:spMkLst>
              <pc:docMk/>
              <pc:sldMasterMk cId="0" sldId="2147483648"/>
              <pc:sldLayoutMk cId="805117329" sldId="2147483668"/>
              <ac:spMk id="8" creationId="{D6C0BDBD-8C85-4D45-B531-2034DCDACFD3}"/>
            </ac:spMkLst>
          </pc:spChg>
          <pc:spChg chg="add del">
            <ac:chgData name="Francesca MAINO - ESMO" userId="0e04cdf6-27b3-4e1e-8a38-161a3a714cd4" providerId="ADAL" clId="{40BE3202-D8DB-478A-A48A-67F009AD78B2}" dt="2021-07-19T16:11:08.288" v="729" actId="478"/>
            <ac:spMkLst>
              <pc:docMk/>
              <pc:sldMasterMk cId="0" sldId="2147483648"/>
              <pc:sldLayoutMk cId="805117329" sldId="2147483668"/>
              <ac:spMk id="9" creationId="{29DCDB16-1281-0D4F-B877-B4B8F3759DD6}"/>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9" creationId="{675252F0-ACA4-6C49-869F-CD4E7CE995B0}"/>
            </ac:spMkLst>
          </pc:spChg>
          <pc:spChg chg="add del mod">
            <ac:chgData name="Francesca MAINO - ESMO" userId="0e04cdf6-27b3-4e1e-8a38-161a3a714cd4" providerId="ADAL" clId="{40BE3202-D8DB-478A-A48A-67F009AD78B2}" dt="2021-07-19T16:11:15.659" v="772" actId="207"/>
            <ac:spMkLst>
              <pc:docMk/>
              <pc:sldMasterMk cId="0" sldId="2147483648"/>
              <pc:sldLayoutMk cId="805117329" sldId="2147483668"/>
              <ac:spMk id="10" creationId="{1AF947DA-2D49-7A47-990D-39DAD8987433}"/>
            </ac:spMkLst>
          </pc:spChg>
          <pc:spChg chg="del">
            <ac:chgData name="Francesca MAINO - ESMO" userId="0e04cdf6-27b3-4e1e-8a38-161a3a714cd4" providerId="ADAL" clId="{40BE3202-D8DB-478A-A48A-67F009AD78B2}" dt="2021-07-27T14:48:24.295" v="933" actId="478"/>
            <ac:spMkLst>
              <pc:docMk/>
              <pc:sldMasterMk cId="0" sldId="2147483648"/>
              <pc:sldLayoutMk cId="805117329" sldId="2147483668"/>
              <ac:spMk id="11" creationId="{65087B3E-99A5-DF4C-B218-78E3E2462495}"/>
            </ac:spMkLst>
          </pc:spChg>
        </pc:sldLayoutChg>
        <pc:sldLayoutChg chg="addSp delSp modSp mod">
          <pc:chgData name="Francesca MAINO - ESMO" userId="0e04cdf6-27b3-4e1e-8a38-161a3a714cd4" providerId="ADAL" clId="{40BE3202-D8DB-478A-A48A-67F009AD78B2}" dt="2021-07-27T14:48:04.959" v="928"/>
          <pc:sldLayoutMkLst>
            <pc:docMk/>
            <pc:sldMasterMk cId="0" sldId="2147483648"/>
            <pc:sldLayoutMk cId="1037291882" sldId="2147483669"/>
          </pc:sldLayoutMkLst>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7" creationId="{3D005EF1-5EB2-45AF-9303-1134673FBF83}"/>
            </ac:spMkLst>
          </pc:spChg>
          <pc:spChg chg="add del mod">
            <ac:chgData name="Francesca MAINO - ESMO" userId="0e04cdf6-27b3-4e1e-8a38-161a3a714cd4" providerId="ADAL" clId="{40BE3202-D8DB-478A-A48A-67F009AD78B2}" dt="2021-07-19T07:52:14.339" v="221" actId="478"/>
            <ac:spMkLst>
              <pc:docMk/>
              <pc:sldMasterMk cId="0" sldId="2147483648"/>
              <pc:sldLayoutMk cId="1037291882" sldId="2147483669"/>
              <ac:spMk id="8" creationId="{F7648430-CB4F-41E9-B41E-4E4CD9AD41EB}"/>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9" creationId="{3E4B431E-9B7E-1D4F-9439-16F7D6A265C8}"/>
            </ac:spMkLst>
          </pc:spChg>
          <pc:spChg chg="add del mod">
            <ac:chgData name="Francesca MAINO - ESMO" userId="0e04cdf6-27b3-4e1e-8a38-161a3a714cd4" providerId="ADAL" clId="{40BE3202-D8DB-478A-A48A-67F009AD78B2}" dt="2021-07-19T16:09:36.379" v="599"/>
            <ac:spMkLst>
              <pc:docMk/>
              <pc:sldMasterMk cId="0" sldId="2147483648"/>
              <pc:sldLayoutMk cId="1037291882" sldId="2147483669"/>
              <ac:spMk id="9" creationId="{9BCC42D1-F138-4DF3-B9EC-B0D0199D8DA9}"/>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9" creationId="{A5AE0F4F-60FC-4A90-836A-843F1EC466EC}"/>
            </ac:spMkLst>
          </pc:spChg>
          <pc:spChg chg="add mod">
            <ac:chgData name="Francesca MAINO - ESMO" userId="0e04cdf6-27b3-4e1e-8a38-161a3a714cd4" providerId="ADAL" clId="{40BE3202-D8DB-478A-A48A-67F009AD78B2}" dt="2021-07-19T07:52:14.558" v="222"/>
            <ac:spMkLst>
              <pc:docMk/>
              <pc:sldMasterMk cId="0" sldId="2147483648"/>
              <pc:sldLayoutMk cId="1037291882" sldId="2147483669"/>
              <ac:spMk id="10" creationId="{236D95F1-0570-4234-9D25-645C74BD8331}"/>
            </ac:spMkLst>
          </pc:spChg>
          <pc:spChg chg="add mod">
            <ac:chgData name="Francesca MAINO - ESMO" userId="0e04cdf6-27b3-4e1e-8a38-161a3a714cd4" providerId="ADAL" clId="{40BE3202-D8DB-478A-A48A-67F009AD78B2}" dt="2021-07-19T16:10:57.150" v="724" actId="1038"/>
            <ac:spMkLst>
              <pc:docMk/>
              <pc:sldMasterMk cId="0" sldId="2147483648"/>
              <pc:sldLayoutMk cId="1037291882" sldId="2147483669"/>
              <ac:spMk id="10" creationId="{5D624687-6686-4378-9892-77F62DE57832}"/>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0" creationId="{A853227A-0E84-42AA-99EF-62CFDFAA3758}"/>
            </ac:spMkLst>
          </pc:spChg>
          <pc:spChg chg="add del mod">
            <ac:chgData name="Francesca MAINO - ESMO" userId="0e04cdf6-27b3-4e1e-8a38-161a3a714cd4" providerId="ADAL" clId="{40BE3202-D8DB-478A-A48A-67F009AD78B2}" dt="2021-07-19T16:10:51.928" v="698" actId="478"/>
            <ac:spMkLst>
              <pc:docMk/>
              <pc:sldMasterMk cId="0" sldId="2147483648"/>
              <pc:sldLayoutMk cId="1037291882" sldId="2147483669"/>
              <ac:spMk id="12" creationId="{6B4D0DF7-54D5-E14E-826D-C6053E321868}"/>
            </ac:spMkLst>
          </pc:spChg>
          <pc:spChg chg="del">
            <ac:chgData name="Francesca MAINO - ESMO" userId="0e04cdf6-27b3-4e1e-8a38-161a3a714cd4" providerId="ADAL" clId="{40BE3202-D8DB-478A-A48A-67F009AD78B2}" dt="2021-07-27T14:48:04.755" v="927" actId="478"/>
            <ac:spMkLst>
              <pc:docMk/>
              <pc:sldMasterMk cId="0" sldId="2147483648"/>
              <pc:sldLayoutMk cId="1037291882" sldId="2147483669"/>
              <ac:spMk id="12" creationId="{DB4DDAEC-8A3B-1843-A83B-89380F6F6F99}"/>
            </ac:spMkLst>
          </pc:spChg>
          <pc:spChg chg="add del mod">
            <ac:chgData name="Francesca MAINO - ESMO" userId="0e04cdf6-27b3-4e1e-8a38-161a3a714cd4" providerId="ADAL" clId="{40BE3202-D8DB-478A-A48A-67F009AD78B2}" dt="2021-07-19T16:10:32.808" v="693" actId="207"/>
            <ac:spMkLst>
              <pc:docMk/>
              <pc:sldMasterMk cId="0" sldId="2147483648"/>
              <pc:sldLayoutMk cId="1037291882" sldId="2147483669"/>
              <ac:spMk id="13" creationId="{52406554-BA14-3643-BD6E-FE1E340A7DB3}"/>
            </ac:spMkLst>
          </pc:spChg>
          <pc:spChg chg="add mod">
            <ac:chgData name="Francesca MAINO - ESMO" userId="0e04cdf6-27b3-4e1e-8a38-161a3a714cd4" providerId="ADAL" clId="{40BE3202-D8DB-478A-A48A-67F009AD78B2}" dt="2021-07-27T14:48:04.959" v="928"/>
            <ac:spMkLst>
              <pc:docMk/>
              <pc:sldMasterMk cId="0" sldId="2147483648"/>
              <pc:sldLayoutMk cId="1037291882" sldId="2147483669"/>
              <ac:spMk id="13" creationId="{EF28CBCD-54BB-403A-B908-C823D63E1DDC}"/>
            </ac:spMkLst>
          </pc:spChg>
        </pc:sldLayoutChg>
        <pc:sldLayoutChg chg="addSp delSp modSp mod">
          <pc:chgData name="Francesca MAINO - ESMO" userId="0e04cdf6-27b3-4e1e-8a38-161a3a714cd4" providerId="ADAL" clId="{40BE3202-D8DB-478A-A48A-67F009AD78B2}" dt="2021-07-27T14:47:54.602" v="924"/>
          <pc:sldLayoutMkLst>
            <pc:docMk/>
            <pc:sldMasterMk cId="0" sldId="2147483648"/>
            <pc:sldLayoutMk cId="4185153768" sldId="2147483670"/>
          </pc:sldLayoutMkLst>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8" creationId="{954F8DFA-D6EC-4224-9E92-6DCECA005164}"/>
            </ac:spMkLst>
          </pc:spChg>
          <pc:spChg chg="add del mod">
            <ac:chgData name="Francesca MAINO - ESMO" userId="0e04cdf6-27b3-4e1e-8a38-161a3a714cd4" providerId="ADAL" clId="{40BE3202-D8DB-478A-A48A-67F009AD78B2}" dt="2021-07-19T07:52:00.332" v="215" actId="478"/>
            <ac:spMkLst>
              <pc:docMk/>
              <pc:sldMasterMk cId="0" sldId="2147483648"/>
              <pc:sldLayoutMk cId="4185153768" sldId="2147483670"/>
              <ac:spMk id="9" creationId="{C6ED989E-E914-45AB-AA83-0E767602AE5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0" creationId="{0309DF61-88BA-4362-9DF7-D8111D32AC4C}"/>
            </ac:spMkLst>
          </pc:spChg>
          <pc:spChg chg="add mod">
            <ac:chgData name="Francesca MAINO - ESMO" userId="0e04cdf6-27b3-4e1e-8a38-161a3a714cd4" providerId="ADAL" clId="{40BE3202-D8DB-478A-A48A-67F009AD78B2}" dt="2021-07-19T16:09:37.281" v="604" actId="1037"/>
            <ac:spMkLst>
              <pc:docMk/>
              <pc:sldMasterMk cId="0" sldId="2147483648"/>
              <pc:sldLayoutMk cId="4185153768" sldId="2147483670"/>
              <ac:spMk id="10" creationId="{126ECED3-66E0-4063-AFBB-56C5D4938547}"/>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0" creationId="{1807930D-1884-4B58-AE0E-8DD6B4A37071}"/>
            </ac:spMkLst>
          </pc:spChg>
          <pc:spChg chg="add mod">
            <ac:chgData name="Francesca MAINO - ESMO" userId="0e04cdf6-27b3-4e1e-8a38-161a3a714cd4" providerId="ADAL" clId="{40BE3202-D8DB-478A-A48A-67F009AD78B2}" dt="2021-07-19T07:52:00.540" v="216"/>
            <ac:spMkLst>
              <pc:docMk/>
              <pc:sldMasterMk cId="0" sldId="2147483648"/>
              <pc:sldLayoutMk cId="4185153768" sldId="2147483670"/>
              <ac:spMk id="11" creationId="{08D0C495-6CA3-45B3-8BBF-7A1B45BDB576}"/>
            </ac:spMkLst>
          </pc:spChg>
          <pc:spChg chg="add mod">
            <ac:chgData name="Francesca MAINO - ESMO" userId="0e04cdf6-27b3-4e1e-8a38-161a3a714cd4" providerId="ADAL" clId="{40BE3202-D8DB-478A-A48A-67F009AD78B2}" dt="2021-07-19T16:10:40.302" v="695" actId="207"/>
            <ac:spMkLst>
              <pc:docMk/>
              <pc:sldMasterMk cId="0" sldId="2147483648"/>
              <pc:sldLayoutMk cId="4185153768" sldId="2147483670"/>
              <ac:spMk id="11" creationId="{A31DD408-06F0-4CE7-8E18-663E3C049063}"/>
            </ac:spMkLst>
          </pc:spChg>
          <pc:spChg chg="add mod">
            <ac:chgData name="Francesca MAINO - ESMO" userId="0e04cdf6-27b3-4e1e-8a38-161a3a714cd4" providerId="ADAL" clId="{40BE3202-D8DB-478A-A48A-67F009AD78B2}" dt="2021-07-27T14:47:54.602" v="924"/>
            <ac:spMkLst>
              <pc:docMk/>
              <pc:sldMasterMk cId="0" sldId="2147483648"/>
              <pc:sldLayoutMk cId="4185153768" sldId="2147483670"/>
              <ac:spMk id="11" creationId="{B24336FC-293E-4E1D-93EE-8F39FBF82ACE}"/>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3" creationId="{AB8F4966-F6BE-8846-BB2A-54EBFB2814A2}"/>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3" creationId="{B02D3EB2-03D7-2249-A3C3-7F339D8E698C}"/>
            </ac:spMkLst>
          </pc:spChg>
          <pc:spChg chg="del">
            <ac:chgData name="Francesca MAINO - ESMO" userId="0e04cdf6-27b3-4e1e-8a38-161a3a714cd4" providerId="ADAL" clId="{40BE3202-D8DB-478A-A48A-67F009AD78B2}" dt="2021-07-19T16:08:03.856" v="438" actId="478"/>
            <ac:spMkLst>
              <pc:docMk/>
              <pc:sldMasterMk cId="0" sldId="2147483648"/>
              <pc:sldLayoutMk cId="4185153768" sldId="2147483670"/>
              <ac:spMk id="14" creationId="{567A48CD-406D-494A-BE8D-61322FC1B64D}"/>
            </ac:spMkLst>
          </pc:spChg>
          <pc:spChg chg="del">
            <ac:chgData name="Francesca MAINO - ESMO" userId="0e04cdf6-27b3-4e1e-8a38-161a3a714cd4" providerId="ADAL" clId="{40BE3202-D8DB-478A-A48A-67F009AD78B2}" dt="2021-07-27T14:47:54.433" v="923" actId="478"/>
            <ac:spMkLst>
              <pc:docMk/>
              <pc:sldMasterMk cId="0" sldId="2147483648"/>
              <pc:sldLayoutMk cId="4185153768" sldId="2147483670"/>
              <ac:spMk id="14" creationId="{846530C7-9FE1-064B-A0EA-2B06469829A4}"/>
            </ac:spMkLst>
          </pc:spChg>
        </pc:sldLayoutChg>
        <pc:sldLayoutChg chg="addSp delSp modSp mod">
          <pc:chgData name="Francesca MAINO - ESMO" userId="0e04cdf6-27b3-4e1e-8a38-161a3a714cd4" providerId="ADAL" clId="{40BE3202-D8DB-478A-A48A-67F009AD78B2}" dt="2021-07-27T14:47:48.590" v="922"/>
          <pc:sldLayoutMkLst>
            <pc:docMk/>
            <pc:sldMasterMk cId="0" sldId="2147483648"/>
            <pc:sldLayoutMk cId="1680159779" sldId="2147483671"/>
          </pc:sldLayoutMkLst>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8" creationId="{F4D7FAF0-5203-48FE-B879-A4B690964ABA}"/>
            </ac:spMkLst>
          </pc:spChg>
          <pc:spChg chg="add del mod">
            <ac:chgData name="Francesca MAINO - ESMO" userId="0e04cdf6-27b3-4e1e-8a38-161a3a714cd4" providerId="ADAL" clId="{40BE3202-D8DB-478A-A48A-67F009AD78B2}" dt="2021-07-19T07:51:55.361" v="213" actId="478"/>
            <ac:spMkLst>
              <pc:docMk/>
              <pc:sldMasterMk cId="0" sldId="2147483648"/>
              <pc:sldLayoutMk cId="1680159779" sldId="2147483671"/>
              <ac:spMk id="9" creationId="{6A8940A1-118E-4CE9-A912-34699816E035}"/>
            </ac:spMkLst>
          </pc:spChg>
          <pc:spChg chg="add mod">
            <ac:chgData name="Francesca MAINO - ESMO" userId="0e04cdf6-27b3-4e1e-8a38-161a3a714cd4" providerId="ADAL" clId="{40BE3202-D8DB-478A-A48A-67F009AD78B2}" dt="2021-07-19T16:07:59.511" v="437" actId="1038"/>
            <ac:spMkLst>
              <pc:docMk/>
              <pc:sldMasterMk cId="0" sldId="2147483648"/>
              <pc:sldLayoutMk cId="1680159779" sldId="2147483671"/>
              <ac:spMk id="10" creationId="{42D26924-6974-4E5B-9869-7C6C85A2FECA}"/>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0" creationId="{C269B644-1CEC-4D8B-8DD7-13C7C7E5731A}"/>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0" creationId="{FAADA3A9-93EF-494E-9E7B-761F8591195D}"/>
            </ac:spMkLst>
          </pc:spChg>
          <pc:spChg chg="add mod">
            <ac:chgData name="Francesca MAINO - ESMO" userId="0e04cdf6-27b3-4e1e-8a38-161a3a714cd4" providerId="ADAL" clId="{40BE3202-D8DB-478A-A48A-67F009AD78B2}" dt="2021-07-27T14:47:48.590" v="922"/>
            <ac:spMkLst>
              <pc:docMk/>
              <pc:sldMasterMk cId="0" sldId="2147483648"/>
              <pc:sldLayoutMk cId="1680159779" sldId="2147483671"/>
              <ac:spMk id="11" creationId="{09D5268A-464F-42F5-9880-3D0A08B040B8}"/>
            </ac:spMkLst>
          </pc:spChg>
          <pc:spChg chg="add mod">
            <ac:chgData name="Francesca MAINO - ESMO" userId="0e04cdf6-27b3-4e1e-8a38-161a3a714cd4" providerId="ADAL" clId="{40BE3202-D8DB-478A-A48A-67F009AD78B2}" dt="2021-07-19T07:51:55.603" v="214"/>
            <ac:spMkLst>
              <pc:docMk/>
              <pc:sldMasterMk cId="0" sldId="2147483648"/>
              <pc:sldLayoutMk cId="1680159779" sldId="2147483671"/>
              <ac:spMk id="11" creationId="{3F9FA714-0151-4059-AE30-45511D3B03A0}"/>
            </ac:spMkLst>
          </pc:spChg>
          <pc:spChg chg="add mod">
            <ac:chgData name="Francesca MAINO - ESMO" userId="0e04cdf6-27b3-4e1e-8a38-161a3a714cd4" providerId="ADAL" clId="{40BE3202-D8DB-478A-A48A-67F009AD78B2}" dt="2021-07-19T16:10:11.483" v="689" actId="1038"/>
            <ac:spMkLst>
              <pc:docMk/>
              <pc:sldMasterMk cId="0" sldId="2147483648"/>
              <pc:sldLayoutMk cId="1680159779" sldId="2147483671"/>
              <ac:spMk id="11" creationId="{7DBDAECA-91E6-4B9A-82A0-0BF49D959094}"/>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3" creationId="{63A136F4-242C-2A42-960B-98130B9ED4F6}"/>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3" creationId="{BDBD637A-5A81-6742-BFF9-808E8DB21A9F}"/>
            </ac:spMkLst>
          </pc:spChg>
          <pc:spChg chg="del">
            <ac:chgData name="Francesca MAINO - ESMO" userId="0e04cdf6-27b3-4e1e-8a38-161a3a714cd4" providerId="ADAL" clId="{40BE3202-D8DB-478A-A48A-67F009AD78B2}" dt="2021-07-19T16:07:50.052" v="400" actId="478"/>
            <ac:spMkLst>
              <pc:docMk/>
              <pc:sldMasterMk cId="0" sldId="2147483648"/>
              <pc:sldLayoutMk cId="1680159779" sldId="2147483671"/>
              <ac:spMk id="14" creationId="{2BB55DBA-3D32-0D43-B82E-D033EF3FB3D4}"/>
            </ac:spMkLst>
          </pc:spChg>
          <pc:spChg chg="del">
            <ac:chgData name="Francesca MAINO - ESMO" userId="0e04cdf6-27b3-4e1e-8a38-161a3a714cd4" providerId="ADAL" clId="{40BE3202-D8DB-478A-A48A-67F009AD78B2}" dt="2021-07-27T14:47:48.374" v="921" actId="478"/>
            <ac:spMkLst>
              <pc:docMk/>
              <pc:sldMasterMk cId="0" sldId="2147483648"/>
              <pc:sldLayoutMk cId="1680159779" sldId="2147483671"/>
              <ac:spMk id="14" creationId="{D9C2759B-78F8-A643-AE10-CBE190DA20F7}"/>
            </ac:spMkLst>
          </pc:spChg>
        </pc:sldLayoutChg>
        <pc:sldLayoutChg chg="addSp delSp modSp mod">
          <pc:chgData name="Francesca MAINO - ESMO" userId="0e04cdf6-27b3-4e1e-8a38-161a3a714cd4" providerId="ADAL" clId="{40BE3202-D8DB-478A-A48A-67F009AD78B2}" dt="2021-07-27T14:47:19.019" v="880"/>
          <pc:sldLayoutMkLst>
            <pc:docMk/>
            <pc:sldMasterMk cId="0" sldId="2147483648"/>
            <pc:sldLayoutMk cId="238062821" sldId="2147483672"/>
          </pc:sldLayoutMkLst>
          <pc:spChg chg="add del mod">
            <ac:chgData name="Francesca MAINO - ESMO" userId="0e04cdf6-27b3-4e1e-8a38-161a3a714cd4" providerId="ADAL" clId="{40BE3202-D8DB-478A-A48A-67F009AD78B2}" dt="2021-07-19T07:51:23.622" v="204" actId="478"/>
            <ac:spMkLst>
              <pc:docMk/>
              <pc:sldMasterMk cId="0" sldId="2147483648"/>
              <pc:sldLayoutMk cId="238062821" sldId="2147483672"/>
              <ac:spMk id="7" creationId="{403F7902-CB42-4053-BFEC-9D0A1412BA28}"/>
            </ac:spMkLst>
          </pc:spChg>
          <pc:spChg chg="add mod">
            <ac:chgData name="Francesca MAINO - ESMO" userId="0e04cdf6-27b3-4e1e-8a38-161a3a714cd4" providerId="ADAL" clId="{40BE3202-D8DB-478A-A48A-67F009AD78B2}" dt="2021-07-19T07:45:45.521" v="90"/>
            <ac:spMkLst>
              <pc:docMk/>
              <pc:sldMasterMk cId="0" sldId="2147483648"/>
              <pc:sldLayoutMk cId="238062821" sldId="2147483672"/>
              <ac:spMk id="8" creationId="{3E6C5FF8-9B32-416E-B2D9-09D24176186C}"/>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9" creationId="{77D60A5E-9C7A-4B9F-8A5A-FE4CEC0C8E5A}"/>
            </ac:spMkLst>
          </pc:spChg>
          <pc:spChg chg="add mod">
            <ac:chgData name="Francesca MAINO - ESMO" userId="0e04cdf6-27b3-4e1e-8a38-161a3a714cd4" providerId="ADAL" clId="{40BE3202-D8DB-478A-A48A-67F009AD78B2}" dt="2021-07-19T16:07:24.658" v="353"/>
            <ac:spMkLst>
              <pc:docMk/>
              <pc:sldMasterMk cId="0" sldId="2147483648"/>
              <pc:sldLayoutMk cId="238062821" sldId="2147483672"/>
              <ac:spMk id="9" creationId="{BD74AC16-C2B3-4144-8807-615E555D4DA7}"/>
            </ac:spMkLst>
          </pc:spChg>
          <pc:spChg chg="add mod">
            <ac:chgData name="Francesca MAINO - ESMO" userId="0e04cdf6-27b3-4e1e-8a38-161a3a714cd4" providerId="ADAL" clId="{40BE3202-D8DB-478A-A48A-67F009AD78B2}" dt="2021-07-19T16:09:51.698" v="607"/>
            <ac:spMkLst>
              <pc:docMk/>
              <pc:sldMasterMk cId="0" sldId="2147483648"/>
              <pc:sldLayoutMk cId="238062821" sldId="2147483672"/>
              <ac:spMk id="10" creationId="{56D803BF-6AAA-445C-AEC4-0874EF74B82D}"/>
            </ac:spMkLst>
          </pc:spChg>
          <pc:spChg chg="add mod">
            <ac:chgData name="Francesca MAINO - ESMO" userId="0e04cdf6-27b3-4e1e-8a38-161a3a714cd4" providerId="ADAL" clId="{40BE3202-D8DB-478A-A48A-67F009AD78B2}" dt="2021-07-19T07:51:25.566" v="206" actId="207"/>
            <ac:spMkLst>
              <pc:docMk/>
              <pc:sldMasterMk cId="0" sldId="2147483648"/>
              <pc:sldLayoutMk cId="238062821" sldId="2147483672"/>
              <ac:spMk id="10" creationId="{6287638F-1804-49D0-8DF0-AA570C77C0AB}"/>
            </ac:spMkLst>
          </pc:spChg>
          <pc:spChg chg="add mod">
            <ac:chgData name="Francesca MAINO - ESMO" userId="0e04cdf6-27b3-4e1e-8a38-161a3a714cd4" providerId="ADAL" clId="{40BE3202-D8DB-478A-A48A-67F009AD78B2}" dt="2021-07-27T14:47:19.019" v="880"/>
            <ac:spMkLst>
              <pc:docMk/>
              <pc:sldMasterMk cId="0" sldId="2147483648"/>
              <pc:sldLayoutMk cId="238062821" sldId="2147483672"/>
              <ac:spMk id="10" creationId="{6B9D44E7-B13A-4A56-B208-24B02C27D001}"/>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1" creationId="{2C5F74FF-75DA-2945-ACFE-11EB5CDBBFA2}"/>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1" creationId="{D7DBDDD8-15B4-F944-87C3-1C0BB7319BE5}"/>
            </ac:spMkLst>
          </pc:spChg>
          <pc:spChg chg="del">
            <ac:chgData name="Francesca MAINO - ESMO" userId="0e04cdf6-27b3-4e1e-8a38-161a3a714cd4" providerId="ADAL" clId="{40BE3202-D8DB-478A-A48A-67F009AD78B2}" dt="2021-07-19T16:07:24.364" v="352" actId="478"/>
            <ac:spMkLst>
              <pc:docMk/>
              <pc:sldMasterMk cId="0" sldId="2147483648"/>
              <pc:sldLayoutMk cId="238062821" sldId="2147483672"/>
              <ac:spMk id="12" creationId="{37C5AF4B-93AB-8144-B4DA-3E21CBEA0C7B}"/>
            </ac:spMkLst>
          </pc:spChg>
          <pc:spChg chg="del">
            <ac:chgData name="Francesca MAINO - ESMO" userId="0e04cdf6-27b3-4e1e-8a38-161a3a714cd4" providerId="ADAL" clId="{40BE3202-D8DB-478A-A48A-67F009AD78B2}" dt="2021-07-27T14:47:18.631" v="879" actId="478"/>
            <ac:spMkLst>
              <pc:docMk/>
              <pc:sldMasterMk cId="0" sldId="2147483648"/>
              <pc:sldLayoutMk cId="238062821" sldId="2147483672"/>
              <ac:spMk id="12" creationId="{A5FC045E-F6F1-3A44-BDF3-8703FE93E1AE}"/>
            </ac:spMkLst>
          </pc:spChg>
        </pc:sldLayoutChg>
        <pc:sldLayoutChg chg="addSp delSp modSp mod">
          <pc:chgData name="Francesca MAINO - ESMO" userId="0e04cdf6-27b3-4e1e-8a38-161a3a714cd4" providerId="ADAL" clId="{40BE3202-D8DB-478A-A48A-67F009AD78B2}" dt="2021-07-27T14:48:30.244" v="936"/>
          <pc:sldLayoutMkLst>
            <pc:docMk/>
            <pc:sldMasterMk cId="0" sldId="2147483648"/>
            <pc:sldLayoutMk cId="194330002" sldId="2147483673"/>
          </pc:sldLayoutMkLst>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6" creationId="{06526CF6-5648-E74B-8CB9-5975EE7E07DD}"/>
            </ac:spMkLst>
          </pc:spChg>
          <pc:spChg chg="add del mod">
            <ac:chgData name="Francesca MAINO - ESMO" userId="0e04cdf6-27b3-4e1e-8a38-161a3a714cd4" providerId="ADAL" clId="{40BE3202-D8DB-478A-A48A-67F009AD78B2}" dt="2021-07-19T16:09:33.081" v="588"/>
            <ac:spMkLst>
              <pc:docMk/>
              <pc:sldMasterMk cId="0" sldId="2147483648"/>
              <pc:sldLayoutMk cId="194330002" sldId="2147483673"/>
              <ac:spMk id="6" creationId="{4386C354-3923-419E-85A8-C636A7005339}"/>
            </ac:spMkLst>
          </pc:spChg>
          <pc:spChg chg="add mod">
            <ac:chgData name="Francesca MAINO - ESMO" userId="0e04cdf6-27b3-4e1e-8a38-161a3a714cd4" providerId="ADAL" clId="{40BE3202-D8DB-478A-A48A-67F009AD78B2}" dt="2021-07-19T16:11:23.418" v="775" actId="207"/>
            <ac:spMkLst>
              <pc:docMk/>
              <pc:sldMasterMk cId="0" sldId="2147483648"/>
              <pc:sldLayoutMk cId="194330002" sldId="2147483673"/>
              <ac:spMk id="7" creationId="{33BE7512-1B1D-4064-A4C1-D2248AB51C8A}"/>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7" creationId="{FA6DC291-D943-48BE-A6C2-5AFA7454804E}"/>
            </ac:spMkLst>
          </pc:spChg>
          <pc:spChg chg="del">
            <ac:chgData name="Francesca MAINO - ESMO" userId="0e04cdf6-27b3-4e1e-8a38-161a3a714cd4" providerId="ADAL" clId="{40BE3202-D8DB-478A-A48A-67F009AD78B2}" dt="2021-07-27T14:48:30.044" v="935" actId="478"/>
            <ac:spMkLst>
              <pc:docMk/>
              <pc:sldMasterMk cId="0" sldId="2147483648"/>
              <pc:sldLayoutMk cId="194330002" sldId="2147483673"/>
              <ac:spMk id="8" creationId="{207492AF-C0ED-7F48-AD30-DEBC7BD2E5DC}"/>
            </ac:spMkLst>
          </pc:spChg>
          <pc:spChg chg="add del">
            <ac:chgData name="Francesca MAINO - ESMO" userId="0e04cdf6-27b3-4e1e-8a38-161a3a714cd4" providerId="ADAL" clId="{40BE3202-D8DB-478A-A48A-67F009AD78B2}" dt="2021-07-19T16:11:20.431" v="773" actId="478"/>
            <ac:spMkLst>
              <pc:docMk/>
              <pc:sldMasterMk cId="0" sldId="2147483648"/>
              <pc:sldLayoutMk cId="194330002" sldId="2147483673"/>
              <ac:spMk id="8" creationId="{C8A94D50-35CC-F848-97DE-0F22FC75A0B0}"/>
            </ac:spMkLst>
          </pc:spChg>
          <pc:spChg chg="add mod">
            <ac:chgData name="Francesca MAINO - ESMO" userId="0e04cdf6-27b3-4e1e-8a38-161a3a714cd4" providerId="ADAL" clId="{40BE3202-D8DB-478A-A48A-67F009AD78B2}" dt="2021-07-27T14:48:30.244" v="936"/>
            <ac:spMkLst>
              <pc:docMk/>
              <pc:sldMasterMk cId="0" sldId="2147483648"/>
              <pc:sldLayoutMk cId="194330002" sldId="2147483673"/>
              <ac:spMk id="9" creationId="{A8471FA9-6490-47CE-8AE0-D1A09FAA10B6}"/>
            </ac:spMkLst>
          </pc:spChg>
          <pc:spChg chg="add del mod">
            <ac:chgData name="Francesca MAINO - ESMO" userId="0e04cdf6-27b3-4e1e-8a38-161a3a714cd4" providerId="ADAL" clId="{40BE3202-D8DB-478A-A48A-67F009AD78B2}" dt="2021-07-19T16:11:23.418" v="775" actId="207"/>
            <ac:spMkLst>
              <pc:docMk/>
              <pc:sldMasterMk cId="0" sldId="2147483648"/>
              <pc:sldLayoutMk cId="194330002" sldId="2147483673"/>
              <ac:spMk id="11" creationId="{DF470392-D6F8-1E47-8304-D7F7ECB4D0AC}"/>
            </ac:spMkLst>
          </pc:spChg>
        </pc:sldLayoutChg>
        <pc:sldLayoutChg chg="addSp delSp modSp mod">
          <pc:chgData name="Francesca MAINO - ESMO" userId="0e04cdf6-27b3-4e1e-8a38-161a3a714cd4" providerId="ADAL" clId="{40BE3202-D8DB-478A-A48A-67F009AD78B2}" dt="2021-07-19T07:52:34.477" v="232"/>
          <pc:sldLayoutMkLst>
            <pc:docMk/>
            <pc:sldMasterMk cId="0" sldId="2147483648"/>
            <pc:sldLayoutMk cId="887419423" sldId="2147483674"/>
          </pc:sldLayoutMkLst>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7" creationId="{FB1F483C-434F-4211-8C20-728D09D4FB19}"/>
            </ac:spMkLst>
          </pc:spChg>
          <pc:spChg chg="add del mod">
            <ac:chgData name="Francesca MAINO - ESMO" userId="0e04cdf6-27b3-4e1e-8a38-161a3a714cd4" providerId="ADAL" clId="{40BE3202-D8DB-478A-A48A-67F009AD78B2}" dt="2021-07-19T07:52:34.267" v="231" actId="478"/>
            <ac:spMkLst>
              <pc:docMk/>
              <pc:sldMasterMk cId="0" sldId="2147483648"/>
              <pc:sldLayoutMk cId="887419423" sldId="2147483674"/>
              <ac:spMk id="8" creationId="{14E1DF3C-D221-4EBB-A1B4-A38EA0C9417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9" creationId="{7ABFDF91-0830-4D94-ADDD-2D208EBE2315}"/>
            </ac:spMkLst>
          </pc:spChg>
          <pc:spChg chg="add mod">
            <ac:chgData name="Francesca MAINO - ESMO" userId="0e04cdf6-27b3-4e1e-8a38-161a3a714cd4" providerId="ADAL" clId="{40BE3202-D8DB-478A-A48A-67F009AD78B2}" dt="2021-07-19T07:52:34.477" v="232"/>
            <ac:spMkLst>
              <pc:docMk/>
              <pc:sldMasterMk cId="0" sldId="2147483648"/>
              <pc:sldLayoutMk cId="887419423" sldId="2147483674"/>
              <ac:spMk id="10" creationId="{CCF78B65-3858-4242-9B63-230AEF8E66E9}"/>
            </ac:spMkLst>
          </pc:spChg>
        </pc:sldLayoutChg>
      </pc:sldMasterChg>
    </pc:docChg>
  </pc:docChgLst>
  <pc:docChgLst>
    <pc:chgData name="Francesca MAINO - ESMO" userId="0e04cdf6-27b3-4e1e-8a38-161a3a714cd4" providerId="ADAL" clId="{9FE0CE90-9248-4368-B176-14EEF488E7DF}"/>
    <pc:docChg chg="undo custSel modSld modMainMaster">
      <pc:chgData name="Francesca MAINO - ESMO" userId="0e04cdf6-27b3-4e1e-8a38-161a3a714cd4" providerId="ADAL" clId="{9FE0CE90-9248-4368-B176-14EEF488E7DF}" dt="2021-08-27T08:14:09.287" v="25" actId="700"/>
      <pc:docMkLst>
        <pc:docMk/>
      </pc:docMkLst>
      <pc:sldChg chg="addSp delSp modSp mod chgLayout">
        <pc:chgData name="Francesca MAINO - ESMO" userId="0e04cdf6-27b3-4e1e-8a38-161a3a714cd4" providerId="ADAL" clId="{9FE0CE90-9248-4368-B176-14EEF488E7DF}" dt="2021-08-27T08:13:35.478" v="21" actId="700"/>
        <pc:sldMkLst>
          <pc:docMk/>
          <pc:sldMk cId="0" sldId="256"/>
        </pc:sldMkLst>
        <pc:spChg chg="add mod ord">
          <ac:chgData name="Francesca MAINO - ESMO" userId="0e04cdf6-27b3-4e1e-8a38-161a3a714cd4" providerId="ADAL" clId="{9FE0CE90-9248-4368-B176-14EEF488E7DF}" dt="2021-08-27T08:13:35.478" v="21" actId="700"/>
          <ac:spMkLst>
            <pc:docMk/>
            <pc:sldMk cId="0" sldId="256"/>
            <ac:spMk id="2" creationId="{998C7B84-B2F7-428D-BB9D-5A9B2BEDA0BE}"/>
          </ac:spMkLst>
        </pc:spChg>
        <pc:spChg chg="add mod ord">
          <ac:chgData name="Francesca MAINO - ESMO" userId="0e04cdf6-27b3-4e1e-8a38-161a3a714cd4" providerId="ADAL" clId="{9FE0CE90-9248-4368-B176-14EEF488E7DF}" dt="2021-08-27T08:13:35.478" v="21" actId="700"/>
          <ac:spMkLst>
            <pc:docMk/>
            <pc:sldMk cId="0" sldId="256"/>
            <ac:spMk id="3" creationId="{DDF4015F-FEFC-449D-A708-7FE5866F51B3}"/>
          </ac:spMkLst>
        </pc:spChg>
        <pc:spChg chg="add mod ord">
          <ac:chgData name="Francesca MAINO - ESMO" userId="0e04cdf6-27b3-4e1e-8a38-161a3a714cd4" providerId="ADAL" clId="{9FE0CE90-9248-4368-B176-14EEF488E7DF}" dt="2021-08-27T08:13:35.478" v="21" actId="700"/>
          <ac:spMkLst>
            <pc:docMk/>
            <pc:sldMk cId="0" sldId="256"/>
            <ac:spMk id="4" creationId="{8F561E5E-0416-4414-9BD6-A2F019B9C771}"/>
          </ac:spMkLst>
        </pc:spChg>
        <pc:spChg chg="del">
          <ac:chgData name="Francesca MAINO - ESMO" userId="0e04cdf6-27b3-4e1e-8a38-161a3a714cd4" providerId="ADAL" clId="{9FE0CE90-9248-4368-B176-14EEF488E7DF}" dt="2021-08-27T08:13:35.478" v="21" actId="700"/>
          <ac:spMkLst>
            <pc:docMk/>
            <pc:sldMk cId="0" sldId="256"/>
            <ac:spMk id="62" creationId="{00000000-0000-0000-0000-000000000000}"/>
          </ac:spMkLst>
        </pc:spChg>
        <pc:spChg chg="del">
          <ac:chgData name="Francesca MAINO - ESMO" userId="0e04cdf6-27b3-4e1e-8a38-161a3a714cd4" providerId="ADAL" clId="{9FE0CE90-9248-4368-B176-14EEF488E7DF}" dt="2021-08-27T08:13:35.478" v="21" actId="700"/>
          <ac:spMkLst>
            <pc:docMk/>
            <pc:sldMk cId="0" sldId="256"/>
            <ac:spMk id="63" creationId="{00000000-0000-0000-0000-000000000000}"/>
          </ac:spMkLst>
        </pc:spChg>
        <pc:spChg chg="del">
          <ac:chgData name="Francesca MAINO - ESMO" userId="0e04cdf6-27b3-4e1e-8a38-161a3a714cd4" providerId="ADAL" clId="{9FE0CE90-9248-4368-B176-14EEF488E7DF}" dt="2021-08-27T08:13:35.478" v="21" actId="700"/>
          <ac:spMkLst>
            <pc:docMk/>
            <pc:sldMk cId="0" sldId="256"/>
            <ac:spMk id="64" creationId="{00000000-0000-0000-0000-000000000000}"/>
          </ac:spMkLst>
        </pc:spChg>
      </pc:sldChg>
      <pc:sldChg chg="addSp delSp modSp mod chgLayout">
        <pc:chgData name="Francesca MAINO - ESMO" userId="0e04cdf6-27b3-4e1e-8a38-161a3a714cd4" providerId="ADAL" clId="{9FE0CE90-9248-4368-B176-14EEF488E7DF}" dt="2021-08-27T08:14:09.287" v="25" actId="700"/>
        <pc:sldMkLst>
          <pc:docMk/>
          <pc:sldMk cId="3262538651" sldId="274"/>
        </pc:sldMkLst>
        <pc:spChg chg="del">
          <ac:chgData name="Francesca MAINO - ESMO" userId="0e04cdf6-27b3-4e1e-8a38-161a3a714cd4" providerId="ADAL" clId="{9FE0CE90-9248-4368-B176-14EEF488E7DF}" dt="2021-08-27T08:14:09.287" v="25" actId="700"/>
          <ac:spMkLst>
            <pc:docMk/>
            <pc:sldMk cId="3262538651" sldId="274"/>
            <ac:spMk id="2" creationId="{340F6E7A-D690-0245-B6C9-DC897121EF74}"/>
          </ac:spMkLst>
        </pc:spChg>
        <pc:spChg chg="add mod ord">
          <ac:chgData name="Francesca MAINO - ESMO" userId="0e04cdf6-27b3-4e1e-8a38-161a3a714cd4" providerId="ADAL" clId="{9FE0CE90-9248-4368-B176-14EEF488E7DF}" dt="2021-08-27T08:14:09.287" v="25" actId="700"/>
          <ac:spMkLst>
            <pc:docMk/>
            <pc:sldMk cId="3262538651" sldId="274"/>
            <ac:spMk id="3" creationId="{6A330AEF-B40D-4137-97CF-F2C6F94F8B56}"/>
          </ac:spMkLst>
        </pc:spChg>
      </pc:sldChg>
      <pc:sldChg chg="addSp delSp modSp mod chgLayout">
        <pc:chgData name="Francesca MAINO - ESMO" userId="0e04cdf6-27b3-4e1e-8a38-161a3a714cd4" providerId="ADAL" clId="{9FE0CE90-9248-4368-B176-14EEF488E7DF}" dt="2021-08-27T08:13:45.064" v="22" actId="700"/>
        <pc:sldMkLst>
          <pc:docMk/>
          <pc:sldMk cId="3806275575" sldId="278"/>
        </pc:sldMkLst>
        <pc:spChg chg="del">
          <ac:chgData name="Francesca MAINO - ESMO" userId="0e04cdf6-27b3-4e1e-8a38-161a3a714cd4" providerId="ADAL" clId="{9FE0CE90-9248-4368-B176-14EEF488E7DF}" dt="2021-08-27T08:13:45.064" v="22" actId="700"/>
          <ac:spMkLst>
            <pc:docMk/>
            <pc:sldMk cId="3806275575" sldId="278"/>
            <ac:spMk id="2" creationId="{FF810A4D-0598-42A7-863A-D893BBFBE4B8}"/>
          </ac:spMkLst>
        </pc:spChg>
        <pc:spChg chg="add mod ord">
          <ac:chgData name="Francesca MAINO - ESMO" userId="0e04cdf6-27b3-4e1e-8a38-161a3a714cd4" providerId="ADAL" clId="{9FE0CE90-9248-4368-B176-14EEF488E7DF}" dt="2021-08-27T08:13:45.064" v="22" actId="700"/>
          <ac:spMkLst>
            <pc:docMk/>
            <pc:sldMk cId="3806275575" sldId="278"/>
            <ac:spMk id="3" creationId="{0D9820FC-6AD8-48C6-AAC8-E33B7595FF49}"/>
          </ac:spMkLst>
        </pc:spChg>
      </pc:sldChg>
      <pc:sldChg chg="addSp delSp modSp mod modClrScheme chgLayout">
        <pc:chgData name="Francesca MAINO - ESMO" userId="0e04cdf6-27b3-4e1e-8a38-161a3a714cd4" providerId="ADAL" clId="{9FE0CE90-9248-4368-B176-14EEF488E7DF}" dt="2021-08-27T08:13:51.342" v="23" actId="700"/>
        <pc:sldMkLst>
          <pc:docMk/>
          <pc:sldMk cId="1551789792" sldId="279"/>
        </pc:sldMkLst>
        <pc:spChg chg="del mod ord">
          <ac:chgData name="Francesca MAINO - ESMO" userId="0e04cdf6-27b3-4e1e-8a38-161a3a714cd4" providerId="ADAL" clId="{9FE0CE90-9248-4368-B176-14EEF488E7DF}" dt="2021-08-27T08:13:51.342" v="23" actId="700"/>
          <ac:spMkLst>
            <pc:docMk/>
            <pc:sldMk cId="1551789792" sldId="279"/>
            <ac:spMk id="2" creationId="{408E8DE3-5297-4EB0-8C33-A031A50E7FE9}"/>
          </ac:spMkLst>
        </pc:spChg>
        <pc:spChg chg="del mod ord">
          <ac:chgData name="Francesca MAINO - ESMO" userId="0e04cdf6-27b3-4e1e-8a38-161a3a714cd4" providerId="ADAL" clId="{9FE0CE90-9248-4368-B176-14EEF488E7DF}" dt="2021-08-27T08:13:51.342" v="23" actId="700"/>
          <ac:spMkLst>
            <pc:docMk/>
            <pc:sldMk cId="1551789792" sldId="279"/>
            <ac:spMk id="3" creationId="{A41CABC1-1D9A-456B-92CC-575634FC39BD}"/>
          </ac:spMkLst>
        </pc:spChg>
        <pc:spChg chg="del mod ord">
          <ac:chgData name="Francesca MAINO - ESMO" userId="0e04cdf6-27b3-4e1e-8a38-161a3a714cd4" providerId="ADAL" clId="{9FE0CE90-9248-4368-B176-14EEF488E7DF}" dt="2021-08-27T08:13:51.342" v="23" actId="700"/>
          <ac:spMkLst>
            <pc:docMk/>
            <pc:sldMk cId="1551789792" sldId="279"/>
            <ac:spMk id="4" creationId="{743A8B8B-CE08-49B4-9920-30A1A12A0435}"/>
          </ac:spMkLst>
        </pc:spChg>
        <pc:spChg chg="del mod ord">
          <ac:chgData name="Francesca MAINO - ESMO" userId="0e04cdf6-27b3-4e1e-8a38-161a3a714cd4" providerId="ADAL" clId="{9FE0CE90-9248-4368-B176-14EEF488E7DF}" dt="2021-08-27T08:13:51.342" v="23" actId="700"/>
          <ac:spMkLst>
            <pc:docMk/>
            <pc:sldMk cId="1551789792" sldId="279"/>
            <ac:spMk id="5" creationId="{4E7ED83F-9D9A-48E9-BE4B-D37C2F656D4A}"/>
          </ac:spMkLst>
        </pc:spChg>
        <pc:spChg chg="del">
          <ac:chgData name="Francesca MAINO - ESMO" userId="0e04cdf6-27b3-4e1e-8a38-161a3a714cd4" providerId="ADAL" clId="{9FE0CE90-9248-4368-B176-14EEF488E7DF}" dt="2021-08-27T08:13:51.342" v="23" actId="700"/>
          <ac:spMkLst>
            <pc:docMk/>
            <pc:sldMk cId="1551789792" sldId="279"/>
            <ac:spMk id="6" creationId="{A0A130A5-D177-4BFA-A90C-26EE682FC65C}"/>
          </ac:spMkLst>
        </pc:spChg>
        <pc:spChg chg="add mod ord">
          <ac:chgData name="Francesca MAINO - ESMO" userId="0e04cdf6-27b3-4e1e-8a38-161a3a714cd4" providerId="ADAL" clId="{9FE0CE90-9248-4368-B176-14EEF488E7DF}" dt="2021-08-27T08:13:51.342" v="23" actId="700"/>
          <ac:spMkLst>
            <pc:docMk/>
            <pc:sldMk cId="1551789792" sldId="279"/>
            <ac:spMk id="7" creationId="{C8B532ED-85DF-4A74-B3C0-48CBF494A6C3}"/>
          </ac:spMkLst>
        </pc:spChg>
        <pc:spChg chg="add mod ord">
          <ac:chgData name="Francesca MAINO - ESMO" userId="0e04cdf6-27b3-4e1e-8a38-161a3a714cd4" providerId="ADAL" clId="{9FE0CE90-9248-4368-B176-14EEF488E7DF}" dt="2021-08-27T08:13:51.342" v="23" actId="700"/>
          <ac:spMkLst>
            <pc:docMk/>
            <pc:sldMk cId="1551789792" sldId="279"/>
            <ac:spMk id="8" creationId="{AAE4B2B5-139F-47A3-B3CD-4D1A23B6B72D}"/>
          </ac:spMkLst>
        </pc:spChg>
        <pc:spChg chg="add mod ord">
          <ac:chgData name="Francesca MAINO - ESMO" userId="0e04cdf6-27b3-4e1e-8a38-161a3a714cd4" providerId="ADAL" clId="{9FE0CE90-9248-4368-B176-14EEF488E7DF}" dt="2021-08-27T08:13:51.342" v="23" actId="700"/>
          <ac:spMkLst>
            <pc:docMk/>
            <pc:sldMk cId="1551789792" sldId="279"/>
            <ac:spMk id="9" creationId="{C7A234E8-69CD-4E86-9081-B07E70DD9327}"/>
          </ac:spMkLst>
        </pc:spChg>
        <pc:spChg chg="add mod ord">
          <ac:chgData name="Francesca MAINO - ESMO" userId="0e04cdf6-27b3-4e1e-8a38-161a3a714cd4" providerId="ADAL" clId="{9FE0CE90-9248-4368-B176-14EEF488E7DF}" dt="2021-08-27T08:13:51.342" v="23" actId="700"/>
          <ac:spMkLst>
            <pc:docMk/>
            <pc:sldMk cId="1551789792" sldId="279"/>
            <ac:spMk id="10" creationId="{25B70E09-3840-40A8-9C03-02564BF02F09}"/>
          </ac:spMkLst>
        </pc:spChg>
      </pc:sldChg>
      <pc:sldChg chg="addSp delSp modSp mod chgLayout">
        <pc:chgData name="Francesca MAINO - ESMO" userId="0e04cdf6-27b3-4e1e-8a38-161a3a714cd4" providerId="ADAL" clId="{9FE0CE90-9248-4368-B176-14EEF488E7DF}" dt="2021-08-27T08:14:00.408" v="24" actId="700"/>
        <pc:sldMkLst>
          <pc:docMk/>
          <pc:sldMk cId="251620622" sldId="280"/>
        </pc:sldMkLst>
        <pc:spChg chg="del">
          <ac:chgData name="Francesca MAINO - ESMO" userId="0e04cdf6-27b3-4e1e-8a38-161a3a714cd4" providerId="ADAL" clId="{9FE0CE90-9248-4368-B176-14EEF488E7DF}" dt="2021-08-27T08:14:00.408" v="24" actId="700"/>
          <ac:spMkLst>
            <pc:docMk/>
            <pc:sldMk cId="251620622" sldId="280"/>
            <ac:spMk id="2" creationId="{710B76FD-71A8-41BC-B0F0-9AAB116149A0}"/>
          </ac:spMkLst>
        </pc:spChg>
        <pc:spChg chg="add mod ord">
          <ac:chgData name="Francesca MAINO - ESMO" userId="0e04cdf6-27b3-4e1e-8a38-161a3a714cd4" providerId="ADAL" clId="{9FE0CE90-9248-4368-B176-14EEF488E7DF}" dt="2021-08-27T08:14:00.408" v="24" actId="700"/>
          <ac:spMkLst>
            <pc:docMk/>
            <pc:sldMk cId="251620622" sldId="280"/>
            <ac:spMk id="3" creationId="{DF03BFD6-0F5F-4D14-80F4-5B6A7A4B9510}"/>
          </ac:spMkLst>
        </pc:spChg>
      </pc:sldChg>
      <pc:sldMasterChg chg="modSldLayout">
        <pc:chgData name="Francesca MAINO - ESMO" userId="0e04cdf6-27b3-4e1e-8a38-161a3a714cd4" providerId="ADAL" clId="{9FE0CE90-9248-4368-B176-14EEF488E7DF}" dt="2021-08-27T08:13:12.823" v="20"/>
        <pc:sldMasterMkLst>
          <pc:docMk/>
          <pc:sldMasterMk cId="0" sldId="2147483648"/>
        </pc:sldMasterMkLst>
        <pc:sldLayoutChg chg="addSp delSp modSp mod">
          <pc:chgData name="Francesca MAINO - ESMO" userId="0e04cdf6-27b3-4e1e-8a38-161a3a714cd4" providerId="ADAL" clId="{9FE0CE90-9248-4368-B176-14EEF488E7DF}" dt="2021-08-27T08:12:59.328" v="18"/>
          <pc:sldLayoutMkLst>
            <pc:docMk/>
            <pc:sldMasterMk cId="0" sldId="2147483648"/>
            <pc:sldLayoutMk cId="0" sldId="2147483649"/>
          </pc:sldLayoutMkLst>
          <pc:spChg chg="add mod">
            <ac:chgData name="Francesca MAINO - ESMO" userId="0e04cdf6-27b3-4e1e-8a38-161a3a714cd4" providerId="ADAL" clId="{9FE0CE90-9248-4368-B176-14EEF488E7DF}" dt="2021-08-27T08:12:59.328" v="18"/>
            <ac:spMkLst>
              <pc:docMk/>
              <pc:sldMasterMk cId="0" sldId="2147483648"/>
              <pc:sldLayoutMk cId="0" sldId="2147483649"/>
              <ac:spMk id="7" creationId="{46541DDF-F52A-42C8-93D2-B8C93886E262}"/>
            </ac:spMkLst>
          </pc:spChg>
          <pc:spChg chg="del">
            <ac:chgData name="Francesca MAINO - ESMO" userId="0e04cdf6-27b3-4e1e-8a38-161a3a714cd4" providerId="ADAL" clId="{9FE0CE90-9248-4368-B176-14EEF488E7DF}" dt="2021-08-27T08:12:59.002" v="17" actId="478"/>
            <ac:spMkLst>
              <pc:docMk/>
              <pc:sldMasterMk cId="0" sldId="2147483648"/>
              <pc:sldLayoutMk cId="0" sldId="2147483649"/>
              <ac:spMk id="14" creationId="{00000000-0000-0000-0000-000000000000}"/>
            </ac:spMkLst>
          </pc:spChg>
          <pc:picChg chg="add mod">
            <ac:chgData name="Francesca MAINO - ESMO" userId="0e04cdf6-27b3-4e1e-8a38-161a3a714cd4" providerId="ADAL" clId="{9FE0CE90-9248-4368-B176-14EEF488E7DF}" dt="2021-08-27T08:12:59.328" v="18"/>
            <ac:picMkLst>
              <pc:docMk/>
              <pc:sldMasterMk cId="0" sldId="2147483648"/>
              <pc:sldLayoutMk cId="0" sldId="2147483649"/>
              <ac:picMk id="8" creationId="{47AF5B8F-9FB1-4018-AD18-97104BB323F6}"/>
            </ac:picMkLst>
          </pc:picChg>
        </pc:sldLayoutChg>
        <pc:sldLayoutChg chg="modSp mod">
          <pc:chgData name="Francesca MAINO - ESMO" userId="0e04cdf6-27b3-4e1e-8a38-161a3a714cd4" providerId="ADAL" clId="{9FE0CE90-9248-4368-B176-14EEF488E7DF}" dt="2021-08-27T08:04:24.921" v="0" actId="207"/>
          <pc:sldLayoutMkLst>
            <pc:docMk/>
            <pc:sldMasterMk cId="0" sldId="2147483648"/>
            <pc:sldLayoutMk cId="0" sldId="2147483650"/>
          </pc:sldLayoutMkLst>
          <pc:spChg chg="mod">
            <ac:chgData name="Francesca MAINO - ESMO" userId="0e04cdf6-27b3-4e1e-8a38-161a3a714cd4" providerId="ADAL" clId="{9FE0CE90-9248-4368-B176-14EEF488E7DF}" dt="2021-08-27T08:04:24.921" v="0" actId="207"/>
            <ac:spMkLst>
              <pc:docMk/>
              <pc:sldMasterMk cId="0" sldId="2147483648"/>
              <pc:sldLayoutMk cId="0" sldId="2147483650"/>
              <ac:spMk id="5" creationId="{D1D0B917-7AEC-4D84-A351-D9D66AC4FB77}"/>
            </ac:spMkLst>
          </pc:spChg>
        </pc:sldLayoutChg>
        <pc:sldLayoutChg chg="addSp delSp modSp mod">
          <pc:chgData name="Francesca MAINO - ESMO" userId="0e04cdf6-27b3-4e1e-8a38-161a3a714cd4" providerId="ADAL" clId="{9FE0CE90-9248-4368-B176-14EEF488E7DF}" dt="2021-08-27T08:04:40.791" v="4"/>
          <pc:sldLayoutMkLst>
            <pc:docMk/>
            <pc:sldMasterMk cId="0" sldId="2147483648"/>
            <pc:sldLayoutMk cId="3354575459" sldId="2147483660"/>
          </pc:sldLayoutMkLst>
          <pc:spChg chg="add mod">
            <ac:chgData name="Francesca MAINO - ESMO" userId="0e04cdf6-27b3-4e1e-8a38-161a3a714cd4" providerId="ADAL" clId="{9FE0CE90-9248-4368-B176-14EEF488E7DF}" dt="2021-08-27T08:04:40.791" v="4"/>
            <ac:spMkLst>
              <pc:docMk/>
              <pc:sldMasterMk cId="0" sldId="2147483648"/>
              <pc:sldLayoutMk cId="3354575459" sldId="2147483660"/>
              <ac:spMk id="9" creationId="{400B760E-0C5F-451B-BBEE-1DA57D809C0E}"/>
            </ac:spMkLst>
          </pc:spChg>
          <pc:spChg chg="add mod">
            <ac:chgData name="Francesca MAINO - ESMO" userId="0e04cdf6-27b3-4e1e-8a38-161a3a714cd4" providerId="ADAL" clId="{9FE0CE90-9248-4368-B176-14EEF488E7DF}" dt="2021-08-27T08:04:40.791" v="4"/>
            <ac:spMkLst>
              <pc:docMk/>
              <pc:sldMasterMk cId="0" sldId="2147483648"/>
              <pc:sldLayoutMk cId="3354575459" sldId="2147483660"/>
              <ac:spMk id="10" creationId="{F092C3DD-F922-4120-BCB0-59EDDF93A933}"/>
            </ac:spMkLst>
          </pc:spChg>
          <pc:spChg chg="del">
            <ac:chgData name="Francesca MAINO - ESMO" userId="0e04cdf6-27b3-4e1e-8a38-161a3a714cd4" providerId="ADAL" clId="{9FE0CE90-9248-4368-B176-14EEF488E7DF}" dt="2021-08-27T08:04:40.490" v="3" actId="478"/>
            <ac:spMkLst>
              <pc:docMk/>
              <pc:sldMasterMk cId="0" sldId="2147483648"/>
              <pc:sldLayoutMk cId="3354575459" sldId="2147483660"/>
              <ac:spMk id="11" creationId="{2546F388-8AF4-EE45-902A-C1D06E4E9210}"/>
            </ac:spMkLst>
          </pc:spChg>
          <pc:spChg chg="del">
            <ac:chgData name="Francesca MAINO - ESMO" userId="0e04cdf6-27b3-4e1e-8a38-161a3a714cd4" providerId="ADAL" clId="{9FE0CE90-9248-4368-B176-14EEF488E7DF}" dt="2021-08-27T08:04:40.490" v="3" actId="478"/>
            <ac:spMkLst>
              <pc:docMk/>
              <pc:sldMasterMk cId="0" sldId="2147483648"/>
              <pc:sldLayoutMk cId="3354575459" sldId="2147483660"/>
              <ac:spMk id="12" creationId="{3D587CE8-3B5D-3D47-AE43-59E8A14E1BBC}"/>
            </ac:spMkLst>
          </pc:spChg>
        </pc:sldLayoutChg>
        <pc:sldLayoutChg chg="addSp delSp modSp mod">
          <pc:chgData name="Francesca MAINO - ESMO" userId="0e04cdf6-27b3-4e1e-8a38-161a3a714cd4" providerId="ADAL" clId="{9FE0CE90-9248-4368-B176-14EEF488E7DF}" dt="2021-08-27T08:04:49.727" v="8"/>
          <pc:sldLayoutMkLst>
            <pc:docMk/>
            <pc:sldMasterMk cId="0" sldId="2147483648"/>
            <pc:sldLayoutMk cId="892632705" sldId="2147483662"/>
          </pc:sldLayoutMkLst>
          <pc:spChg chg="add mod">
            <ac:chgData name="Francesca MAINO - ESMO" userId="0e04cdf6-27b3-4e1e-8a38-161a3a714cd4" providerId="ADAL" clId="{9FE0CE90-9248-4368-B176-14EEF488E7DF}" dt="2021-08-27T08:04:49.727" v="8"/>
            <ac:spMkLst>
              <pc:docMk/>
              <pc:sldMasterMk cId="0" sldId="2147483648"/>
              <pc:sldLayoutMk cId="892632705" sldId="2147483662"/>
              <ac:spMk id="9" creationId="{707DA7F3-DA8C-425F-8DEA-3C0792A6903D}"/>
            </ac:spMkLst>
          </pc:spChg>
          <pc:spChg chg="del">
            <ac:chgData name="Francesca MAINO - ESMO" userId="0e04cdf6-27b3-4e1e-8a38-161a3a714cd4" providerId="ADAL" clId="{9FE0CE90-9248-4368-B176-14EEF488E7DF}" dt="2021-08-27T08:04:49.596" v="7" actId="478"/>
            <ac:spMkLst>
              <pc:docMk/>
              <pc:sldMasterMk cId="0" sldId="2147483648"/>
              <pc:sldLayoutMk cId="892632705" sldId="2147483662"/>
              <ac:spMk id="10" creationId="{EDE7B0D9-BF84-8942-941F-90559979B0FD}"/>
            </ac:spMkLst>
          </pc:spChg>
          <pc:spChg chg="add mod">
            <ac:chgData name="Francesca MAINO - ESMO" userId="0e04cdf6-27b3-4e1e-8a38-161a3a714cd4" providerId="ADAL" clId="{9FE0CE90-9248-4368-B176-14EEF488E7DF}" dt="2021-08-27T08:04:49.727" v="8"/>
            <ac:spMkLst>
              <pc:docMk/>
              <pc:sldMasterMk cId="0" sldId="2147483648"/>
              <pc:sldLayoutMk cId="892632705" sldId="2147483662"/>
              <ac:spMk id="11" creationId="{94B67088-8537-4385-83B0-98C3F5F1B8FD}"/>
            </ac:spMkLst>
          </pc:spChg>
          <pc:spChg chg="del">
            <ac:chgData name="Francesca MAINO - ESMO" userId="0e04cdf6-27b3-4e1e-8a38-161a3a714cd4" providerId="ADAL" clId="{9FE0CE90-9248-4368-B176-14EEF488E7DF}" dt="2021-08-27T08:04:49.596" v="7" actId="478"/>
            <ac:spMkLst>
              <pc:docMk/>
              <pc:sldMasterMk cId="0" sldId="2147483648"/>
              <pc:sldLayoutMk cId="892632705" sldId="2147483662"/>
              <ac:spMk id="12" creationId="{7E76D4F0-D1B5-3F4D-8C18-1E248A51FCDB}"/>
            </ac:spMkLst>
          </pc:spChg>
        </pc:sldLayoutChg>
        <pc:sldLayoutChg chg="addSp delSp modSp mod">
          <pc:chgData name="Francesca MAINO - ESMO" userId="0e04cdf6-27b3-4e1e-8a38-161a3a714cd4" providerId="ADAL" clId="{9FE0CE90-9248-4368-B176-14EEF488E7DF}" dt="2021-08-27T08:13:12.823" v="20"/>
          <pc:sldLayoutMkLst>
            <pc:docMk/>
            <pc:sldMasterMk cId="0" sldId="2147483648"/>
            <pc:sldLayoutMk cId="887419423" sldId="2147483664"/>
          </pc:sldLayoutMkLst>
          <pc:spChg chg="add mod">
            <ac:chgData name="Francesca MAINO - ESMO" userId="0e04cdf6-27b3-4e1e-8a38-161a3a714cd4" providerId="ADAL" clId="{9FE0CE90-9248-4368-B176-14EEF488E7DF}" dt="2021-08-27T08:13:12.823" v="20"/>
            <ac:spMkLst>
              <pc:docMk/>
              <pc:sldMasterMk cId="0" sldId="2147483648"/>
              <pc:sldLayoutMk cId="887419423" sldId="2147483664"/>
              <ac:spMk id="8" creationId="{BDE15077-C3F1-4668-A0CC-1B817674F7E0}"/>
            </ac:spMkLst>
          </pc:spChg>
          <pc:spChg chg="add mod">
            <ac:chgData name="Francesca MAINO - ESMO" userId="0e04cdf6-27b3-4e1e-8a38-161a3a714cd4" providerId="ADAL" clId="{9FE0CE90-9248-4368-B176-14EEF488E7DF}" dt="2021-08-27T08:13:12.823" v="20"/>
            <ac:spMkLst>
              <pc:docMk/>
              <pc:sldMasterMk cId="0" sldId="2147483648"/>
              <pc:sldLayoutMk cId="887419423" sldId="2147483664"/>
              <ac:spMk id="9" creationId="{FE363E35-F416-411E-A58A-8EE8C5EBDBA7}"/>
            </ac:spMkLst>
          </pc:spChg>
          <pc:spChg chg="del">
            <ac:chgData name="Francesca MAINO - ESMO" userId="0e04cdf6-27b3-4e1e-8a38-161a3a714cd4" providerId="ADAL" clId="{9FE0CE90-9248-4368-B176-14EEF488E7DF}" dt="2021-08-27T08:13:12.591" v="19" actId="478"/>
            <ac:spMkLst>
              <pc:docMk/>
              <pc:sldMasterMk cId="0" sldId="2147483648"/>
              <pc:sldLayoutMk cId="887419423" sldId="2147483664"/>
              <ac:spMk id="13" creationId="{498DAD6E-FCAD-2643-993F-D0E0C28D61E7}"/>
            </ac:spMkLst>
          </pc:spChg>
          <pc:spChg chg="del">
            <ac:chgData name="Francesca MAINO - ESMO" userId="0e04cdf6-27b3-4e1e-8a38-161a3a714cd4" providerId="ADAL" clId="{9FE0CE90-9248-4368-B176-14EEF488E7DF}" dt="2021-08-27T08:13:12.591" v="19" actId="478"/>
            <ac:spMkLst>
              <pc:docMk/>
              <pc:sldMasterMk cId="0" sldId="2147483648"/>
              <pc:sldLayoutMk cId="887419423" sldId="2147483664"/>
              <ac:spMk id="16" creationId="{090400D2-22C2-9A44-81F1-00427A76D767}"/>
            </ac:spMkLst>
          </pc:spChg>
          <pc:picChg chg="add mod">
            <ac:chgData name="Francesca MAINO - ESMO" userId="0e04cdf6-27b3-4e1e-8a38-161a3a714cd4" providerId="ADAL" clId="{9FE0CE90-9248-4368-B176-14EEF488E7DF}" dt="2021-08-27T08:13:12.823" v="20"/>
            <ac:picMkLst>
              <pc:docMk/>
              <pc:sldMasterMk cId="0" sldId="2147483648"/>
              <pc:sldLayoutMk cId="887419423" sldId="2147483664"/>
              <ac:picMk id="10" creationId="{7EB12CDB-DC31-494F-A582-EB372C6A01E2}"/>
            </ac:picMkLst>
          </pc:picChg>
        </pc:sldLayoutChg>
        <pc:sldLayoutChg chg="addSp delSp modSp mod">
          <pc:chgData name="Francesca MAINO - ESMO" userId="0e04cdf6-27b3-4e1e-8a38-161a3a714cd4" providerId="ADAL" clId="{9FE0CE90-9248-4368-B176-14EEF488E7DF}" dt="2021-08-27T08:04:36.033" v="2"/>
          <pc:sldLayoutMkLst>
            <pc:docMk/>
            <pc:sldMasterMk cId="0" sldId="2147483648"/>
            <pc:sldLayoutMk cId="216004049" sldId="2147483665"/>
          </pc:sldLayoutMkLst>
          <pc:spChg chg="add mod">
            <ac:chgData name="Francesca MAINO - ESMO" userId="0e04cdf6-27b3-4e1e-8a38-161a3a714cd4" providerId="ADAL" clId="{9FE0CE90-9248-4368-B176-14EEF488E7DF}" dt="2021-08-27T08:04:36.033" v="2"/>
            <ac:spMkLst>
              <pc:docMk/>
              <pc:sldMasterMk cId="0" sldId="2147483648"/>
              <pc:sldLayoutMk cId="216004049" sldId="2147483665"/>
              <ac:spMk id="9" creationId="{EB9B1A85-D715-4303-8416-F339187FC52C}"/>
            </ac:spMkLst>
          </pc:spChg>
          <pc:spChg chg="add mod">
            <ac:chgData name="Francesca MAINO - ESMO" userId="0e04cdf6-27b3-4e1e-8a38-161a3a714cd4" providerId="ADAL" clId="{9FE0CE90-9248-4368-B176-14EEF488E7DF}" dt="2021-08-27T08:04:36.033" v="2"/>
            <ac:spMkLst>
              <pc:docMk/>
              <pc:sldMasterMk cId="0" sldId="2147483648"/>
              <pc:sldLayoutMk cId="216004049" sldId="2147483665"/>
              <ac:spMk id="10" creationId="{BDA1A4D2-5CB4-49D8-BA99-B197DAC9DEC7}"/>
            </ac:spMkLst>
          </pc:spChg>
          <pc:spChg chg="del">
            <ac:chgData name="Francesca MAINO - ESMO" userId="0e04cdf6-27b3-4e1e-8a38-161a3a714cd4" providerId="ADAL" clId="{9FE0CE90-9248-4368-B176-14EEF488E7DF}" dt="2021-08-27T08:04:35.749" v="1" actId="478"/>
            <ac:spMkLst>
              <pc:docMk/>
              <pc:sldMasterMk cId="0" sldId="2147483648"/>
              <pc:sldLayoutMk cId="216004049" sldId="2147483665"/>
              <ac:spMk id="11" creationId="{945CC633-B8AF-C14A-980C-80FC3F4C0E08}"/>
            </ac:spMkLst>
          </pc:spChg>
          <pc:spChg chg="del">
            <ac:chgData name="Francesca MAINO - ESMO" userId="0e04cdf6-27b3-4e1e-8a38-161a3a714cd4" providerId="ADAL" clId="{9FE0CE90-9248-4368-B176-14EEF488E7DF}" dt="2021-08-27T08:04:35.749" v="1" actId="478"/>
            <ac:spMkLst>
              <pc:docMk/>
              <pc:sldMasterMk cId="0" sldId="2147483648"/>
              <pc:sldLayoutMk cId="216004049" sldId="2147483665"/>
              <ac:spMk id="15" creationId="{CA873264-64ED-BF46-8E25-6A189DB0B629}"/>
            </ac:spMkLst>
          </pc:spChg>
        </pc:sldLayoutChg>
        <pc:sldLayoutChg chg="addSp delSp modSp mod">
          <pc:chgData name="Francesca MAINO - ESMO" userId="0e04cdf6-27b3-4e1e-8a38-161a3a714cd4" providerId="ADAL" clId="{9FE0CE90-9248-4368-B176-14EEF488E7DF}" dt="2021-08-27T08:04:57.014" v="12"/>
          <pc:sldLayoutMkLst>
            <pc:docMk/>
            <pc:sldMasterMk cId="0" sldId="2147483648"/>
            <pc:sldLayoutMk cId="1784752026" sldId="2147483667"/>
          </pc:sldLayoutMkLst>
          <pc:spChg chg="del">
            <ac:chgData name="Francesca MAINO - ESMO" userId="0e04cdf6-27b3-4e1e-8a38-161a3a714cd4" providerId="ADAL" clId="{9FE0CE90-9248-4368-B176-14EEF488E7DF}" dt="2021-08-27T08:04:56.813" v="11" actId="478"/>
            <ac:spMkLst>
              <pc:docMk/>
              <pc:sldMasterMk cId="0" sldId="2147483648"/>
              <pc:sldLayoutMk cId="1784752026" sldId="2147483667"/>
              <ac:spMk id="5" creationId="{E613CE73-31B4-2443-8C9B-7A29060567D9}"/>
            </ac:spMkLst>
          </pc:spChg>
          <pc:spChg chg="del">
            <ac:chgData name="Francesca MAINO - ESMO" userId="0e04cdf6-27b3-4e1e-8a38-161a3a714cd4" providerId="ADAL" clId="{9FE0CE90-9248-4368-B176-14EEF488E7DF}" dt="2021-08-27T08:04:56.813" v="11" actId="478"/>
            <ac:spMkLst>
              <pc:docMk/>
              <pc:sldMasterMk cId="0" sldId="2147483648"/>
              <pc:sldLayoutMk cId="1784752026" sldId="2147483667"/>
              <ac:spMk id="6" creationId="{3745E50D-1C80-2649-A430-0DA98729C80C}"/>
            </ac:spMkLst>
          </pc:spChg>
          <pc:spChg chg="add mod">
            <ac:chgData name="Francesca MAINO - ESMO" userId="0e04cdf6-27b3-4e1e-8a38-161a3a714cd4" providerId="ADAL" clId="{9FE0CE90-9248-4368-B176-14EEF488E7DF}" dt="2021-08-27T08:04:57.014" v="12"/>
            <ac:spMkLst>
              <pc:docMk/>
              <pc:sldMasterMk cId="0" sldId="2147483648"/>
              <pc:sldLayoutMk cId="1784752026" sldId="2147483667"/>
              <ac:spMk id="7" creationId="{96982A93-ACCB-4DC8-908D-5B6B90140AFB}"/>
            </ac:spMkLst>
          </pc:spChg>
          <pc:spChg chg="add mod">
            <ac:chgData name="Francesca MAINO - ESMO" userId="0e04cdf6-27b3-4e1e-8a38-161a3a714cd4" providerId="ADAL" clId="{9FE0CE90-9248-4368-B176-14EEF488E7DF}" dt="2021-08-27T08:04:57.014" v="12"/>
            <ac:spMkLst>
              <pc:docMk/>
              <pc:sldMasterMk cId="0" sldId="2147483648"/>
              <pc:sldLayoutMk cId="1784752026" sldId="2147483667"/>
              <ac:spMk id="8" creationId="{6A75C382-197B-4809-9662-9C6E935D7ACB}"/>
            </ac:spMkLst>
          </pc:spChg>
          <pc:picChg chg="mod">
            <ac:chgData name="Francesca MAINO - ESMO" userId="0e04cdf6-27b3-4e1e-8a38-161a3a714cd4" providerId="ADAL" clId="{9FE0CE90-9248-4368-B176-14EEF488E7DF}" dt="2021-08-27T08:04:53.892" v="10" actId="1076"/>
            <ac:picMkLst>
              <pc:docMk/>
              <pc:sldMasterMk cId="0" sldId="2147483648"/>
              <pc:sldLayoutMk cId="1784752026" sldId="2147483667"/>
              <ac:picMk id="10" creationId="{6C68F0F9-1A7B-2445-B923-EB86F4A0537E}"/>
            </ac:picMkLst>
          </pc:picChg>
        </pc:sldLayoutChg>
        <pc:sldLayoutChg chg="addSp delSp modSp mod">
          <pc:chgData name="Francesca MAINO - ESMO" userId="0e04cdf6-27b3-4e1e-8a38-161a3a714cd4" providerId="ADAL" clId="{9FE0CE90-9248-4368-B176-14EEF488E7DF}" dt="2021-08-27T08:05:01.794" v="14"/>
          <pc:sldLayoutMkLst>
            <pc:docMk/>
            <pc:sldMasterMk cId="0" sldId="2147483648"/>
            <pc:sldLayoutMk cId="805117329" sldId="2147483668"/>
          </pc:sldLayoutMkLst>
          <pc:spChg chg="add mod">
            <ac:chgData name="Francesca MAINO - ESMO" userId="0e04cdf6-27b3-4e1e-8a38-161a3a714cd4" providerId="ADAL" clId="{9FE0CE90-9248-4368-B176-14EEF488E7DF}" dt="2021-08-27T08:05:01.794" v="14"/>
            <ac:spMkLst>
              <pc:docMk/>
              <pc:sldMasterMk cId="0" sldId="2147483648"/>
              <pc:sldLayoutMk cId="805117329" sldId="2147483668"/>
              <ac:spMk id="6" creationId="{9F868E18-4D46-4EEC-A29B-AAF39D4ACBDF}"/>
            </ac:spMkLst>
          </pc:spChg>
          <pc:spChg chg="add mod">
            <ac:chgData name="Francesca MAINO - ESMO" userId="0e04cdf6-27b3-4e1e-8a38-161a3a714cd4" providerId="ADAL" clId="{9FE0CE90-9248-4368-B176-14EEF488E7DF}" dt="2021-08-27T08:05:01.794" v="14"/>
            <ac:spMkLst>
              <pc:docMk/>
              <pc:sldMasterMk cId="0" sldId="2147483648"/>
              <pc:sldLayoutMk cId="805117329" sldId="2147483668"/>
              <ac:spMk id="7" creationId="{2560EF32-192B-493E-8D99-A498E05CA6B1}"/>
            </ac:spMkLst>
          </pc:spChg>
          <pc:spChg chg="del">
            <ac:chgData name="Francesca MAINO - ESMO" userId="0e04cdf6-27b3-4e1e-8a38-161a3a714cd4" providerId="ADAL" clId="{9FE0CE90-9248-4368-B176-14EEF488E7DF}" dt="2021-08-27T08:05:01.324" v="13" actId="478"/>
            <ac:spMkLst>
              <pc:docMk/>
              <pc:sldMasterMk cId="0" sldId="2147483648"/>
              <pc:sldLayoutMk cId="805117329" sldId="2147483668"/>
              <ac:spMk id="9" creationId="{3CAA9610-04EB-B848-9DFB-FD54F24BEBA0}"/>
            </ac:spMkLst>
          </pc:spChg>
          <pc:spChg chg="del">
            <ac:chgData name="Francesca MAINO - ESMO" userId="0e04cdf6-27b3-4e1e-8a38-161a3a714cd4" providerId="ADAL" clId="{9FE0CE90-9248-4368-B176-14EEF488E7DF}" dt="2021-08-27T08:05:01.324" v="13" actId="478"/>
            <ac:spMkLst>
              <pc:docMk/>
              <pc:sldMasterMk cId="0" sldId="2147483648"/>
              <pc:sldLayoutMk cId="805117329" sldId="2147483668"/>
              <ac:spMk id="10" creationId="{AAB78238-2B2D-444C-BF57-FE197515EA3D}"/>
            </ac:spMkLst>
          </pc:spChg>
        </pc:sldLayoutChg>
        <pc:sldLayoutChg chg="addSp delSp modSp mod">
          <pc:chgData name="Francesca MAINO - ESMO" userId="0e04cdf6-27b3-4e1e-8a38-161a3a714cd4" providerId="ADAL" clId="{9FE0CE90-9248-4368-B176-14EEF488E7DF}" dt="2021-08-27T08:04:45.238" v="6"/>
          <pc:sldLayoutMkLst>
            <pc:docMk/>
            <pc:sldMasterMk cId="0" sldId="2147483648"/>
            <pc:sldLayoutMk cId="4185153768" sldId="2147483670"/>
          </pc:sldLayoutMkLst>
          <pc:spChg chg="add mod">
            <ac:chgData name="Francesca MAINO - ESMO" userId="0e04cdf6-27b3-4e1e-8a38-161a3a714cd4" providerId="ADAL" clId="{9FE0CE90-9248-4368-B176-14EEF488E7DF}" dt="2021-08-27T08:04:45.238" v="6"/>
            <ac:spMkLst>
              <pc:docMk/>
              <pc:sldMasterMk cId="0" sldId="2147483648"/>
              <pc:sldLayoutMk cId="4185153768" sldId="2147483670"/>
              <ac:spMk id="10" creationId="{ED7279D5-3ADA-41F8-A300-6CBAB16F1A41}"/>
            </ac:spMkLst>
          </pc:spChg>
          <pc:spChg chg="add mod">
            <ac:chgData name="Francesca MAINO - ESMO" userId="0e04cdf6-27b3-4e1e-8a38-161a3a714cd4" providerId="ADAL" clId="{9FE0CE90-9248-4368-B176-14EEF488E7DF}" dt="2021-08-27T08:04:45.238" v="6"/>
            <ac:spMkLst>
              <pc:docMk/>
              <pc:sldMasterMk cId="0" sldId="2147483648"/>
              <pc:sldLayoutMk cId="4185153768" sldId="2147483670"/>
              <ac:spMk id="11" creationId="{B7358558-8D2B-45F3-9661-8FCC16A6F815}"/>
            </ac:spMkLst>
          </pc:spChg>
          <pc:spChg chg="del">
            <ac:chgData name="Francesca MAINO - ESMO" userId="0e04cdf6-27b3-4e1e-8a38-161a3a714cd4" providerId="ADAL" clId="{9FE0CE90-9248-4368-B176-14EEF488E7DF}" dt="2021-08-27T08:04:44.969" v="5" actId="478"/>
            <ac:spMkLst>
              <pc:docMk/>
              <pc:sldMasterMk cId="0" sldId="2147483648"/>
              <pc:sldLayoutMk cId="4185153768" sldId="2147483670"/>
              <ac:spMk id="13" creationId="{C892B779-1133-2945-AB46-3C184272D27E}"/>
            </ac:spMkLst>
          </pc:spChg>
          <pc:spChg chg="del">
            <ac:chgData name="Francesca MAINO - ESMO" userId="0e04cdf6-27b3-4e1e-8a38-161a3a714cd4" providerId="ADAL" clId="{9FE0CE90-9248-4368-B176-14EEF488E7DF}" dt="2021-08-27T08:04:44.969" v="5" actId="478"/>
            <ac:spMkLst>
              <pc:docMk/>
              <pc:sldMasterMk cId="0" sldId="2147483648"/>
              <pc:sldLayoutMk cId="4185153768" sldId="2147483670"/>
              <ac:spMk id="14" creationId="{16DBAADF-1D0B-A64B-B18B-20434EA1C478}"/>
            </ac:spMkLst>
          </pc:spChg>
        </pc:sldLayoutChg>
        <pc:sldLayoutChg chg="addSp delSp modSp mod">
          <pc:chgData name="Francesca MAINO - ESMO" userId="0e04cdf6-27b3-4e1e-8a38-161a3a714cd4" providerId="ADAL" clId="{9FE0CE90-9248-4368-B176-14EEF488E7DF}" dt="2021-08-27T08:05:06.405" v="16"/>
          <pc:sldLayoutMkLst>
            <pc:docMk/>
            <pc:sldMasterMk cId="0" sldId="2147483648"/>
            <pc:sldLayoutMk cId="194330002" sldId="2147483673"/>
          </pc:sldLayoutMkLst>
          <pc:spChg chg="add mod">
            <ac:chgData name="Francesca MAINO - ESMO" userId="0e04cdf6-27b3-4e1e-8a38-161a3a714cd4" providerId="ADAL" clId="{9FE0CE90-9248-4368-B176-14EEF488E7DF}" dt="2021-08-27T08:05:06.405" v="16"/>
            <ac:spMkLst>
              <pc:docMk/>
              <pc:sldMasterMk cId="0" sldId="2147483648"/>
              <pc:sldLayoutMk cId="194330002" sldId="2147483673"/>
              <ac:spMk id="6" creationId="{48085342-50D3-4E32-8381-B44D340C15B5}"/>
            </ac:spMkLst>
          </pc:spChg>
          <pc:spChg chg="add mod">
            <ac:chgData name="Francesca MAINO - ESMO" userId="0e04cdf6-27b3-4e1e-8a38-161a3a714cd4" providerId="ADAL" clId="{9FE0CE90-9248-4368-B176-14EEF488E7DF}" dt="2021-08-27T08:05:06.405" v="16"/>
            <ac:spMkLst>
              <pc:docMk/>
              <pc:sldMasterMk cId="0" sldId="2147483648"/>
              <pc:sldLayoutMk cId="194330002" sldId="2147483673"/>
              <ac:spMk id="7" creationId="{7F71139A-13CB-4359-B1BD-2ACF6124BB0F}"/>
            </ac:spMkLst>
          </pc:spChg>
          <pc:spChg chg="del">
            <ac:chgData name="Francesca MAINO - ESMO" userId="0e04cdf6-27b3-4e1e-8a38-161a3a714cd4" providerId="ADAL" clId="{9FE0CE90-9248-4368-B176-14EEF488E7DF}" dt="2021-08-27T08:05:06.237" v="15" actId="478"/>
            <ac:spMkLst>
              <pc:docMk/>
              <pc:sldMasterMk cId="0" sldId="2147483648"/>
              <pc:sldLayoutMk cId="194330002" sldId="2147483673"/>
              <ac:spMk id="8" creationId="{FE25C43E-E0E1-AF41-87A0-830997B2E49A}"/>
            </ac:spMkLst>
          </pc:spChg>
          <pc:spChg chg="del">
            <ac:chgData name="Francesca MAINO - ESMO" userId="0e04cdf6-27b3-4e1e-8a38-161a3a714cd4" providerId="ADAL" clId="{9FE0CE90-9248-4368-B176-14EEF488E7DF}" dt="2021-08-27T08:05:06.237" v="15" actId="478"/>
            <ac:spMkLst>
              <pc:docMk/>
              <pc:sldMasterMk cId="0" sldId="2147483648"/>
              <pc:sldLayoutMk cId="194330002" sldId="2147483673"/>
              <ac:spMk id="13" creationId="{E8CB40CB-30D4-D34E-8652-C2A25EC9DAB1}"/>
            </ac:spMkLst>
          </pc:spChg>
        </pc:sldLayoutChg>
      </pc:sldMasterChg>
    </pc:docChg>
  </pc:docChgLst>
  <pc:docChgLst>
    <pc:chgData name="Francesca MAINO - ESMO" userId="0e04cdf6-27b3-4e1e-8a38-161a3a714cd4" providerId="ADAL" clId="{F8087C0D-C617-444C-831E-7F201FBA0811}"/>
    <pc:docChg chg="undo custSel addSld modSld modMainMaster">
      <pc:chgData name="Francesca MAINO - ESMO" userId="0e04cdf6-27b3-4e1e-8a38-161a3a714cd4" providerId="ADAL" clId="{F8087C0D-C617-444C-831E-7F201FBA0811}" dt="2021-03-30T09:45:39.253" v="102"/>
      <pc:docMkLst>
        <pc:docMk/>
      </pc:docMkLst>
      <pc:sldChg chg="addSp delSp modSp">
        <pc:chgData name="Francesca MAINO - ESMO" userId="0e04cdf6-27b3-4e1e-8a38-161a3a714cd4" providerId="ADAL" clId="{F8087C0D-C617-444C-831E-7F201FBA0811}" dt="2021-03-30T09:45:30.646" v="100"/>
        <pc:sldMkLst>
          <pc:docMk/>
          <pc:sldMk cId="3378016790" sldId="261"/>
        </pc:sldMkLst>
        <pc:spChg chg="add mod">
          <ac:chgData name="Francesca MAINO - ESMO" userId="0e04cdf6-27b3-4e1e-8a38-161a3a714cd4" providerId="ADAL" clId="{F8087C0D-C617-444C-831E-7F201FBA0811}" dt="2021-03-30T09:45:30.646" v="100"/>
          <ac:spMkLst>
            <pc:docMk/>
            <pc:sldMk cId="3378016790" sldId="261"/>
            <ac:spMk id="2" creationId="{4B503DF7-AE54-44F6-81E3-FE225761EB86}"/>
          </ac:spMkLst>
        </pc:spChg>
        <pc:spChg chg="add mod">
          <ac:chgData name="Francesca MAINO - ESMO" userId="0e04cdf6-27b3-4e1e-8a38-161a3a714cd4" providerId="ADAL" clId="{F8087C0D-C617-444C-831E-7F201FBA0811}" dt="2021-03-30T09:45:30.646" v="100"/>
          <ac:spMkLst>
            <pc:docMk/>
            <pc:sldMk cId="3378016790" sldId="261"/>
            <ac:spMk id="3" creationId="{871FC66F-84F2-4D62-A2E9-FB52E0324D64}"/>
          </ac:spMkLst>
        </pc:spChg>
        <pc:spChg chg="add mod">
          <ac:chgData name="Francesca MAINO - ESMO" userId="0e04cdf6-27b3-4e1e-8a38-161a3a714cd4" providerId="ADAL" clId="{F8087C0D-C617-444C-831E-7F201FBA0811}" dt="2021-03-30T09:45:30.646" v="100"/>
          <ac:spMkLst>
            <pc:docMk/>
            <pc:sldMk cId="3378016790" sldId="261"/>
            <ac:spMk id="4" creationId="{3DA707F8-ECC4-4E48-B6A7-94037535F16A}"/>
          </ac:spMkLst>
        </pc:spChg>
        <pc:spChg chg="del">
          <ac:chgData name="Francesca MAINO - ESMO" userId="0e04cdf6-27b3-4e1e-8a38-161a3a714cd4" providerId="ADAL" clId="{F8087C0D-C617-444C-831E-7F201FBA0811}" dt="2021-03-30T09:45:30.646" v="100"/>
          <ac:spMkLst>
            <pc:docMk/>
            <pc:sldMk cId="3378016790" sldId="261"/>
            <ac:spMk id="92"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3" creationId="{00000000-0000-0000-0000-000000000000}"/>
          </ac:spMkLst>
        </pc:spChg>
        <pc:spChg chg="del">
          <ac:chgData name="Francesca MAINO - ESMO" userId="0e04cdf6-27b3-4e1e-8a38-161a3a714cd4" providerId="ADAL" clId="{F8087C0D-C617-444C-831E-7F201FBA0811}" dt="2021-03-30T09:45:30.646" v="100"/>
          <ac:spMkLst>
            <pc:docMk/>
            <pc:sldMk cId="3378016790" sldId="261"/>
            <ac:spMk id="94" creationId="{00000000-0000-0000-0000-000000000000}"/>
          </ac:spMkLst>
        </pc:spChg>
      </pc:sldChg>
      <pc:sldChg chg="new">
        <pc:chgData name="Francesca MAINO - ESMO" userId="0e04cdf6-27b3-4e1e-8a38-161a3a714cd4" providerId="ADAL" clId="{F8087C0D-C617-444C-831E-7F201FBA0811}" dt="2021-03-30T09:45:15.408" v="99" actId="680"/>
        <pc:sldMkLst>
          <pc:docMk/>
          <pc:sldMk cId="4211620556" sldId="267"/>
        </pc:sldMkLst>
      </pc:sldChg>
      <pc:sldChg chg="addSp delSp modSp add">
        <pc:chgData name="Francesca MAINO - ESMO" userId="0e04cdf6-27b3-4e1e-8a38-161a3a714cd4" providerId="ADAL" clId="{F8087C0D-C617-444C-831E-7F201FBA0811}" dt="2021-03-30T09:45:39.253" v="102"/>
        <pc:sldMkLst>
          <pc:docMk/>
          <pc:sldMk cId="3802976087" sldId="268"/>
        </pc:sldMkLst>
        <pc:spChg chg="del">
          <ac:chgData name="Francesca MAINO - ESMO" userId="0e04cdf6-27b3-4e1e-8a38-161a3a714cd4" providerId="ADAL" clId="{F8087C0D-C617-444C-831E-7F201FBA0811}" dt="2021-03-30T09:45:39.253" v="102"/>
          <ac:spMkLst>
            <pc:docMk/>
            <pc:sldMk cId="3802976087" sldId="268"/>
            <ac:spMk id="2" creationId="{4B503DF7-AE54-44F6-81E3-FE225761EB86}"/>
          </ac:spMkLst>
        </pc:spChg>
        <pc:spChg chg="del">
          <ac:chgData name="Francesca MAINO - ESMO" userId="0e04cdf6-27b3-4e1e-8a38-161a3a714cd4" providerId="ADAL" clId="{F8087C0D-C617-444C-831E-7F201FBA0811}" dt="2021-03-30T09:45:39.253" v="102"/>
          <ac:spMkLst>
            <pc:docMk/>
            <pc:sldMk cId="3802976087" sldId="268"/>
            <ac:spMk id="3" creationId="{871FC66F-84F2-4D62-A2E9-FB52E0324D64}"/>
          </ac:spMkLst>
        </pc:spChg>
        <pc:spChg chg="del">
          <ac:chgData name="Francesca MAINO - ESMO" userId="0e04cdf6-27b3-4e1e-8a38-161a3a714cd4" providerId="ADAL" clId="{F8087C0D-C617-444C-831E-7F201FBA0811}" dt="2021-03-30T09:45:39.253" v="102"/>
          <ac:spMkLst>
            <pc:docMk/>
            <pc:sldMk cId="3802976087" sldId="268"/>
            <ac:spMk id="4" creationId="{3DA707F8-ECC4-4E48-B6A7-94037535F16A}"/>
          </ac:spMkLst>
        </pc:spChg>
        <pc:spChg chg="add mod">
          <ac:chgData name="Francesca MAINO - ESMO" userId="0e04cdf6-27b3-4e1e-8a38-161a3a714cd4" providerId="ADAL" clId="{F8087C0D-C617-444C-831E-7F201FBA0811}" dt="2021-03-30T09:45:39.253" v="102"/>
          <ac:spMkLst>
            <pc:docMk/>
            <pc:sldMk cId="3802976087" sldId="268"/>
            <ac:spMk id="5" creationId="{0A749566-E5BC-4A1E-8A39-ECB085D5A70D}"/>
          </ac:spMkLst>
        </pc:spChg>
        <pc:spChg chg="add mod">
          <ac:chgData name="Francesca MAINO - ESMO" userId="0e04cdf6-27b3-4e1e-8a38-161a3a714cd4" providerId="ADAL" clId="{F8087C0D-C617-444C-831E-7F201FBA0811}" dt="2021-03-30T09:45:39.253" v="102"/>
          <ac:spMkLst>
            <pc:docMk/>
            <pc:sldMk cId="3802976087" sldId="268"/>
            <ac:spMk id="6" creationId="{9B42120E-5F53-49F3-8A7D-9F784DD2BE2A}"/>
          </ac:spMkLst>
        </pc:spChg>
        <pc:spChg chg="add mod">
          <ac:chgData name="Francesca MAINO - ESMO" userId="0e04cdf6-27b3-4e1e-8a38-161a3a714cd4" providerId="ADAL" clId="{F8087C0D-C617-444C-831E-7F201FBA0811}" dt="2021-03-30T09:45:39.253" v="102"/>
          <ac:spMkLst>
            <pc:docMk/>
            <pc:sldMk cId="3802976087" sldId="268"/>
            <ac:spMk id="7" creationId="{5CA19FA3-6B96-4AF0-A1F6-AA99D7150051}"/>
          </ac:spMkLst>
        </pc:spChg>
      </pc:sldChg>
      <pc:sldMasterChg chg="delSldLayout modSldLayout">
        <pc:chgData name="Francesca MAINO - ESMO" userId="0e04cdf6-27b3-4e1e-8a38-161a3a714cd4" providerId="ADAL" clId="{F8087C0D-C617-444C-831E-7F201FBA0811}" dt="2021-03-30T09:45:00.627" v="98" actId="14100"/>
        <pc:sldMasterMkLst>
          <pc:docMk/>
          <pc:sldMasterMk cId="0" sldId="2147483648"/>
        </pc:sldMasterMkLst>
        <pc:sldLayoutChg chg="addSp delSp modSp">
          <pc:chgData name="Francesca MAINO - ESMO" userId="0e04cdf6-27b3-4e1e-8a38-161a3a714cd4" providerId="ADAL" clId="{F8087C0D-C617-444C-831E-7F201FBA0811}" dt="2021-03-30T09:32:12.667" v="1"/>
          <pc:sldLayoutMkLst>
            <pc:docMk/>
            <pc:sldMasterMk cId="0" sldId="2147483648"/>
            <pc:sldLayoutMk cId="0" sldId="2147483651"/>
          </pc:sldLayoutMkLst>
          <pc:spChg chg="add del mod">
            <ac:chgData name="Francesca MAINO - ESMO" userId="0e04cdf6-27b3-4e1e-8a38-161a3a714cd4" providerId="ADAL" clId="{F8087C0D-C617-444C-831E-7F201FBA0811}" dt="2021-03-30T09:32:12.667" v="1"/>
            <ac:spMkLst>
              <pc:docMk/>
              <pc:sldMasterMk cId="0" sldId="2147483648"/>
              <pc:sldLayoutMk cId="0" sldId="2147483651"/>
              <ac:spMk id="2" creationId="{D44AD858-1C02-48B7-B8BB-FD7C93D64192}"/>
            </ac:spMkLst>
          </pc:spChg>
        </pc:sldLayoutChg>
        <pc:sldLayoutChg chg="addSp modSp">
          <pc:chgData name="Francesca MAINO - ESMO" userId="0e04cdf6-27b3-4e1e-8a38-161a3a714cd4" providerId="ADAL" clId="{F8087C0D-C617-444C-831E-7F201FBA0811}" dt="2021-03-30T09:37:26.468" v="62"/>
          <pc:sldLayoutMkLst>
            <pc:docMk/>
            <pc:sldMasterMk cId="0" sldId="2147483648"/>
            <pc:sldLayoutMk cId="0" sldId="2147483652"/>
          </pc:sldLayoutMkLst>
          <pc:grpChg chg="add mod">
            <ac:chgData name="Francesca MAINO - ESMO" userId="0e04cdf6-27b3-4e1e-8a38-161a3a714cd4" providerId="ADAL" clId="{F8087C0D-C617-444C-831E-7F201FBA0811}" dt="2021-03-30T09:37:26.468" v="62"/>
            <ac:grpSpMkLst>
              <pc:docMk/>
              <pc:sldMasterMk cId="0" sldId="2147483648"/>
              <pc:sldLayoutMk cId="0" sldId="2147483652"/>
              <ac:grpSpMk id="7" creationId="{8AF34ADF-08F0-4F1A-9018-863C0741CFAC}"/>
            </ac:grpSpMkLst>
          </pc:grpChg>
          <pc:picChg chg="mod">
            <ac:chgData name="Francesca MAINO - ESMO" userId="0e04cdf6-27b3-4e1e-8a38-161a3a714cd4" providerId="ADAL" clId="{F8087C0D-C617-444C-831E-7F201FBA0811}" dt="2021-03-30T09:37:26.468" v="62"/>
            <ac:picMkLst>
              <pc:docMk/>
              <pc:sldMasterMk cId="0" sldId="2147483648"/>
              <pc:sldLayoutMk cId="0" sldId="2147483652"/>
              <ac:picMk id="8" creationId="{B5F3E166-27AC-4304-97CA-775664E45049}"/>
            </ac:picMkLst>
          </pc:picChg>
          <pc:picChg chg="mod">
            <ac:chgData name="Francesca MAINO - ESMO" userId="0e04cdf6-27b3-4e1e-8a38-161a3a714cd4" providerId="ADAL" clId="{F8087C0D-C617-444C-831E-7F201FBA0811}" dt="2021-03-30T09:37:26.468" v="62"/>
            <ac:picMkLst>
              <pc:docMk/>
              <pc:sldMasterMk cId="0" sldId="2147483648"/>
              <pc:sldLayoutMk cId="0" sldId="2147483652"/>
              <ac:picMk id="9" creationId="{6D1BD61B-78EE-41B8-9E23-A8395C6F1D59}"/>
            </ac:picMkLst>
          </pc:picChg>
        </pc:sldLayoutChg>
        <pc:sldLayoutChg chg="addSp delSp modSp mod">
          <pc:chgData name="Francesca MAINO - ESMO" userId="0e04cdf6-27b3-4e1e-8a38-161a3a714cd4" providerId="ADAL" clId="{F8087C0D-C617-444C-831E-7F201FBA0811}" dt="2021-03-30T09:38:31.172" v="67" actId="164"/>
          <pc:sldLayoutMkLst>
            <pc:docMk/>
            <pc:sldMasterMk cId="0" sldId="2147483648"/>
            <pc:sldLayoutMk cId="4152892417" sldId="2147483658"/>
          </pc:sldLayoutMkLst>
          <pc:grpChg chg="add mod">
            <ac:chgData name="Francesca MAINO - ESMO" userId="0e04cdf6-27b3-4e1e-8a38-161a3a714cd4" providerId="ADAL" clId="{F8087C0D-C617-444C-831E-7F201FBA0811}" dt="2021-03-30T09:38:31.172" v="67" actId="164"/>
            <ac:grpSpMkLst>
              <pc:docMk/>
              <pc:sldMasterMk cId="0" sldId="2147483648"/>
              <pc:sldLayoutMk cId="4152892417" sldId="2147483658"/>
              <ac:grpSpMk id="4" creationId="{89EADEF1-C673-40D1-B84D-022A97A6C63A}"/>
            </ac:grpSpMkLst>
          </pc:grp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3" creationId="{B501AC60-6A05-47C6-AA74-EE94E25F55B0}"/>
            </ac:picMkLst>
          </pc:picChg>
          <pc:picChg chg="add mod modCrop">
            <ac:chgData name="Francesca MAINO - ESMO" userId="0e04cdf6-27b3-4e1e-8a38-161a3a714cd4" providerId="ADAL" clId="{F8087C0D-C617-444C-831E-7F201FBA0811}" dt="2021-03-30T09:38:31.172" v="67" actId="164"/>
            <ac:picMkLst>
              <pc:docMk/>
              <pc:sldMasterMk cId="0" sldId="2147483648"/>
              <pc:sldLayoutMk cId="4152892417" sldId="2147483658"/>
              <ac:picMk id="9" creationId="{2A54C127-53F4-4F8F-B6E8-A3B6814514AF}"/>
            </ac:picMkLst>
          </pc:picChg>
          <pc:picChg chg="add del mod">
            <ac:chgData name="Francesca MAINO - ESMO" userId="0e04cdf6-27b3-4e1e-8a38-161a3a714cd4" providerId="ADAL" clId="{F8087C0D-C617-444C-831E-7F201FBA0811}" dt="2021-03-30T09:33:06.864" v="15" actId="478"/>
            <ac:picMkLst>
              <pc:docMk/>
              <pc:sldMasterMk cId="0" sldId="2147483648"/>
              <pc:sldLayoutMk cId="4152892417" sldId="2147483658"/>
              <ac:picMk id="25" creationId="{00000000-0000-0000-0000-000000000000}"/>
            </ac:picMkLst>
          </pc:picChg>
        </pc:sldLayoutChg>
        <pc:sldLayoutChg chg="addSp modSp mod">
          <pc:chgData name="Francesca MAINO - ESMO" userId="0e04cdf6-27b3-4e1e-8a38-161a3a714cd4" providerId="ADAL" clId="{F8087C0D-C617-444C-831E-7F201FBA0811}" dt="2021-03-30T09:37:23.703" v="61" actId="164"/>
          <pc:sldLayoutMkLst>
            <pc:docMk/>
            <pc:sldMasterMk cId="0" sldId="2147483648"/>
            <pc:sldLayoutMk cId="716970866" sldId="2147483659"/>
          </pc:sldLayoutMkLst>
          <pc:grpChg chg="add mod">
            <ac:chgData name="Francesca MAINO - ESMO" userId="0e04cdf6-27b3-4e1e-8a38-161a3a714cd4" providerId="ADAL" clId="{F8087C0D-C617-444C-831E-7F201FBA0811}" dt="2021-03-30T09:37:23.703" v="61" actId="164"/>
            <ac:grpSpMkLst>
              <pc:docMk/>
              <pc:sldMasterMk cId="0" sldId="2147483648"/>
              <pc:sldLayoutMk cId="716970866" sldId="2147483659"/>
              <ac:grpSpMk id="4" creationId="{1A568E73-8989-4A2A-82F1-31F9AA7130EB}"/>
            </ac:grpSpMkLst>
          </pc:grp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3" creationId="{59DDA881-A3B3-4F3F-AF0D-87E449D618B4}"/>
            </ac:picMkLst>
          </pc:picChg>
          <pc:picChg chg="add mod modCrop">
            <ac:chgData name="Francesca MAINO - ESMO" userId="0e04cdf6-27b3-4e1e-8a38-161a3a714cd4" providerId="ADAL" clId="{F8087C0D-C617-444C-831E-7F201FBA0811}" dt="2021-03-30T09:37:23.703" v="61" actId="164"/>
            <ac:picMkLst>
              <pc:docMk/>
              <pc:sldMasterMk cId="0" sldId="2147483648"/>
              <pc:sldLayoutMk cId="716970866" sldId="2147483659"/>
              <ac:picMk id="8" creationId="{13B7C532-E548-431F-8CB5-69CB15AC4F4B}"/>
            </ac:picMkLst>
          </pc:picChg>
        </pc:sldLayoutChg>
        <pc:sldLayoutChg chg="addSp modSp del">
          <pc:chgData name="Francesca MAINO - ESMO" userId="0e04cdf6-27b3-4e1e-8a38-161a3a714cd4" providerId="ADAL" clId="{F8087C0D-C617-444C-831E-7F201FBA0811}" dt="2021-03-30T09:39:49.527" v="73" actId="2696"/>
          <pc:sldLayoutMkLst>
            <pc:docMk/>
            <pc:sldMasterMk cId="0" sldId="2147483648"/>
            <pc:sldLayoutMk cId="1885572204" sldId="2147483661"/>
          </pc:sldLayoutMkLst>
          <pc:grpChg chg="add mod">
            <ac:chgData name="Francesca MAINO - ESMO" userId="0e04cdf6-27b3-4e1e-8a38-161a3a714cd4" providerId="ADAL" clId="{F8087C0D-C617-444C-831E-7F201FBA0811}" dt="2021-03-30T09:37:36.345" v="63"/>
            <ac:grpSpMkLst>
              <pc:docMk/>
              <pc:sldMasterMk cId="0" sldId="2147483648"/>
              <pc:sldLayoutMk cId="1885572204" sldId="2147483661"/>
              <ac:grpSpMk id="7" creationId="{306B97CE-51BD-43B1-8565-38CE544ABCB6}"/>
            </ac:grpSpMkLst>
          </pc:grp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8" creationId="{BB134526-07FC-4FCB-8458-CE9E3ED1FF24}"/>
            </ac:picMkLst>
          </pc:picChg>
          <pc:picChg chg="mod">
            <ac:chgData name="Francesca MAINO - ESMO" userId="0e04cdf6-27b3-4e1e-8a38-161a3a714cd4" providerId="ADAL" clId="{F8087C0D-C617-444C-831E-7F201FBA0811}" dt="2021-03-30T09:37:36.345" v="63"/>
            <ac:picMkLst>
              <pc:docMk/>
              <pc:sldMasterMk cId="0" sldId="2147483648"/>
              <pc:sldLayoutMk cId="1885572204" sldId="2147483661"/>
              <ac:picMk id="9" creationId="{2DF506F2-84E8-40D3-AEED-580D60AE15BE}"/>
            </ac:picMkLst>
          </pc:picChg>
        </pc:sldLayoutChg>
        <pc:sldLayoutChg chg="addSp modSp">
          <pc:chgData name="Francesca MAINO - ESMO" userId="0e04cdf6-27b3-4e1e-8a38-161a3a714cd4" providerId="ADAL" clId="{F8087C0D-C617-444C-831E-7F201FBA0811}" dt="2021-03-30T09:37:59.772" v="64"/>
          <pc:sldLayoutMkLst>
            <pc:docMk/>
            <pc:sldMasterMk cId="0" sldId="2147483648"/>
            <pc:sldLayoutMk cId="892632705" sldId="2147483662"/>
          </pc:sldLayoutMkLst>
          <pc:grpChg chg="add mod">
            <ac:chgData name="Francesca MAINO - ESMO" userId="0e04cdf6-27b3-4e1e-8a38-161a3a714cd4" providerId="ADAL" clId="{F8087C0D-C617-444C-831E-7F201FBA0811}" dt="2021-03-30T09:37:59.772" v="64"/>
            <ac:grpSpMkLst>
              <pc:docMk/>
              <pc:sldMasterMk cId="0" sldId="2147483648"/>
              <pc:sldLayoutMk cId="892632705" sldId="2147483662"/>
              <ac:grpSpMk id="7" creationId="{6E93AE60-7C4E-4BEC-8EED-01ACB0EB36E4}"/>
            </ac:grpSpMkLst>
          </pc:grpChg>
          <pc:picChg chg="mod">
            <ac:chgData name="Francesca MAINO - ESMO" userId="0e04cdf6-27b3-4e1e-8a38-161a3a714cd4" providerId="ADAL" clId="{F8087C0D-C617-444C-831E-7F201FBA0811}" dt="2021-03-30T09:37:59.772" v="64"/>
            <ac:picMkLst>
              <pc:docMk/>
              <pc:sldMasterMk cId="0" sldId="2147483648"/>
              <pc:sldLayoutMk cId="892632705" sldId="2147483662"/>
              <ac:picMk id="8" creationId="{AEFE8D59-C6A1-4EC6-A186-4B6D445FDBD3}"/>
            </ac:picMkLst>
          </pc:picChg>
          <pc:picChg chg="mod">
            <ac:chgData name="Francesca MAINO - ESMO" userId="0e04cdf6-27b3-4e1e-8a38-161a3a714cd4" providerId="ADAL" clId="{F8087C0D-C617-444C-831E-7F201FBA0811}" dt="2021-03-30T09:37:59.772" v="64"/>
            <ac:picMkLst>
              <pc:docMk/>
              <pc:sldMasterMk cId="0" sldId="2147483648"/>
              <pc:sldLayoutMk cId="892632705" sldId="2147483662"/>
              <ac:picMk id="9" creationId="{62E77289-A95A-4963-8B75-2B726317453B}"/>
            </ac:picMkLst>
          </pc:picChg>
        </pc:sldLayoutChg>
        <pc:sldLayoutChg chg="addSp modSp">
          <pc:chgData name="Francesca MAINO - ESMO" userId="0e04cdf6-27b3-4e1e-8a38-161a3a714cd4" providerId="ADAL" clId="{F8087C0D-C617-444C-831E-7F201FBA0811}" dt="2021-03-30T09:38:10.922" v="65"/>
          <pc:sldLayoutMkLst>
            <pc:docMk/>
            <pc:sldMasterMk cId="0" sldId="2147483648"/>
            <pc:sldLayoutMk cId="1427893216" sldId="2147483663"/>
          </pc:sldLayoutMkLst>
          <pc:grpChg chg="add mod">
            <ac:chgData name="Francesca MAINO - ESMO" userId="0e04cdf6-27b3-4e1e-8a38-161a3a714cd4" providerId="ADAL" clId="{F8087C0D-C617-444C-831E-7F201FBA0811}" dt="2021-03-30T09:38:10.922" v="65"/>
            <ac:grpSpMkLst>
              <pc:docMk/>
              <pc:sldMasterMk cId="0" sldId="2147483648"/>
              <pc:sldLayoutMk cId="1427893216" sldId="2147483663"/>
              <ac:grpSpMk id="6" creationId="{97870838-9D5D-4FFF-B51A-EDE3692B1274}"/>
            </ac:grpSpMkLst>
          </pc:grp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7" creationId="{D47D4B22-982F-4D55-A093-F40874C42B19}"/>
            </ac:picMkLst>
          </pc:picChg>
          <pc:picChg chg="mod">
            <ac:chgData name="Francesca MAINO - ESMO" userId="0e04cdf6-27b3-4e1e-8a38-161a3a714cd4" providerId="ADAL" clId="{F8087C0D-C617-444C-831E-7F201FBA0811}" dt="2021-03-30T09:38:10.922" v="65"/>
            <ac:picMkLst>
              <pc:docMk/>
              <pc:sldMasterMk cId="0" sldId="2147483648"/>
              <pc:sldLayoutMk cId="1427893216" sldId="2147483663"/>
              <ac:picMk id="8" creationId="{B61A535B-93EC-4FF8-8C43-7D64BB2A2C1B}"/>
            </ac:picMkLst>
          </pc:picChg>
        </pc:sldLayoutChg>
        <pc:sldLayoutChg chg="addSp delSp modSp mod">
          <pc:chgData name="Francesca MAINO - ESMO" userId="0e04cdf6-27b3-4e1e-8a38-161a3a714cd4" providerId="ADAL" clId="{F8087C0D-C617-444C-831E-7F201FBA0811}" dt="2021-03-30T09:39:14.824" v="72" actId="14100"/>
          <pc:sldLayoutMkLst>
            <pc:docMk/>
            <pc:sldMasterMk cId="0" sldId="2147483648"/>
            <pc:sldLayoutMk cId="216004049" sldId="2147483665"/>
          </pc:sldLayoutMkLst>
          <pc:spChg chg="mod">
            <ac:chgData name="Francesca MAINO - ESMO" userId="0e04cdf6-27b3-4e1e-8a38-161a3a714cd4" providerId="ADAL" clId="{F8087C0D-C617-444C-831E-7F201FBA0811}" dt="2021-03-30T09:39:13.112" v="71" actId="14100"/>
            <ac:spMkLst>
              <pc:docMk/>
              <pc:sldMasterMk cId="0" sldId="2147483648"/>
              <pc:sldLayoutMk cId="216004049" sldId="2147483665"/>
              <ac:spMk id="22" creationId="{00000000-0000-0000-0000-000000000000}"/>
            </ac:spMkLst>
          </pc:spChg>
          <pc:spChg chg="mod">
            <ac:chgData name="Francesca MAINO - ESMO" userId="0e04cdf6-27b3-4e1e-8a38-161a3a714cd4" providerId="ADAL" clId="{F8087C0D-C617-444C-831E-7F201FBA0811}" dt="2021-03-30T09:39:14.824" v="72" actId="14100"/>
            <ac:spMkLst>
              <pc:docMk/>
              <pc:sldMasterMk cId="0" sldId="2147483648"/>
              <pc:sldLayoutMk cId="216004049" sldId="2147483665"/>
              <ac:spMk id="23" creationId="{00000000-0000-0000-0000-000000000000}"/>
            </ac:spMkLst>
          </pc:spChg>
          <pc:picChg chg="add mod">
            <ac:chgData name="Francesca MAINO - ESMO" userId="0e04cdf6-27b3-4e1e-8a38-161a3a714cd4" providerId="ADAL" clId="{F8087C0D-C617-444C-831E-7F201FBA0811}" dt="2021-03-30T09:39:09.701" v="70"/>
            <ac:picMkLst>
              <pc:docMk/>
              <pc:sldMasterMk cId="0" sldId="2147483648"/>
              <pc:sldLayoutMk cId="216004049" sldId="2147483665"/>
              <ac:picMk id="7" creationId="{8D7E45EB-2B99-434E-90CC-CE7FF5AAB1EC}"/>
            </ac:picMkLst>
          </pc:picChg>
          <pc:picChg chg="del">
            <ac:chgData name="Francesca MAINO - ESMO" userId="0e04cdf6-27b3-4e1e-8a38-161a3a714cd4" providerId="ADAL" clId="{F8087C0D-C617-444C-831E-7F201FBA0811}" dt="2021-03-30T09:39:09.368" v="69" actId="478"/>
            <ac:picMkLst>
              <pc:docMk/>
              <pc:sldMasterMk cId="0" sldId="2147483648"/>
              <pc:sldLayoutMk cId="216004049" sldId="2147483665"/>
              <ac:picMk id="25" creationId="{00000000-0000-0000-0000-000000000000}"/>
            </ac:picMkLst>
          </pc:picChg>
        </pc:sldLayoutChg>
        <pc:sldLayoutChg chg="del">
          <pc:chgData name="Francesca MAINO - ESMO" userId="0e04cdf6-27b3-4e1e-8a38-161a3a714cd4" providerId="ADAL" clId="{F8087C0D-C617-444C-831E-7F201FBA0811}" dt="2021-03-30T09:44:32.193" v="94" actId="2696"/>
          <pc:sldLayoutMkLst>
            <pc:docMk/>
            <pc:sldMasterMk cId="0" sldId="2147483648"/>
            <pc:sldLayoutMk cId="3826113800" sldId="2147483666"/>
          </pc:sldLayoutMkLst>
        </pc:sldLayoutChg>
        <pc:sldLayoutChg chg="delSp mod">
          <pc:chgData name="Francesca MAINO - ESMO" userId="0e04cdf6-27b3-4e1e-8a38-161a3a714cd4" providerId="ADAL" clId="{F8087C0D-C617-444C-831E-7F201FBA0811}" dt="2021-03-30T09:40:11.458" v="74" actId="478"/>
          <pc:sldLayoutMkLst>
            <pc:docMk/>
            <pc:sldMasterMk cId="0" sldId="2147483648"/>
            <pc:sldLayoutMk cId="1784752026" sldId="2147483667"/>
          </pc:sldLayoutMkLst>
          <pc:grpChg chg="del">
            <ac:chgData name="Francesca MAINO - ESMO" userId="0e04cdf6-27b3-4e1e-8a38-161a3a714cd4" providerId="ADAL" clId="{F8087C0D-C617-444C-831E-7F201FBA0811}" dt="2021-03-30T09:40:11.458" v="74" actId="478"/>
            <ac:grpSpMkLst>
              <pc:docMk/>
              <pc:sldMasterMk cId="0" sldId="2147483648"/>
              <pc:sldLayoutMk cId="1784752026" sldId="2147483667"/>
              <ac:grpSpMk id="4" creationId="{03CC8F93-22C1-4292-810B-2D4DE9FA5138}"/>
            </ac:grpSpMkLst>
          </pc:grpChg>
          <pc:picChg chg="del">
            <ac:chgData name="Francesca MAINO - ESMO" userId="0e04cdf6-27b3-4e1e-8a38-161a3a714cd4" providerId="ADAL" clId="{F8087C0D-C617-444C-831E-7F201FBA0811}" dt="2021-03-30T09:40:11.458" v="74" actId="478"/>
            <ac:picMkLst>
              <pc:docMk/>
              <pc:sldMasterMk cId="0" sldId="2147483648"/>
              <pc:sldLayoutMk cId="1784752026" sldId="2147483667"/>
              <ac:picMk id="46" creationId="{00000000-0000-0000-0000-000000000000}"/>
            </ac:picMkLst>
          </pc:picChg>
        </pc:sldLayoutChg>
        <pc:sldLayoutChg chg="addSp delSp modSp mod">
          <pc:chgData name="Francesca MAINO - ESMO" userId="0e04cdf6-27b3-4e1e-8a38-161a3a714cd4" providerId="ADAL" clId="{F8087C0D-C617-444C-831E-7F201FBA0811}" dt="2021-03-30T09:40:28.321" v="76"/>
          <pc:sldLayoutMkLst>
            <pc:docMk/>
            <pc:sldMasterMk cId="0" sldId="2147483648"/>
            <pc:sldLayoutMk cId="805117329" sldId="2147483668"/>
          </pc:sldLayoutMkLst>
          <pc:picChg chg="add mod">
            <ac:chgData name="Francesca MAINO - ESMO" userId="0e04cdf6-27b3-4e1e-8a38-161a3a714cd4" providerId="ADAL" clId="{F8087C0D-C617-444C-831E-7F201FBA0811}" dt="2021-03-30T09:40:28.321" v="76"/>
            <ac:picMkLst>
              <pc:docMk/>
              <pc:sldMasterMk cId="0" sldId="2147483648"/>
              <pc:sldLayoutMk cId="805117329" sldId="2147483668"/>
              <ac:picMk id="4" creationId="{00187B28-CAEB-42BF-85E5-CC49DBF36193}"/>
            </ac:picMkLst>
          </pc:picChg>
          <pc:picChg chg="del">
            <ac:chgData name="Francesca MAINO - ESMO" userId="0e04cdf6-27b3-4e1e-8a38-161a3a714cd4" providerId="ADAL" clId="{F8087C0D-C617-444C-831E-7F201FBA0811}" dt="2021-03-30T09:40:27.992" v="75" actId="478"/>
            <ac:picMkLst>
              <pc:docMk/>
              <pc:sldMasterMk cId="0" sldId="2147483648"/>
              <pc:sldLayoutMk cId="805117329" sldId="2147483668"/>
              <ac:picMk id="45" creationId="{00000000-0000-0000-0000-000000000000}"/>
            </ac:picMkLst>
          </pc:picChg>
        </pc:sldLayoutChg>
        <pc:sldLayoutChg chg="addSp modSp mod">
          <pc:chgData name="Francesca MAINO - ESMO" userId="0e04cdf6-27b3-4e1e-8a38-161a3a714cd4" providerId="ADAL" clId="{F8087C0D-C617-444C-831E-7F201FBA0811}" dt="2021-03-30T09:41:30.864" v="85" actId="14100"/>
          <pc:sldLayoutMkLst>
            <pc:docMk/>
            <pc:sldMasterMk cId="0" sldId="2147483648"/>
            <pc:sldLayoutMk cId="1037291882" sldId="2147483669"/>
          </pc:sldLayoutMkLst>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0"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1" creationId="{00000000-0000-0000-0000-000000000000}"/>
            </ac:spMkLst>
          </pc:spChg>
          <pc:spChg chg="mod">
            <ac:chgData name="Francesca MAINO - ESMO" userId="0e04cdf6-27b3-4e1e-8a38-161a3a714cd4" providerId="ADAL" clId="{F8087C0D-C617-444C-831E-7F201FBA0811}" dt="2021-03-30T09:41:30.864" v="85" actId="14100"/>
            <ac:spMkLst>
              <pc:docMk/>
              <pc:sldMasterMk cId="0" sldId="2147483648"/>
              <pc:sldLayoutMk cId="1037291882" sldId="2147483669"/>
              <ac:spMk id="42" creationId="{00000000-0000-0000-0000-000000000000}"/>
            </ac:spMkLst>
          </pc:spChg>
          <pc:picChg chg="add mod modCrop">
            <ac:chgData name="Francesca MAINO - ESMO" userId="0e04cdf6-27b3-4e1e-8a38-161a3a714cd4" providerId="ADAL" clId="{F8087C0D-C617-444C-831E-7F201FBA0811}" dt="2021-03-30T09:41:19.392" v="84" actId="732"/>
            <ac:picMkLst>
              <pc:docMk/>
              <pc:sldMasterMk cId="0" sldId="2147483648"/>
              <pc:sldLayoutMk cId="1037291882" sldId="2147483669"/>
              <ac:picMk id="6" creationId="{FDECBF10-3CC6-4343-B956-2FE93ABE0051}"/>
            </ac:picMkLst>
          </pc:picChg>
        </pc:sldLayoutChg>
        <pc:sldLayoutChg chg="addSp modSp mod">
          <pc:chgData name="Francesca MAINO - ESMO" userId="0e04cdf6-27b3-4e1e-8a38-161a3a714cd4" providerId="ADAL" clId="{F8087C0D-C617-444C-831E-7F201FBA0811}" dt="2021-03-30T09:43:40.029" v="87" actId="14100"/>
          <pc:sldLayoutMkLst>
            <pc:docMk/>
            <pc:sldMasterMk cId="0" sldId="2147483648"/>
            <pc:sldLayoutMk cId="4185153768" sldId="2147483670"/>
          </pc:sldLayoutMkLst>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4"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5"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6" creationId="{00000000-0000-0000-0000-000000000000}"/>
            </ac:spMkLst>
          </pc:spChg>
          <pc:spChg chg="mod">
            <ac:chgData name="Francesca MAINO - ESMO" userId="0e04cdf6-27b3-4e1e-8a38-161a3a714cd4" providerId="ADAL" clId="{F8087C0D-C617-444C-831E-7F201FBA0811}" dt="2021-03-30T09:43:40.029" v="87" actId="14100"/>
            <ac:spMkLst>
              <pc:docMk/>
              <pc:sldMasterMk cId="0" sldId="2147483648"/>
              <pc:sldLayoutMk cId="4185153768" sldId="2147483670"/>
              <ac:spMk id="37" creationId="{00000000-0000-0000-0000-000000000000}"/>
            </ac:spMkLst>
          </pc:spChg>
          <pc:picChg chg="add mod">
            <ac:chgData name="Francesca MAINO - ESMO" userId="0e04cdf6-27b3-4e1e-8a38-161a3a714cd4" providerId="ADAL" clId="{F8087C0D-C617-444C-831E-7F201FBA0811}" dt="2021-03-30T09:43:32.733" v="86"/>
            <ac:picMkLst>
              <pc:docMk/>
              <pc:sldMasterMk cId="0" sldId="2147483648"/>
              <pc:sldLayoutMk cId="4185153768" sldId="2147483670"/>
              <ac:picMk id="7" creationId="{72823957-447C-4245-A253-5A4D37AFB9E1}"/>
            </ac:picMkLst>
          </pc:picChg>
        </pc:sldLayoutChg>
        <pc:sldLayoutChg chg="addSp modSp mod">
          <pc:chgData name="Francesca MAINO - ESMO" userId="0e04cdf6-27b3-4e1e-8a38-161a3a714cd4" providerId="ADAL" clId="{F8087C0D-C617-444C-831E-7F201FBA0811}" dt="2021-03-30T09:44:21.124" v="93" actId="14100"/>
          <pc:sldLayoutMkLst>
            <pc:docMk/>
            <pc:sldMasterMk cId="0" sldId="2147483648"/>
            <pc:sldLayoutMk cId="1680159779" sldId="2147483671"/>
          </pc:sldLayoutMkLst>
          <pc:spChg chg="mod">
            <ac:chgData name="Francesca MAINO - ESMO" userId="0e04cdf6-27b3-4e1e-8a38-161a3a714cd4" providerId="ADAL" clId="{F8087C0D-C617-444C-831E-7F201FBA0811}" dt="2021-03-30T09:44:13.789" v="91" actId="14100"/>
            <ac:spMkLst>
              <pc:docMk/>
              <pc:sldMasterMk cId="0" sldId="2147483648"/>
              <pc:sldLayoutMk cId="1680159779" sldId="2147483671"/>
              <ac:spMk id="28" creationId="{00000000-0000-0000-0000-000000000000}"/>
            </ac:spMkLst>
          </pc:spChg>
          <pc:spChg chg="mod">
            <ac:chgData name="Francesca MAINO - ESMO" userId="0e04cdf6-27b3-4e1e-8a38-161a3a714cd4" providerId="ADAL" clId="{F8087C0D-C617-444C-831E-7F201FBA0811}" dt="2021-03-30T09:44:17.284" v="92" actId="1076"/>
            <ac:spMkLst>
              <pc:docMk/>
              <pc:sldMasterMk cId="0" sldId="2147483648"/>
              <pc:sldLayoutMk cId="1680159779" sldId="2147483671"/>
              <ac:spMk id="29"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0" creationId="{00000000-0000-0000-0000-000000000000}"/>
            </ac:spMkLst>
          </pc:spChg>
          <pc:spChg chg="mod">
            <ac:chgData name="Francesca MAINO - ESMO" userId="0e04cdf6-27b3-4e1e-8a38-161a3a714cd4" providerId="ADAL" clId="{F8087C0D-C617-444C-831E-7F201FBA0811}" dt="2021-03-30T09:44:21.124" v="93" actId="14100"/>
            <ac:spMkLst>
              <pc:docMk/>
              <pc:sldMasterMk cId="0" sldId="2147483648"/>
              <pc:sldLayoutMk cId="1680159779" sldId="2147483671"/>
              <ac:spMk id="31" creationId="{00000000-0000-0000-0000-000000000000}"/>
            </ac:spMkLst>
          </pc:spChg>
          <pc:picChg chg="add mod">
            <ac:chgData name="Francesca MAINO - ESMO" userId="0e04cdf6-27b3-4e1e-8a38-161a3a714cd4" providerId="ADAL" clId="{F8087C0D-C617-444C-831E-7F201FBA0811}" dt="2021-03-30T09:43:55.047" v="88"/>
            <ac:picMkLst>
              <pc:docMk/>
              <pc:sldMasterMk cId="0" sldId="2147483648"/>
              <pc:sldLayoutMk cId="1680159779" sldId="2147483671"/>
              <ac:picMk id="7" creationId="{A3143629-6B7B-4E4A-B81E-7A8B5601F920}"/>
            </ac:picMkLst>
          </pc:picChg>
        </pc:sldLayoutChg>
        <pc:sldLayoutChg chg="addSp delSp modSp mod">
          <pc:chgData name="Francesca MAINO - ESMO" userId="0e04cdf6-27b3-4e1e-8a38-161a3a714cd4" providerId="ADAL" clId="{F8087C0D-C617-444C-831E-7F201FBA0811}" dt="2021-03-30T09:45:00.627" v="98" actId="14100"/>
          <pc:sldLayoutMkLst>
            <pc:docMk/>
            <pc:sldMasterMk cId="0" sldId="2147483648"/>
            <pc:sldLayoutMk cId="238062821" sldId="2147483672"/>
          </pc:sldLayoutMkLst>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7"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8" creationId="{00000000-0000-0000-0000-000000000000}"/>
            </ac:spMkLst>
          </pc:spChg>
          <pc:spChg chg="mod">
            <ac:chgData name="Francesca MAINO - ESMO" userId="0e04cdf6-27b3-4e1e-8a38-161a3a714cd4" providerId="ADAL" clId="{F8087C0D-C617-444C-831E-7F201FBA0811}" dt="2021-03-30T09:45:00.627" v="98" actId="14100"/>
            <ac:spMkLst>
              <pc:docMk/>
              <pc:sldMasterMk cId="0" sldId="2147483648"/>
              <pc:sldLayoutMk cId="238062821" sldId="2147483672"/>
              <ac:spMk id="19" creationId="{00000000-0000-0000-0000-000000000000}"/>
            </ac:spMkLst>
          </pc:spChg>
          <pc:grpChg chg="del mod">
            <ac:chgData name="Francesca MAINO - ESMO" userId="0e04cdf6-27b3-4e1e-8a38-161a3a714cd4" providerId="ADAL" clId="{F8087C0D-C617-444C-831E-7F201FBA0811}" dt="2021-03-30T09:44:54.871" v="96" actId="478"/>
            <ac:grpSpMkLst>
              <pc:docMk/>
              <pc:sldMasterMk cId="0" sldId="2147483648"/>
              <pc:sldLayoutMk cId="238062821" sldId="2147483672"/>
              <ac:grpSpMk id="4" creationId="{1A568E73-8989-4A2A-82F1-31F9AA7130EB}"/>
            </ac:grpSpMkLst>
          </pc:grpChg>
          <pc:picChg chg="add mod">
            <ac:chgData name="Francesca MAINO - ESMO" userId="0e04cdf6-27b3-4e1e-8a38-161a3a714cd4" providerId="ADAL" clId="{F8087C0D-C617-444C-831E-7F201FBA0811}" dt="2021-03-30T09:44:55.265" v="97"/>
            <ac:picMkLst>
              <pc:docMk/>
              <pc:sldMasterMk cId="0" sldId="2147483648"/>
              <pc:sldLayoutMk cId="238062821" sldId="2147483672"/>
              <ac:picMk id="9" creationId="{6813CE32-C6A9-4392-9B76-BD6907D020E2}"/>
            </ac:picMkLst>
          </pc:picChg>
        </pc:sldLayoutChg>
        <pc:sldLayoutChg chg="addSp delSp modSp mod">
          <pc:chgData name="Francesca MAINO - ESMO" userId="0e04cdf6-27b3-4e1e-8a38-161a3a714cd4" providerId="ADAL" clId="{F8087C0D-C617-444C-831E-7F201FBA0811}" dt="2021-03-30T09:38:35.826" v="68"/>
          <pc:sldLayoutMkLst>
            <pc:docMk/>
            <pc:sldMasterMk cId="0" sldId="2147483648"/>
            <pc:sldLayoutMk cId="887419423" sldId="2147483674"/>
          </pc:sldLayoutMkLst>
          <pc:grpChg chg="add mod">
            <ac:chgData name="Francesca MAINO - ESMO" userId="0e04cdf6-27b3-4e1e-8a38-161a3a714cd4" providerId="ADAL" clId="{F8087C0D-C617-444C-831E-7F201FBA0811}" dt="2021-03-30T09:38:35.826" v="68"/>
            <ac:grpSpMkLst>
              <pc:docMk/>
              <pc:sldMasterMk cId="0" sldId="2147483648"/>
              <pc:sldLayoutMk cId="887419423" sldId="2147483674"/>
              <ac:grpSpMk id="4" creationId="{03CC8F93-22C1-4292-810B-2D4DE9FA5138}"/>
            </ac:grpSpMkLst>
          </pc:grpChg>
          <pc:picChg chg="mod">
            <ac:chgData name="Francesca MAINO - ESMO" userId="0e04cdf6-27b3-4e1e-8a38-161a3a714cd4" providerId="ADAL" clId="{F8087C0D-C617-444C-831E-7F201FBA0811}" dt="2021-03-30T09:38:35.826" v="68"/>
            <ac:picMkLst>
              <pc:docMk/>
              <pc:sldMasterMk cId="0" sldId="2147483648"/>
              <pc:sldLayoutMk cId="887419423" sldId="2147483674"/>
              <ac:picMk id="5" creationId="{7FBA6C14-7984-4AED-A5F9-4CABB02325A0}"/>
            </ac:picMkLst>
          </pc:picChg>
          <pc:picChg chg="mod">
            <ac:chgData name="Francesca MAINO - ESMO" userId="0e04cdf6-27b3-4e1e-8a38-161a3a714cd4" providerId="ADAL" clId="{F8087C0D-C617-444C-831E-7F201FBA0811}" dt="2021-03-30T09:38:35.826" v="68"/>
            <ac:picMkLst>
              <pc:docMk/>
              <pc:sldMasterMk cId="0" sldId="2147483648"/>
              <pc:sldLayoutMk cId="887419423" sldId="2147483674"/>
              <ac:picMk id="6" creationId="{6685C4EB-A16E-45C2-A145-D4401DB182D6}"/>
            </ac:picMkLst>
          </pc:picChg>
          <pc:picChg chg="del">
            <ac:chgData name="Francesca MAINO - ESMO" userId="0e04cdf6-27b3-4e1e-8a38-161a3a714cd4" providerId="ADAL" clId="{F8087C0D-C617-444C-831E-7F201FBA0811}" dt="2021-03-30T09:38:22.328" v="66" actId="478"/>
            <ac:picMkLst>
              <pc:docMk/>
              <pc:sldMasterMk cId="0" sldId="2147483648"/>
              <pc:sldLayoutMk cId="887419423" sldId="2147483674"/>
              <ac:picMk id="45" creationId="{00000000-0000-0000-0000-000000000000}"/>
            </ac:picMkLst>
          </pc:picChg>
        </pc:sldLayoutChg>
      </pc:sldMasterChg>
    </pc:docChg>
  </pc:docChgLst>
  <pc:docChgLst>
    <pc:chgData name="Alexandre SCHIFFER" userId="8f28390f-5a5f-4efd-a760-7656bfa7277a" providerId="ADAL" clId="{97648E6A-48D1-ED48-8151-8EA1CBFFDE01}"/>
    <pc:docChg chg="undo custSel modMainMaster">
      <pc:chgData name="Alexandre SCHIFFER" userId="8f28390f-5a5f-4efd-a760-7656bfa7277a" providerId="ADAL" clId="{97648E6A-48D1-ED48-8151-8EA1CBFFDE01}" dt="2021-08-26T15:04:06.830" v="168"/>
      <pc:docMkLst>
        <pc:docMk/>
      </pc:docMkLst>
      <pc:sldMasterChg chg="delSldLayout modSldLayout">
        <pc:chgData name="Alexandre SCHIFFER" userId="8f28390f-5a5f-4efd-a760-7656bfa7277a" providerId="ADAL" clId="{97648E6A-48D1-ED48-8151-8EA1CBFFDE01}" dt="2021-08-26T15:04:06.830" v="168"/>
        <pc:sldMasterMkLst>
          <pc:docMk/>
          <pc:sldMasterMk cId="0" sldId="2147483648"/>
        </pc:sldMasterMkLst>
        <pc:sldLayoutChg chg="addSp delSp modSp mod">
          <pc:chgData name="Alexandre SCHIFFER" userId="8f28390f-5a5f-4efd-a760-7656bfa7277a" providerId="ADAL" clId="{97648E6A-48D1-ED48-8151-8EA1CBFFDE01}" dt="2021-08-26T14:57:39.888" v="64" actId="732"/>
          <pc:sldLayoutMkLst>
            <pc:docMk/>
            <pc:sldMasterMk cId="0" sldId="2147483648"/>
            <pc:sldLayoutMk cId="0" sldId="2147483649"/>
          </pc:sldLayoutMkLst>
          <pc:spChg chg="mod">
            <ac:chgData name="Alexandre SCHIFFER" userId="8f28390f-5a5f-4efd-a760-7656bfa7277a" providerId="ADAL" clId="{97648E6A-48D1-ED48-8151-8EA1CBFFDE01}" dt="2021-08-26T14:55:53.985" v="14" actId="12"/>
            <ac:spMkLst>
              <pc:docMk/>
              <pc:sldMasterMk cId="0" sldId="2147483648"/>
              <pc:sldLayoutMk cId="0" sldId="2147483649"/>
              <ac:spMk id="11" creationId="{00000000-0000-0000-0000-000000000000}"/>
            </ac:spMkLst>
          </pc:spChg>
          <pc:spChg chg="mod">
            <ac:chgData name="Alexandre SCHIFFER" userId="8f28390f-5a5f-4efd-a760-7656bfa7277a" providerId="ADAL" clId="{97648E6A-48D1-ED48-8151-8EA1CBFFDE01}" dt="2021-08-26T14:55:53.985" v="14" actId="12"/>
            <ac:spMkLst>
              <pc:docMk/>
              <pc:sldMasterMk cId="0" sldId="2147483648"/>
              <pc:sldLayoutMk cId="0" sldId="2147483649"/>
              <ac:spMk id="12" creationId="{00000000-0000-0000-0000-000000000000}"/>
            </ac:spMkLst>
          </pc:spChg>
          <pc:spChg chg="mod">
            <ac:chgData name="Alexandre SCHIFFER" userId="8f28390f-5a5f-4efd-a760-7656bfa7277a" providerId="ADAL" clId="{97648E6A-48D1-ED48-8151-8EA1CBFFDE01}" dt="2021-08-26T14:55:53.985" v="14" actId="12"/>
            <ac:spMkLst>
              <pc:docMk/>
              <pc:sldMasterMk cId="0" sldId="2147483648"/>
              <pc:sldLayoutMk cId="0" sldId="2147483649"/>
              <ac:spMk id="14" creationId="{00000000-0000-0000-0000-000000000000}"/>
            </ac:spMkLst>
          </pc:spChg>
          <pc:picChg chg="del">
            <ac:chgData name="Alexandre SCHIFFER" userId="8f28390f-5a5f-4efd-a760-7656bfa7277a" providerId="ADAL" clId="{97648E6A-48D1-ED48-8151-8EA1CBFFDE01}" dt="2021-08-26T14:55:55.923" v="15" actId="478"/>
            <ac:picMkLst>
              <pc:docMk/>
              <pc:sldMasterMk cId="0" sldId="2147483648"/>
              <pc:sldLayoutMk cId="0" sldId="2147483649"/>
              <ac:picMk id="3" creationId="{9565ECDD-A571-7F40-A0ED-A41274F6AD15}"/>
            </ac:picMkLst>
          </pc:picChg>
          <pc:picChg chg="add del mod">
            <ac:chgData name="Alexandre SCHIFFER" userId="8f28390f-5a5f-4efd-a760-7656bfa7277a" providerId="ADAL" clId="{97648E6A-48D1-ED48-8151-8EA1CBFFDE01}" dt="2021-08-26T14:57:12.964" v="46" actId="478"/>
            <ac:picMkLst>
              <pc:docMk/>
              <pc:sldMasterMk cId="0" sldId="2147483648"/>
              <pc:sldLayoutMk cId="0" sldId="2147483649"/>
              <ac:picMk id="4" creationId="{E7A2B276-8DCE-6440-B821-13EDC064D8FA}"/>
            </ac:picMkLst>
          </pc:picChg>
          <pc:picChg chg="add del mod modCrop">
            <ac:chgData name="Alexandre SCHIFFER" userId="8f28390f-5a5f-4efd-a760-7656bfa7277a" providerId="ADAL" clId="{97648E6A-48D1-ED48-8151-8EA1CBFFDE01}" dt="2021-08-26T14:57:26.577" v="59" actId="478"/>
            <ac:picMkLst>
              <pc:docMk/>
              <pc:sldMasterMk cId="0" sldId="2147483648"/>
              <pc:sldLayoutMk cId="0" sldId="2147483649"/>
              <ac:picMk id="6" creationId="{F91639E9-B851-7B40-85C3-94D10DE94984}"/>
            </ac:picMkLst>
          </pc:picChg>
          <pc:picChg chg="add del mod">
            <ac:chgData name="Alexandre SCHIFFER" userId="8f28390f-5a5f-4efd-a760-7656bfa7277a" providerId="ADAL" clId="{97648E6A-48D1-ED48-8151-8EA1CBFFDE01}" dt="2021-08-26T14:54:26.104" v="5" actId="478"/>
            <ac:picMkLst>
              <pc:docMk/>
              <pc:sldMasterMk cId="0" sldId="2147483648"/>
              <pc:sldLayoutMk cId="0" sldId="2147483649"/>
              <ac:picMk id="7" creationId="{F971A57A-E965-2B4F-A631-753385EA24B0}"/>
            </ac:picMkLst>
          </pc:picChg>
          <pc:picChg chg="add del mod">
            <ac:chgData name="Alexandre SCHIFFER" userId="8f28390f-5a5f-4efd-a760-7656bfa7277a" providerId="ADAL" clId="{97648E6A-48D1-ED48-8151-8EA1CBFFDE01}" dt="2021-08-26T14:54:51.774" v="11" actId="478"/>
            <ac:picMkLst>
              <pc:docMk/>
              <pc:sldMasterMk cId="0" sldId="2147483648"/>
              <pc:sldLayoutMk cId="0" sldId="2147483649"/>
              <ac:picMk id="8" creationId="{D0C24DF7-18C9-0240-8B4F-C140281C0CE7}"/>
            </ac:picMkLst>
          </pc:picChg>
          <pc:picChg chg="add del mod">
            <ac:chgData name="Alexandre SCHIFFER" userId="8f28390f-5a5f-4efd-a760-7656bfa7277a" providerId="ADAL" clId="{97648E6A-48D1-ED48-8151-8EA1CBFFDE01}" dt="2021-08-26T14:56:57.237" v="29" actId="478"/>
            <ac:picMkLst>
              <pc:docMk/>
              <pc:sldMasterMk cId="0" sldId="2147483648"/>
              <pc:sldLayoutMk cId="0" sldId="2147483649"/>
              <ac:picMk id="10" creationId="{6DFD1745-C44F-2E42-A65D-4C232A107193}"/>
            </ac:picMkLst>
          </pc:picChg>
          <pc:picChg chg="del">
            <ac:chgData name="Alexandre SCHIFFER" userId="8f28390f-5a5f-4efd-a760-7656bfa7277a" providerId="ADAL" clId="{97648E6A-48D1-ED48-8151-8EA1CBFFDE01}" dt="2021-08-26T14:54:25.771" v="4" actId="478"/>
            <ac:picMkLst>
              <pc:docMk/>
              <pc:sldMasterMk cId="0" sldId="2147483648"/>
              <pc:sldLayoutMk cId="0" sldId="2147483649"/>
              <ac:picMk id="15" creationId="{00000000-0000-0000-0000-000000000000}"/>
            </ac:picMkLst>
          </pc:picChg>
          <pc:picChg chg="add mod">
            <ac:chgData name="Alexandre SCHIFFER" userId="8f28390f-5a5f-4efd-a760-7656bfa7277a" providerId="ADAL" clId="{97648E6A-48D1-ED48-8151-8EA1CBFFDE01}" dt="2021-08-26T14:57:16.654" v="56" actId="1035"/>
            <ac:picMkLst>
              <pc:docMk/>
              <pc:sldMasterMk cId="0" sldId="2147483648"/>
              <pc:sldLayoutMk cId="0" sldId="2147483649"/>
              <ac:picMk id="16" creationId="{ABEA9307-DD3F-244F-9D74-EC4BF2054C54}"/>
            </ac:picMkLst>
          </pc:picChg>
          <pc:picChg chg="add mod modCrop">
            <ac:chgData name="Alexandre SCHIFFER" userId="8f28390f-5a5f-4efd-a760-7656bfa7277a" providerId="ADAL" clId="{97648E6A-48D1-ED48-8151-8EA1CBFFDE01}" dt="2021-08-26T14:57:39.888" v="64" actId="732"/>
            <ac:picMkLst>
              <pc:docMk/>
              <pc:sldMasterMk cId="0" sldId="2147483648"/>
              <pc:sldLayoutMk cId="0" sldId="2147483649"/>
              <ac:picMk id="18" creationId="{0698C0AD-633D-FB44-887D-13AFD46BBA50}"/>
            </ac:picMkLst>
          </pc:picChg>
        </pc:sldLayoutChg>
        <pc:sldLayoutChg chg="addSp delSp modSp mod">
          <pc:chgData name="Alexandre SCHIFFER" userId="8f28390f-5a5f-4efd-a760-7656bfa7277a" providerId="ADAL" clId="{97648E6A-48D1-ED48-8151-8EA1CBFFDE01}" dt="2021-08-26T14:58:35.735" v="90" actId="207"/>
          <pc:sldLayoutMkLst>
            <pc:docMk/>
            <pc:sldMasterMk cId="0" sldId="2147483648"/>
            <pc:sldLayoutMk cId="0" sldId="2147483650"/>
          </pc:sldLayoutMkLst>
          <pc:spChg chg="mod">
            <ac:chgData name="Alexandre SCHIFFER" userId="8f28390f-5a5f-4efd-a760-7656bfa7277a" providerId="ADAL" clId="{97648E6A-48D1-ED48-8151-8EA1CBFFDE01}" dt="2021-08-26T14:58:08.969" v="65" actId="207"/>
            <ac:spMkLst>
              <pc:docMk/>
              <pc:sldMasterMk cId="0" sldId="2147483648"/>
              <pc:sldLayoutMk cId="0" sldId="2147483650"/>
              <ac:spMk id="5" creationId="{D1D0B917-7AEC-4D84-A351-D9D66AC4FB77}"/>
            </ac:spMkLst>
          </pc:spChg>
          <pc:spChg chg="mod">
            <ac:chgData name="Alexandre SCHIFFER" userId="8f28390f-5a5f-4efd-a760-7656bfa7277a" providerId="ADAL" clId="{97648E6A-48D1-ED48-8151-8EA1CBFFDE01}" dt="2021-08-26T14:58:08.969" v="65" actId="207"/>
            <ac:spMkLst>
              <pc:docMk/>
              <pc:sldMasterMk cId="0" sldId="2147483648"/>
              <pc:sldLayoutMk cId="0" sldId="2147483650"/>
              <ac:spMk id="10" creationId="{32714771-AEB2-FE40-AD3E-E93DB8F4ADCD}"/>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3" creationId="{329DFE97-3C37-2843-919B-76136B9C9557}"/>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4" creationId="{57D9B4DA-E208-4D4F-A1E1-2BB4BA0AFEC8}"/>
            </ac:spMkLst>
          </pc:spChg>
          <pc:spChg chg="mod">
            <ac:chgData name="Alexandre SCHIFFER" userId="8f28390f-5a5f-4efd-a760-7656bfa7277a" providerId="ADAL" clId="{97648E6A-48D1-ED48-8151-8EA1CBFFDE01}" dt="2021-08-26T14:58:35.735" v="90" actId="207"/>
            <ac:spMkLst>
              <pc:docMk/>
              <pc:sldMasterMk cId="0" sldId="2147483648"/>
              <pc:sldLayoutMk cId="0" sldId="2147483650"/>
              <ac:spMk id="19" creationId="{00000000-0000-0000-0000-000000000000}"/>
            </ac:spMkLst>
          </pc:spChg>
          <pc:picChg chg="add mod">
            <ac:chgData name="Alexandre SCHIFFER" userId="8f28390f-5a5f-4efd-a760-7656bfa7277a" providerId="ADAL" clId="{97648E6A-48D1-ED48-8151-8EA1CBFFDE01}" dt="2021-08-26T14:58:30.838" v="89" actId="1038"/>
            <ac:picMkLst>
              <pc:docMk/>
              <pc:sldMasterMk cId="0" sldId="2147483648"/>
              <pc:sldLayoutMk cId="0" sldId="2147483650"/>
              <ac:picMk id="8" creationId="{33306276-1400-C540-B452-925601F18ECC}"/>
            </ac:picMkLst>
          </pc:picChg>
          <pc:picChg chg="del">
            <ac:chgData name="Alexandre SCHIFFER" userId="8f28390f-5a5f-4efd-a760-7656bfa7277a" providerId="ADAL" clId="{97648E6A-48D1-ED48-8151-8EA1CBFFDE01}" dt="2021-08-26T14:58:28.003" v="79" actId="478"/>
            <ac:picMkLst>
              <pc:docMk/>
              <pc:sldMasterMk cId="0" sldId="2147483648"/>
              <pc:sldLayoutMk cId="0" sldId="2147483650"/>
              <ac:picMk id="20" creationId="{00000000-0000-0000-0000-000000000000}"/>
            </ac:picMkLst>
          </pc:picChg>
        </pc:sldLayoutChg>
        <pc:sldLayoutChg chg="del">
          <pc:chgData name="Alexandre SCHIFFER" userId="8f28390f-5a5f-4efd-a760-7656bfa7277a" providerId="ADAL" clId="{97648E6A-48D1-ED48-8151-8EA1CBFFDE01}" dt="2021-08-26T15:00:21.543" v="112" actId="2696"/>
          <pc:sldLayoutMkLst>
            <pc:docMk/>
            <pc:sldMasterMk cId="0" sldId="2147483648"/>
            <pc:sldLayoutMk cId="4152892417" sldId="2147483658"/>
          </pc:sldLayoutMkLst>
        </pc:sldLayoutChg>
        <pc:sldLayoutChg chg="delSp modSp del mod">
          <pc:chgData name="Alexandre SCHIFFER" userId="8f28390f-5a5f-4efd-a760-7656bfa7277a" providerId="ADAL" clId="{97648E6A-48D1-ED48-8151-8EA1CBFFDE01}" dt="2021-08-26T14:58:49.043" v="94" actId="2696"/>
          <pc:sldLayoutMkLst>
            <pc:docMk/>
            <pc:sldMasterMk cId="0" sldId="2147483648"/>
            <pc:sldLayoutMk cId="716970866" sldId="2147483659"/>
          </pc:sldLayoutMkLst>
          <pc:spChg chg="del mod">
            <ac:chgData name="Alexandre SCHIFFER" userId="8f28390f-5a5f-4efd-a760-7656bfa7277a" providerId="ADAL" clId="{97648E6A-48D1-ED48-8151-8EA1CBFFDE01}" dt="2021-08-26T14:58:46.994" v="93" actId="478"/>
            <ac:spMkLst>
              <pc:docMk/>
              <pc:sldMasterMk cId="0" sldId="2147483648"/>
              <pc:sldLayoutMk cId="716970866" sldId="2147483659"/>
              <ac:spMk id="10" creationId="{82BA4DEF-CD61-43CE-B8FA-41F2527AB268}"/>
            </ac:spMkLst>
          </pc:spChg>
          <pc:picChg chg="del">
            <ac:chgData name="Alexandre SCHIFFER" userId="8f28390f-5a5f-4efd-a760-7656bfa7277a" providerId="ADAL" clId="{97648E6A-48D1-ED48-8151-8EA1CBFFDE01}" dt="2021-08-26T14:58:44.474" v="91" actId="478"/>
            <ac:picMkLst>
              <pc:docMk/>
              <pc:sldMasterMk cId="0" sldId="2147483648"/>
              <pc:sldLayoutMk cId="716970866" sldId="2147483659"/>
              <ac:picMk id="20" creationId="{00000000-0000-0000-0000-000000000000}"/>
            </ac:picMkLst>
          </pc:picChg>
        </pc:sldLayoutChg>
        <pc:sldLayoutChg chg="addSp delSp modSp mod">
          <pc:chgData name="Alexandre SCHIFFER" userId="8f28390f-5a5f-4efd-a760-7656bfa7277a" providerId="ADAL" clId="{97648E6A-48D1-ED48-8151-8EA1CBFFDE01}" dt="2021-08-26T15:00:40.397" v="117" actId="207"/>
          <pc:sldLayoutMkLst>
            <pc:docMk/>
            <pc:sldMasterMk cId="0" sldId="2147483648"/>
            <pc:sldLayoutMk cId="3354575459" sldId="2147483660"/>
          </pc:sldLayoutMkLst>
          <pc:spChg chg="del">
            <ac:chgData name="Alexandre SCHIFFER" userId="8f28390f-5a5f-4efd-a760-7656bfa7277a" providerId="ADAL" clId="{97648E6A-48D1-ED48-8151-8EA1CBFFDE01}" dt="2021-08-26T15:00:33.309" v="115" actId="478"/>
            <ac:spMkLst>
              <pc:docMk/>
              <pc:sldMasterMk cId="0" sldId="2147483648"/>
              <pc:sldLayoutMk cId="3354575459" sldId="2147483660"/>
              <ac:spMk id="9" creationId="{1DC87F7D-98E0-4C86-A2E3-E3D606688FA1}"/>
            </ac:spMkLst>
          </pc:spChg>
          <pc:spChg chg="del">
            <ac:chgData name="Alexandre SCHIFFER" userId="8f28390f-5a5f-4efd-a760-7656bfa7277a" providerId="ADAL" clId="{97648E6A-48D1-ED48-8151-8EA1CBFFDE01}" dt="2021-08-26T15:00:31.959" v="114" actId="478"/>
            <ac:spMkLst>
              <pc:docMk/>
              <pc:sldMasterMk cId="0" sldId="2147483648"/>
              <pc:sldLayoutMk cId="3354575459" sldId="2147483660"/>
              <ac:spMk id="10" creationId="{8EADF0DF-1471-451B-A121-88B57993281A}"/>
            </ac:spMkLst>
          </pc:spChg>
          <pc:spChg chg="add mod">
            <ac:chgData name="Alexandre SCHIFFER" userId="8f28390f-5a5f-4efd-a760-7656bfa7277a" providerId="ADAL" clId="{97648E6A-48D1-ED48-8151-8EA1CBFFDE01}" dt="2021-08-26T15:00:34.248" v="116"/>
            <ac:spMkLst>
              <pc:docMk/>
              <pc:sldMasterMk cId="0" sldId="2147483648"/>
              <pc:sldLayoutMk cId="3354575459" sldId="2147483660"/>
              <ac:spMk id="11" creationId="{2546F388-8AF4-EE45-902A-C1D06E4E9210}"/>
            </ac:spMkLst>
          </pc:spChg>
          <pc:spChg chg="add mod">
            <ac:chgData name="Alexandre SCHIFFER" userId="8f28390f-5a5f-4efd-a760-7656bfa7277a" providerId="ADAL" clId="{97648E6A-48D1-ED48-8151-8EA1CBFFDE01}" dt="2021-08-26T15:00:34.248" v="116"/>
            <ac:spMkLst>
              <pc:docMk/>
              <pc:sldMasterMk cId="0" sldId="2147483648"/>
              <pc:sldLayoutMk cId="3354575459" sldId="2147483660"/>
              <ac:spMk id="12" creationId="{3D587CE8-3B5D-3D47-AE43-59E8A14E1BBC}"/>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28"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29"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30" creationId="{00000000-0000-0000-0000-000000000000}"/>
            </ac:spMkLst>
          </pc:spChg>
          <pc:spChg chg="mod">
            <ac:chgData name="Alexandre SCHIFFER" userId="8f28390f-5a5f-4efd-a760-7656bfa7277a" providerId="ADAL" clId="{97648E6A-48D1-ED48-8151-8EA1CBFFDE01}" dt="2021-08-26T15:00:40.397" v="117" actId="207"/>
            <ac:spMkLst>
              <pc:docMk/>
              <pc:sldMasterMk cId="0" sldId="2147483648"/>
              <pc:sldLayoutMk cId="3354575459" sldId="2147483660"/>
              <ac:spMk id="31" creationId="{00000000-0000-0000-0000-000000000000}"/>
            </ac:spMkLst>
          </pc:spChg>
          <pc:picChg chg="add mod">
            <ac:chgData name="Alexandre SCHIFFER" userId="8f28390f-5a5f-4efd-a760-7656bfa7277a" providerId="ADAL" clId="{97648E6A-48D1-ED48-8151-8EA1CBFFDE01}" dt="2021-08-26T15:00:34.248" v="116"/>
            <ac:picMkLst>
              <pc:docMk/>
              <pc:sldMasterMk cId="0" sldId="2147483648"/>
              <pc:sldLayoutMk cId="3354575459" sldId="2147483660"/>
              <ac:picMk id="13" creationId="{AFC52980-C7A5-8C4E-8AFA-CF3952928FE2}"/>
            </ac:picMkLst>
          </pc:picChg>
          <pc:picChg chg="del">
            <ac:chgData name="Alexandre SCHIFFER" userId="8f28390f-5a5f-4efd-a760-7656bfa7277a" providerId="ADAL" clId="{97648E6A-48D1-ED48-8151-8EA1CBFFDE01}" dt="2021-08-26T15:00:30.473" v="113" actId="478"/>
            <ac:picMkLst>
              <pc:docMk/>
              <pc:sldMasterMk cId="0" sldId="2147483648"/>
              <pc:sldLayoutMk cId="3354575459" sldId="2147483660"/>
              <ac:picMk id="32" creationId="{00000000-0000-0000-0000-000000000000}"/>
            </ac:picMkLst>
          </pc:picChg>
        </pc:sldLayoutChg>
        <pc:sldLayoutChg chg="addSp delSp modSp mod">
          <pc:chgData name="Alexandre SCHIFFER" userId="8f28390f-5a5f-4efd-a760-7656bfa7277a" providerId="ADAL" clId="{97648E6A-48D1-ED48-8151-8EA1CBFFDE01}" dt="2021-08-26T15:03:18.330" v="157"/>
          <pc:sldLayoutMkLst>
            <pc:docMk/>
            <pc:sldMasterMk cId="0" sldId="2147483648"/>
            <pc:sldLayoutMk cId="892632705" sldId="2147483662"/>
          </pc:sldLayoutMkLst>
          <pc:spChg chg="add mod">
            <ac:chgData name="Alexandre SCHIFFER" userId="8f28390f-5a5f-4efd-a760-7656bfa7277a" providerId="ADAL" clId="{97648E6A-48D1-ED48-8151-8EA1CBFFDE01}" dt="2021-08-26T15:03:18.330" v="157"/>
            <ac:spMkLst>
              <pc:docMk/>
              <pc:sldMasterMk cId="0" sldId="2147483648"/>
              <pc:sldLayoutMk cId="892632705" sldId="2147483662"/>
              <ac:spMk id="10" creationId="{EDE7B0D9-BF84-8942-941F-90559979B0FD}"/>
            </ac:spMkLst>
          </pc:spChg>
          <pc:spChg chg="del">
            <ac:chgData name="Alexandre SCHIFFER" userId="8f28390f-5a5f-4efd-a760-7656bfa7277a" providerId="ADAL" clId="{97648E6A-48D1-ED48-8151-8EA1CBFFDE01}" dt="2021-08-26T15:03:12.680" v="156" actId="478"/>
            <ac:spMkLst>
              <pc:docMk/>
              <pc:sldMasterMk cId="0" sldId="2147483648"/>
              <pc:sldLayoutMk cId="892632705" sldId="2147483662"/>
              <ac:spMk id="11" creationId="{8C5A1DD0-DB2D-4A84-AEB6-76F25CA1AA12}"/>
            </ac:spMkLst>
          </pc:spChg>
          <pc:spChg chg="add mod">
            <ac:chgData name="Alexandre SCHIFFER" userId="8f28390f-5a5f-4efd-a760-7656bfa7277a" providerId="ADAL" clId="{97648E6A-48D1-ED48-8151-8EA1CBFFDE01}" dt="2021-08-26T15:03:18.330" v="157"/>
            <ac:spMkLst>
              <pc:docMk/>
              <pc:sldMasterMk cId="0" sldId="2147483648"/>
              <pc:sldLayoutMk cId="892632705" sldId="2147483662"/>
              <ac:spMk id="12" creationId="{7E76D4F0-D1B5-3F4D-8C18-1E248A51FCDB}"/>
            </ac:spMkLst>
          </pc:spChg>
          <pc:spChg chg="del">
            <ac:chgData name="Alexandre SCHIFFER" userId="8f28390f-5a5f-4efd-a760-7656bfa7277a" providerId="ADAL" clId="{97648E6A-48D1-ED48-8151-8EA1CBFFDE01}" dt="2021-08-26T15:03:12.680" v="156" actId="478"/>
            <ac:spMkLst>
              <pc:docMk/>
              <pc:sldMasterMk cId="0" sldId="2147483648"/>
              <pc:sldLayoutMk cId="892632705" sldId="2147483662"/>
              <ac:spMk id="13" creationId="{18413DF0-3579-492A-901C-5C8C653D2565}"/>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4"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5"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6" creationId="{00000000-0000-0000-0000-000000000000}"/>
            </ac:spMkLst>
          </pc:spChg>
          <pc:spChg chg="mod">
            <ac:chgData name="Alexandre SCHIFFER" userId="8f28390f-5a5f-4efd-a760-7656bfa7277a" providerId="ADAL" clId="{97648E6A-48D1-ED48-8151-8EA1CBFFDE01}" dt="2021-08-26T15:03:07.588" v="154" actId="207"/>
            <ac:spMkLst>
              <pc:docMk/>
              <pc:sldMasterMk cId="0" sldId="2147483648"/>
              <pc:sldLayoutMk cId="892632705" sldId="2147483662"/>
              <ac:spMk id="37" creationId="{00000000-0000-0000-0000-000000000000}"/>
            </ac:spMkLst>
          </pc:spChg>
          <pc:picChg chg="add mod">
            <ac:chgData name="Alexandre SCHIFFER" userId="8f28390f-5a5f-4efd-a760-7656bfa7277a" providerId="ADAL" clId="{97648E6A-48D1-ED48-8151-8EA1CBFFDE01}" dt="2021-08-26T15:03:18.330" v="157"/>
            <ac:picMkLst>
              <pc:docMk/>
              <pc:sldMasterMk cId="0" sldId="2147483648"/>
              <pc:sldLayoutMk cId="892632705" sldId="2147483662"/>
              <ac:picMk id="14" creationId="{15E9B02F-534C-2346-8392-7114235FB171}"/>
            </ac:picMkLst>
          </pc:picChg>
          <pc:picChg chg="del">
            <ac:chgData name="Alexandre SCHIFFER" userId="8f28390f-5a5f-4efd-a760-7656bfa7277a" providerId="ADAL" clId="{97648E6A-48D1-ED48-8151-8EA1CBFFDE01}" dt="2021-08-26T15:03:09.575" v="155" actId="478"/>
            <ac:picMkLst>
              <pc:docMk/>
              <pc:sldMasterMk cId="0" sldId="2147483648"/>
              <pc:sldLayoutMk cId="892632705" sldId="2147483662"/>
              <ac:picMk id="16" creationId="{71EC1FF6-76D5-1249-92F3-1CC3C4A502F9}"/>
            </ac:picMkLst>
          </pc:picChg>
          <pc:picChg chg="del">
            <ac:chgData name="Alexandre SCHIFFER" userId="8f28390f-5a5f-4efd-a760-7656bfa7277a" providerId="ADAL" clId="{97648E6A-48D1-ED48-8151-8EA1CBFFDE01}" dt="2021-08-26T15:03:12.680" v="156" actId="478"/>
            <ac:picMkLst>
              <pc:docMk/>
              <pc:sldMasterMk cId="0" sldId="2147483648"/>
              <pc:sldLayoutMk cId="892632705" sldId="2147483662"/>
              <ac:picMk id="38" creationId="{00000000-0000-0000-0000-000000000000}"/>
            </ac:picMkLst>
          </pc:picChg>
        </pc:sldLayoutChg>
        <pc:sldLayoutChg chg="del">
          <pc:chgData name="Alexandre SCHIFFER" userId="8f28390f-5a5f-4efd-a760-7656bfa7277a" providerId="ADAL" clId="{97648E6A-48D1-ED48-8151-8EA1CBFFDE01}" dt="2021-08-26T15:01:43.894" v="131" actId="2696"/>
          <pc:sldLayoutMkLst>
            <pc:docMk/>
            <pc:sldMasterMk cId="0" sldId="2147483648"/>
            <pc:sldLayoutMk cId="1427893216" sldId="2147483663"/>
          </pc:sldLayoutMkLst>
        </pc:sldLayoutChg>
        <pc:sldLayoutChg chg="addSp delSp modSp mod">
          <pc:chgData name="Alexandre SCHIFFER" userId="8f28390f-5a5f-4efd-a760-7656bfa7277a" providerId="ADAL" clId="{97648E6A-48D1-ED48-8151-8EA1CBFFDE01}" dt="2021-08-26T15:03:53.477" v="165"/>
          <pc:sldLayoutMkLst>
            <pc:docMk/>
            <pc:sldMasterMk cId="0" sldId="2147483648"/>
            <pc:sldLayoutMk cId="887419423" sldId="2147483664"/>
          </pc:sldLayoutMkLst>
          <pc:spChg chg="mod">
            <ac:chgData name="Alexandre SCHIFFER" userId="8f28390f-5a5f-4efd-a760-7656bfa7277a" providerId="ADAL" clId="{97648E6A-48D1-ED48-8151-8EA1CBFFDE01}" dt="2021-08-26T15:03:34.954" v="160" actId="207"/>
            <ac:spMkLst>
              <pc:docMk/>
              <pc:sldMasterMk cId="0" sldId="2147483648"/>
              <pc:sldLayoutMk cId="887419423" sldId="2147483664"/>
              <ac:spMk id="13" creationId="{498DAD6E-FCAD-2643-993F-D0E0C28D61E7}"/>
            </ac:spMkLst>
          </pc:spChg>
          <pc:spChg chg="mod">
            <ac:chgData name="Alexandre SCHIFFER" userId="8f28390f-5a5f-4efd-a760-7656bfa7277a" providerId="ADAL" clId="{97648E6A-48D1-ED48-8151-8EA1CBFFDE01}" dt="2021-08-26T15:03:46.679" v="162" actId="12"/>
            <ac:spMkLst>
              <pc:docMk/>
              <pc:sldMasterMk cId="0" sldId="2147483648"/>
              <pc:sldLayoutMk cId="887419423" sldId="2147483664"/>
              <ac:spMk id="16" creationId="{090400D2-22C2-9A44-81F1-00427A76D767}"/>
            </ac:spMkLst>
          </pc:spChg>
          <pc:picChg chg="del">
            <ac:chgData name="Alexandre SCHIFFER" userId="8f28390f-5a5f-4efd-a760-7656bfa7277a" providerId="ADAL" clId="{97648E6A-48D1-ED48-8151-8EA1CBFFDE01}" dt="2021-08-26T15:03:51.921" v="163" actId="478"/>
            <ac:picMkLst>
              <pc:docMk/>
              <pc:sldMasterMk cId="0" sldId="2147483648"/>
              <pc:sldLayoutMk cId="887419423" sldId="2147483664"/>
              <ac:picMk id="3" creationId="{9AA75492-C41D-584B-BF57-9B9F9CC70E37}"/>
            </ac:picMkLst>
          </pc:picChg>
          <pc:picChg chg="add mod">
            <ac:chgData name="Alexandre SCHIFFER" userId="8f28390f-5a5f-4efd-a760-7656bfa7277a" providerId="ADAL" clId="{97648E6A-48D1-ED48-8151-8EA1CBFFDE01}" dt="2021-08-26T15:03:53.477" v="165"/>
            <ac:picMkLst>
              <pc:docMk/>
              <pc:sldMasterMk cId="0" sldId="2147483648"/>
              <pc:sldLayoutMk cId="887419423" sldId="2147483664"/>
              <ac:picMk id="6" creationId="{FF086E35-3DB5-FD43-8FC7-CE53BB2665BA}"/>
            </ac:picMkLst>
          </pc:picChg>
          <pc:picChg chg="add mod">
            <ac:chgData name="Alexandre SCHIFFER" userId="8f28390f-5a5f-4efd-a760-7656bfa7277a" providerId="ADAL" clId="{97648E6A-48D1-ED48-8151-8EA1CBFFDE01}" dt="2021-08-26T15:03:53.477" v="165"/>
            <ac:picMkLst>
              <pc:docMk/>
              <pc:sldMasterMk cId="0" sldId="2147483648"/>
              <pc:sldLayoutMk cId="887419423" sldId="2147483664"/>
              <ac:picMk id="7" creationId="{2EE0B2F9-4353-5244-AF6D-F39BB0819C9B}"/>
            </ac:picMkLst>
          </pc:picChg>
          <pc:picChg chg="del">
            <ac:chgData name="Alexandre SCHIFFER" userId="8f28390f-5a5f-4efd-a760-7656bfa7277a" providerId="ADAL" clId="{97648E6A-48D1-ED48-8151-8EA1CBFFDE01}" dt="2021-08-26T15:03:52.484" v="164" actId="478"/>
            <ac:picMkLst>
              <pc:docMk/>
              <pc:sldMasterMk cId="0" sldId="2147483648"/>
              <pc:sldLayoutMk cId="887419423" sldId="2147483664"/>
              <ac:picMk id="15" creationId="{388DF67C-F239-A94F-9562-B6F36C20478A}"/>
            </ac:picMkLst>
          </pc:picChg>
        </pc:sldLayoutChg>
        <pc:sldLayoutChg chg="addSp delSp modSp mod">
          <pc:chgData name="Alexandre SCHIFFER" userId="8f28390f-5a5f-4efd-a760-7656bfa7277a" providerId="ADAL" clId="{97648E6A-48D1-ED48-8151-8EA1CBFFDE01}" dt="2021-08-26T15:04:06.830" v="168"/>
          <pc:sldLayoutMkLst>
            <pc:docMk/>
            <pc:sldMasterMk cId="0" sldId="2147483648"/>
            <pc:sldLayoutMk cId="216004049" sldId="2147483665"/>
          </pc:sldLayoutMkLst>
          <pc:spChg chg="del mod">
            <ac:chgData name="Alexandre SCHIFFER" userId="8f28390f-5a5f-4efd-a760-7656bfa7277a" providerId="ADAL" clId="{97648E6A-48D1-ED48-8151-8EA1CBFFDE01}" dt="2021-08-26T15:04:06.006" v="167" actId="478"/>
            <ac:spMkLst>
              <pc:docMk/>
              <pc:sldMasterMk cId="0" sldId="2147483648"/>
              <pc:sldLayoutMk cId="216004049" sldId="2147483665"/>
              <ac:spMk id="9" creationId="{70895582-2FB2-4B26-9715-2CA1290A8E99}"/>
            </ac:spMkLst>
          </pc:spChg>
          <pc:spChg chg="add del mod">
            <ac:chgData name="Alexandre SCHIFFER" userId="8f28390f-5a5f-4efd-a760-7656bfa7277a" providerId="ADAL" clId="{97648E6A-48D1-ED48-8151-8EA1CBFFDE01}" dt="2021-08-26T14:59:11.902" v="102" actId="478"/>
            <ac:spMkLst>
              <pc:docMk/>
              <pc:sldMasterMk cId="0" sldId="2147483648"/>
              <pc:sldLayoutMk cId="216004049" sldId="2147483665"/>
              <ac:spMk id="10" creationId="{E94CFB86-326D-5140-913F-175A567C7C59}"/>
            </ac:spMkLst>
          </pc:spChg>
          <pc:spChg chg="add mod">
            <ac:chgData name="Alexandre SCHIFFER" userId="8f28390f-5a5f-4efd-a760-7656bfa7277a" providerId="ADAL" clId="{97648E6A-48D1-ED48-8151-8EA1CBFFDE01}" dt="2021-08-26T14:59:04.992" v="99"/>
            <ac:spMkLst>
              <pc:docMk/>
              <pc:sldMasterMk cId="0" sldId="2147483648"/>
              <pc:sldLayoutMk cId="216004049" sldId="2147483665"/>
              <ac:spMk id="11" creationId="{945CC633-B8AF-C14A-980C-80FC3F4C0E08}"/>
            </ac:spMkLst>
          </pc:spChg>
          <pc:spChg chg="del mod">
            <ac:chgData name="Alexandre SCHIFFER" userId="8f28390f-5a5f-4efd-a760-7656bfa7277a" providerId="ADAL" clId="{97648E6A-48D1-ED48-8151-8EA1CBFFDE01}" dt="2021-08-26T14:59:01.664" v="98" actId="478"/>
            <ac:spMkLst>
              <pc:docMk/>
              <pc:sldMasterMk cId="0" sldId="2147483648"/>
              <pc:sldLayoutMk cId="216004049" sldId="2147483665"/>
              <ac:spMk id="12" creationId="{78D5CD8A-5E15-44D4-ACD9-32289B68A702}"/>
            </ac:spMkLst>
          </pc:spChg>
          <pc:spChg chg="add mod">
            <ac:chgData name="Alexandre SCHIFFER" userId="8f28390f-5a5f-4efd-a760-7656bfa7277a" providerId="ADAL" clId="{97648E6A-48D1-ED48-8151-8EA1CBFFDE01}" dt="2021-08-26T15:04:06.830" v="168"/>
            <ac:spMkLst>
              <pc:docMk/>
              <pc:sldMasterMk cId="0" sldId="2147483648"/>
              <pc:sldLayoutMk cId="216004049" sldId="2147483665"/>
              <ac:spMk id="15" creationId="{CA873264-64ED-BF46-8E25-6A189DB0B629}"/>
            </ac:spMkLst>
          </pc:spChg>
          <pc:spChg chg="mod">
            <ac:chgData name="Alexandre SCHIFFER" userId="8f28390f-5a5f-4efd-a760-7656bfa7277a" providerId="ADAL" clId="{97648E6A-48D1-ED48-8151-8EA1CBFFDE01}" dt="2021-08-26T14:59:20.086" v="104" actId="207"/>
            <ac:spMkLst>
              <pc:docMk/>
              <pc:sldMasterMk cId="0" sldId="2147483648"/>
              <pc:sldLayoutMk cId="216004049" sldId="2147483665"/>
              <ac:spMk id="22" creationId="{00000000-0000-0000-0000-000000000000}"/>
            </ac:spMkLst>
          </pc:spChg>
          <pc:spChg chg="mod">
            <ac:chgData name="Alexandre SCHIFFER" userId="8f28390f-5a5f-4efd-a760-7656bfa7277a" providerId="ADAL" clId="{97648E6A-48D1-ED48-8151-8EA1CBFFDE01}" dt="2021-08-26T14:59:20.086" v="104" actId="207"/>
            <ac:spMkLst>
              <pc:docMk/>
              <pc:sldMasterMk cId="0" sldId="2147483648"/>
              <pc:sldLayoutMk cId="216004049" sldId="2147483665"/>
              <ac:spMk id="23" creationId="{00000000-0000-0000-0000-000000000000}"/>
            </ac:spMkLst>
          </pc:spChg>
          <pc:picChg chg="del">
            <ac:chgData name="Alexandre SCHIFFER" userId="8f28390f-5a5f-4efd-a760-7656bfa7277a" providerId="ADAL" clId="{97648E6A-48D1-ED48-8151-8EA1CBFFDE01}" dt="2021-08-26T14:59:54.360" v="105" actId="478"/>
            <ac:picMkLst>
              <pc:docMk/>
              <pc:sldMasterMk cId="0" sldId="2147483648"/>
              <pc:sldLayoutMk cId="216004049" sldId="2147483665"/>
              <ac:picMk id="4" creationId="{A396AFB2-33E0-D042-A523-F18560DAA05B}"/>
            </ac:picMkLst>
          </pc:picChg>
          <pc:picChg chg="add mod">
            <ac:chgData name="Alexandre SCHIFFER" userId="8f28390f-5a5f-4efd-a760-7656bfa7277a" providerId="ADAL" clId="{97648E6A-48D1-ED48-8151-8EA1CBFFDE01}" dt="2021-08-26T14:59:04.992" v="99"/>
            <ac:picMkLst>
              <pc:docMk/>
              <pc:sldMasterMk cId="0" sldId="2147483648"/>
              <pc:sldLayoutMk cId="216004049" sldId="2147483665"/>
              <ac:picMk id="13" creationId="{12490366-9887-514A-BADE-01DCD1534131}"/>
            </ac:picMkLst>
          </pc:picChg>
          <pc:picChg chg="add mod modCrop">
            <ac:chgData name="Alexandre SCHIFFER" userId="8f28390f-5a5f-4efd-a760-7656bfa7277a" providerId="ADAL" clId="{97648E6A-48D1-ED48-8151-8EA1CBFFDE01}" dt="2021-08-26T15:00:13.814" v="111" actId="732"/>
            <ac:picMkLst>
              <pc:docMk/>
              <pc:sldMasterMk cId="0" sldId="2147483648"/>
              <pc:sldLayoutMk cId="216004049" sldId="2147483665"/>
              <ac:picMk id="14" creationId="{C255FBEE-0B00-3C4B-990A-B33082E4B0E5}"/>
            </ac:picMkLst>
          </pc:picChg>
          <pc:picChg chg="del">
            <ac:chgData name="Alexandre SCHIFFER" userId="8f28390f-5a5f-4efd-a760-7656bfa7277a" providerId="ADAL" clId="{97648E6A-48D1-ED48-8151-8EA1CBFFDE01}" dt="2021-08-26T14:59:00.077" v="96" actId="478"/>
            <ac:picMkLst>
              <pc:docMk/>
              <pc:sldMasterMk cId="0" sldId="2147483648"/>
              <pc:sldLayoutMk cId="216004049" sldId="2147483665"/>
              <ac:picMk id="26" creationId="{00000000-0000-0000-0000-000000000000}"/>
            </ac:picMkLst>
          </pc:picChg>
        </pc:sldLayoutChg>
        <pc:sldLayoutChg chg="addSp delSp modSp mod">
          <pc:chgData name="Alexandre SCHIFFER" userId="8f28390f-5a5f-4efd-a760-7656bfa7277a" providerId="ADAL" clId="{97648E6A-48D1-ED48-8151-8EA1CBFFDE01}" dt="2021-08-26T15:02:02.081" v="136"/>
          <pc:sldLayoutMkLst>
            <pc:docMk/>
            <pc:sldMasterMk cId="0" sldId="2147483648"/>
            <pc:sldLayoutMk cId="1784752026" sldId="2147483667"/>
          </pc:sldLayoutMkLst>
          <pc:spChg chg="add mod">
            <ac:chgData name="Alexandre SCHIFFER" userId="8f28390f-5a5f-4efd-a760-7656bfa7277a" providerId="ADAL" clId="{97648E6A-48D1-ED48-8151-8EA1CBFFDE01}" dt="2021-08-26T15:02:02.081" v="136"/>
            <ac:spMkLst>
              <pc:docMk/>
              <pc:sldMasterMk cId="0" sldId="2147483648"/>
              <pc:sldLayoutMk cId="1784752026" sldId="2147483667"/>
              <ac:spMk id="5" creationId="{E613CE73-31B4-2443-8C9B-7A29060567D9}"/>
            </ac:spMkLst>
          </pc:spChg>
          <pc:spChg chg="add mod">
            <ac:chgData name="Alexandre SCHIFFER" userId="8f28390f-5a5f-4efd-a760-7656bfa7277a" providerId="ADAL" clId="{97648E6A-48D1-ED48-8151-8EA1CBFFDE01}" dt="2021-08-26T15:02:02.081" v="136"/>
            <ac:spMkLst>
              <pc:docMk/>
              <pc:sldMasterMk cId="0" sldId="2147483648"/>
              <pc:sldLayoutMk cId="1784752026" sldId="2147483667"/>
              <ac:spMk id="6" creationId="{3745E50D-1C80-2649-A430-0DA98729C80C}"/>
            </ac:spMkLst>
          </pc:spChg>
          <pc:spChg chg="del">
            <ac:chgData name="Alexandre SCHIFFER" userId="8f28390f-5a5f-4efd-a760-7656bfa7277a" providerId="ADAL" clId="{97648E6A-48D1-ED48-8151-8EA1CBFFDE01}" dt="2021-08-26T15:02:01.086" v="135" actId="478"/>
            <ac:spMkLst>
              <pc:docMk/>
              <pc:sldMasterMk cId="0" sldId="2147483648"/>
              <pc:sldLayoutMk cId="1784752026" sldId="2147483667"/>
              <ac:spMk id="7" creationId="{D2E60519-8531-47F8-9D54-E0ACABC29387}"/>
            </ac:spMkLst>
          </pc:spChg>
          <pc:spChg chg="del mod">
            <ac:chgData name="Alexandre SCHIFFER" userId="8f28390f-5a5f-4efd-a760-7656bfa7277a" providerId="ADAL" clId="{97648E6A-48D1-ED48-8151-8EA1CBFFDE01}" dt="2021-08-26T15:01:58.227" v="134" actId="478"/>
            <ac:spMkLst>
              <pc:docMk/>
              <pc:sldMasterMk cId="0" sldId="2147483648"/>
              <pc:sldLayoutMk cId="1784752026" sldId="2147483667"/>
              <ac:spMk id="9" creationId="{DE73D73E-E165-4888-9773-68F120132D4B}"/>
            </ac:spMkLst>
          </pc:spChg>
          <pc:picChg chg="del">
            <ac:chgData name="Alexandre SCHIFFER" userId="8f28390f-5a5f-4efd-a760-7656bfa7277a" providerId="ADAL" clId="{97648E6A-48D1-ED48-8151-8EA1CBFFDE01}" dt="2021-08-26T15:01:55.935" v="132" actId="478"/>
            <ac:picMkLst>
              <pc:docMk/>
              <pc:sldMasterMk cId="0" sldId="2147483648"/>
              <pc:sldLayoutMk cId="1784752026" sldId="2147483667"/>
              <ac:picMk id="8" creationId="{BEE74168-BC68-0042-B001-258CC76DD14D}"/>
            </ac:picMkLst>
          </pc:picChg>
          <pc:picChg chg="add mod">
            <ac:chgData name="Alexandre SCHIFFER" userId="8f28390f-5a5f-4efd-a760-7656bfa7277a" providerId="ADAL" clId="{97648E6A-48D1-ED48-8151-8EA1CBFFDE01}" dt="2021-08-26T15:02:02.081" v="136"/>
            <ac:picMkLst>
              <pc:docMk/>
              <pc:sldMasterMk cId="0" sldId="2147483648"/>
              <pc:sldLayoutMk cId="1784752026" sldId="2147483667"/>
              <ac:picMk id="10" creationId="{6C68F0F9-1A7B-2445-B923-EB86F4A0537E}"/>
            </ac:picMkLst>
          </pc:picChg>
        </pc:sldLayoutChg>
        <pc:sldLayoutChg chg="addSp delSp modSp mod">
          <pc:chgData name="Alexandre SCHIFFER" userId="8f28390f-5a5f-4efd-a760-7656bfa7277a" providerId="ADAL" clId="{97648E6A-48D1-ED48-8151-8EA1CBFFDE01}" dt="2021-08-26T15:02:19.740" v="140"/>
          <pc:sldLayoutMkLst>
            <pc:docMk/>
            <pc:sldMasterMk cId="0" sldId="2147483648"/>
            <pc:sldLayoutMk cId="805117329" sldId="2147483668"/>
          </pc:sldLayoutMkLst>
          <pc:spChg chg="del">
            <ac:chgData name="Alexandre SCHIFFER" userId="8f28390f-5a5f-4efd-a760-7656bfa7277a" providerId="ADAL" clId="{97648E6A-48D1-ED48-8151-8EA1CBFFDE01}" dt="2021-08-26T15:02:11.503" v="137" actId="478"/>
            <ac:spMkLst>
              <pc:docMk/>
              <pc:sldMasterMk cId="0" sldId="2147483648"/>
              <pc:sldLayoutMk cId="805117329" sldId="2147483668"/>
              <ac:spMk id="7" creationId="{AF8FB178-AD46-4B7C-9803-4EFDAE216FC0}"/>
            </ac:spMkLst>
          </pc:spChg>
          <pc:spChg chg="del">
            <ac:chgData name="Alexandre SCHIFFER" userId="8f28390f-5a5f-4efd-a760-7656bfa7277a" providerId="ADAL" clId="{97648E6A-48D1-ED48-8151-8EA1CBFFDE01}" dt="2021-08-26T15:02:11.503" v="137" actId="478"/>
            <ac:spMkLst>
              <pc:docMk/>
              <pc:sldMasterMk cId="0" sldId="2147483648"/>
              <pc:sldLayoutMk cId="805117329" sldId="2147483668"/>
              <ac:spMk id="8" creationId="{D6C0BDBD-8C85-4D45-B531-2034DCDACFD3}"/>
            </ac:spMkLst>
          </pc:spChg>
          <pc:spChg chg="add mod">
            <ac:chgData name="Alexandre SCHIFFER" userId="8f28390f-5a5f-4efd-a760-7656bfa7277a" providerId="ADAL" clId="{97648E6A-48D1-ED48-8151-8EA1CBFFDE01}" dt="2021-08-26T15:02:12.636" v="138"/>
            <ac:spMkLst>
              <pc:docMk/>
              <pc:sldMasterMk cId="0" sldId="2147483648"/>
              <pc:sldLayoutMk cId="805117329" sldId="2147483668"/>
              <ac:spMk id="9" creationId="{3CAA9610-04EB-B848-9DFB-FD54F24BEBA0}"/>
            </ac:spMkLst>
          </pc:spChg>
          <pc:spChg chg="add mod">
            <ac:chgData name="Alexandre SCHIFFER" userId="8f28390f-5a5f-4efd-a760-7656bfa7277a" providerId="ADAL" clId="{97648E6A-48D1-ED48-8151-8EA1CBFFDE01}" dt="2021-08-26T15:02:12.636" v="138"/>
            <ac:spMkLst>
              <pc:docMk/>
              <pc:sldMasterMk cId="0" sldId="2147483648"/>
              <pc:sldLayoutMk cId="805117329" sldId="2147483668"/>
              <ac:spMk id="10" creationId="{AAB78238-2B2D-444C-BF57-FE197515EA3D}"/>
            </ac:spMkLst>
          </pc:spChg>
          <pc:picChg chg="del">
            <ac:chgData name="Alexandre SCHIFFER" userId="8f28390f-5a5f-4efd-a760-7656bfa7277a" providerId="ADAL" clId="{97648E6A-48D1-ED48-8151-8EA1CBFFDE01}" dt="2021-08-26T15:02:14.541" v="139" actId="478"/>
            <ac:picMkLst>
              <pc:docMk/>
              <pc:sldMasterMk cId="0" sldId="2147483648"/>
              <pc:sldLayoutMk cId="805117329" sldId="2147483668"/>
              <ac:picMk id="6" creationId="{6D69E091-68D4-4B4C-9385-7D0281F2D1F2}"/>
            </ac:picMkLst>
          </pc:picChg>
          <pc:picChg chg="add mod">
            <ac:chgData name="Alexandre SCHIFFER" userId="8f28390f-5a5f-4efd-a760-7656bfa7277a" providerId="ADAL" clId="{97648E6A-48D1-ED48-8151-8EA1CBFFDE01}" dt="2021-08-26T15:02:12.636" v="138"/>
            <ac:picMkLst>
              <pc:docMk/>
              <pc:sldMasterMk cId="0" sldId="2147483648"/>
              <pc:sldLayoutMk cId="805117329" sldId="2147483668"/>
              <ac:picMk id="11" creationId="{9728D143-AB58-B74C-9469-48CBFB9A986D}"/>
            </ac:picMkLst>
          </pc:picChg>
          <pc:picChg chg="add mod">
            <ac:chgData name="Alexandre SCHIFFER" userId="8f28390f-5a5f-4efd-a760-7656bfa7277a" providerId="ADAL" clId="{97648E6A-48D1-ED48-8151-8EA1CBFFDE01}" dt="2021-08-26T15:02:19.740" v="140"/>
            <ac:picMkLst>
              <pc:docMk/>
              <pc:sldMasterMk cId="0" sldId="2147483648"/>
              <pc:sldLayoutMk cId="805117329" sldId="2147483668"/>
              <ac:picMk id="12" creationId="{D5296DCD-09C8-FC4E-9B0B-0DAEDB9581AE}"/>
            </ac:picMkLst>
          </pc:picChg>
          <pc:picChg chg="del">
            <ac:chgData name="Alexandre SCHIFFER" userId="8f28390f-5a5f-4efd-a760-7656bfa7277a" providerId="ADAL" clId="{97648E6A-48D1-ED48-8151-8EA1CBFFDE01}" dt="2021-08-26T15:02:11.503" v="137" actId="478"/>
            <ac:picMkLst>
              <pc:docMk/>
              <pc:sldMasterMk cId="0" sldId="2147483648"/>
              <pc:sldLayoutMk cId="805117329" sldId="2147483668"/>
              <ac:picMk id="46" creationId="{00000000-0000-0000-0000-000000000000}"/>
            </ac:picMkLst>
          </pc:picChg>
        </pc:sldLayoutChg>
        <pc:sldLayoutChg chg="del">
          <pc:chgData name="Alexandre SCHIFFER" userId="8f28390f-5a5f-4efd-a760-7656bfa7277a" providerId="ADAL" clId="{97648E6A-48D1-ED48-8151-8EA1CBFFDE01}" dt="2021-08-26T15:01:38.022" v="130" actId="2696"/>
          <pc:sldLayoutMkLst>
            <pc:docMk/>
            <pc:sldMasterMk cId="0" sldId="2147483648"/>
            <pc:sldLayoutMk cId="1037291882" sldId="2147483669"/>
          </pc:sldLayoutMkLst>
        </pc:sldLayoutChg>
        <pc:sldLayoutChg chg="addSp delSp modSp mod">
          <pc:chgData name="Alexandre SCHIFFER" userId="8f28390f-5a5f-4efd-a760-7656bfa7277a" providerId="ADAL" clId="{97648E6A-48D1-ED48-8151-8EA1CBFFDE01}" dt="2021-08-26T15:01:20.814" v="129" actId="732"/>
          <pc:sldLayoutMkLst>
            <pc:docMk/>
            <pc:sldMasterMk cId="0" sldId="2147483648"/>
            <pc:sldLayoutMk cId="4185153768" sldId="2147483670"/>
          </pc:sldLayoutMkLst>
          <pc:spChg chg="del">
            <ac:chgData name="Alexandre SCHIFFER" userId="8f28390f-5a5f-4efd-a760-7656bfa7277a" providerId="ADAL" clId="{97648E6A-48D1-ED48-8151-8EA1CBFFDE01}" dt="2021-08-26T15:00:48.318" v="119" actId="478"/>
            <ac:spMkLst>
              <pc:docMk/>
              <pc:sldMasterMk cId="0" sldId="2147483648"/>
              <pc:sldLayoutMk cId="4185153768" sldId="2147483670"/>
              <ac:spMk id="10" creationId="{0309DF61-88BA-4362-9DF7-D8111D32AC4C}"/>
            </ac:spMkLst>
          </pc:spChg>
          <pc:spChg chg="del">
            <ac:chgData name="Alexandre SCHIFFER" userId="8f28390f-5a5f-4efd-a760-7656bfa7277a" providerId="ADAL" clId="{97648E6A-48D1-ED48-8151-8EA1CBFFDE01}" dt="2021-08-26T15:00:48.318" v="119" actId="478"/>
            <ac:spMkLst>
              <pc:docMk/>
              <pc:sldMasterMk cId="0" sldId="2147483648"/>
              <pc:sldLayoutMk cId="4185153768" sldId="2147483670"/>
              <ac:spMk id="11" creationId="{B24336FC-293E-4E1D-93EE-8F39FBF82ACE}"/>
            </ac:spMkLst>
          </pc:spChg>
          <pc:spChg chg="add mod">
            <ac:chgData name="Alexandre SCHIFFER" userId="8f28390f-5a5f-4efd-a760-7656bfa7277a" providerId="ADAL" clId="{97648E6A-48D1-ED48-8151-8EA1CBFFDE01}" dt="2021-08-26T15:00:49.118" v="120"/>
            <ac:spMkLst>
              <pc:docMk/>
              <pc:sldMasterMk cId="0" sldId="2147483648"/>
              <pc:sldLayoutMk cId="4185153768" sldId="2147483670"/>
              <ac:spMk id="13" creationId="{C892B779-1133-2945-AB46-3C184272D27E}"/>
            </ac:spMkLst>
          </pc:spChg>
          <pc:spChg chg="add mod">
            <ac:chgData name="Alexandre SCHIFFER" userId="8f28390f-5a5f-4efd-a760-7656bfa7277a" providerId="ADAL" clId="{97648E6A-48D1-ED48-8151-8EA1CBFFDE01}" dt="2021-08-26T15:00:49.118" v="120"/>
            <ac:spMkLst>
              <pc:docMk/>
              <pc:sldMasterMk cId="0" sldId="2147483648"/>
              <pc:sldLayoutMk cId="4185153768" sldId="2147483670"/>
              <ac:spMk id="14" creationId="{16DBAADF-1D0B-A64B-B18B-20434EA1C478}"/>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4"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5"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6" creationId="{00000000-0000-0000-0000-000000000000}"/>
            </ac:spMkLst>
          </pc:spChg>
          <pc:spChg chg="mod">
            <ac:chgData name="Alexandre SCHIFFER" userId="8f28390f-5a5f-4efd-a760-7656bfa7277a" providerId="ADAL" clId="{97648E6A-48D1-ED48-8151-8EA1CBFFDE01}" dt="2021-08-26T15:01:00.843" v="121" actId="207"/>
            <ac:spMkLst>
              <pc:docMk/>
              <pc:sldMasterMk cId="0" sldId="2147483648"/>
              <pc:sldLayoutMk cId="4185153768" sldId="2147483670"/>
              <ac:spMk id="37" creationId="{00000000-0000-0000-0000-000000000000}"/>
            </ac:spMkLst>
          </pc:spChg>
          <pc:picChg chg="del">
            <ac:chgData name="Alexandre SCHIFFER" userId="8f28390f-5a5f-4efd-a760-7656bfa7277a" providerId="ADAL" clId="{97648E6A-48D1-ED48-8151-8EA1CBFFDE01}" dt="2021-08-26T15:01:03.280" v="122" actId="478"/>
            <ac:picMkLst>
              <pc:docMk/>
              <pc:sldMasterMk cId="0" sldId="2147483648"/>
              <pc:sldLayoutMk cId="4185153768" sldId="2147483670"/>
              <ac:picMk id="12" creationId="{FB9BEF72-167B-064E-8141-7C09BD4671BD}"/>
            </ac:picMkLst>
          </pc:picChg>
          <pc:picChg chg="add mod">
            <ac:chgData name="Alexandre SCHIFFER" userId="8f28390f-5a5f-4efd-a760-7656bfa7277a" providerId="ADAL" clId="{97648E6A-48D1-ED48-8151-8EA1CBFFDE01}" dt="2021-08-26T15:00:49.118" v="120"/>
            <ac:picMkLst>
              <pc:docMk/>
              <pc:sldMasterMk cId="0" sldId="2147483648"/>
              <pc:sldLayoutMk cId="4185153768" sldId="2147483670"/>
              <ac:picMk id="15" creationId="{D19D1343-1190-BB49-9020-51A7BC25FE12}"/>
            </ac:picMkLst>
          </pc:picChg>
          <pc:picChg chg="add mod modCrop">
            <ac:chgData name="Alexandre SCHIFFER" userId="8f28390f-5a5f-4efd-a760-7656bfa7277a" providerId="ADAL" clId="{97648E6A-48D1-ED48-8151-8EA1CBFFDE01}" dt="2021-08-26T15:01:20.814" v="129" actId="732"/>
            <ac:picMkLst>
              <pc:docMk/>
              <pc:sldMasterMk cId="0" sldId="2147483648"/>
              <pc:sldLayoutMk cId="4185153768" sldId="2147483670"/>
              <ac:picMk id="16" creationId="{0761DA48-6E04-204A-B95A-18AC83F066E9}"/>
            </ac:picMkLst>
          </pc:picChg>
          <pc:picChg chg="del">
            <ac:chgData name="Alexandre SCHIFFER" userId="8f28390f-5a5f-4efd-a760-7656bfa7277a" providerId="ADAL" clId="{97648E6A-48D1-ED48-8151-8EA1CBFFDE01}" dt="2021-08-26T15:00:48.318" v="119" actId="478"/>
            <ac:picMkLst>
              <pc:docMk/>
              <pc:sldMasterMk cId="0" sldId="2147483648"/>
              <pc:sldLayoutMk cId="4185153768" sldId="2147483670"/>
              <ac:picMk id="38" creationId="{00000000-0000-0000-0000-000000000000}"/>
            </ac:picMkLst>
          </pc:picChg>
        </pc:sldLayoutChg>
        <pc:sldLayoutChg chg="del">
          <pc:chgData name="Alexandre SCHIFFER" userId="8f28390f-5a5f-4efd-a760-7656bfa7277a" providerId="ADAL" clId="{97648E6A-48D1-ED48-8151-8EA1CBFFDE01}" dt="2021-08-26T15:00:44.065" v="118" actId="2696"/>
          <pc:sldLayoutMkLst>
            <pc:docMk/>
            <pc:sldMasterMk cId="0" sldId="2147483648"/>
            <pc:sldLayoutMk cId="1680159779" sldId="2147483671"/>
          </pc:sldLayoutMkLst>
        </pc:sldLayoutChg>
        <pc:sldLayoutChg chg="del">
          <pc:chgData name="Alexandre SCHIFFER" userId="8f28390f-5a5f-4efd-a760-7656bfa7277a" providerId="ADAL" clId="{97648E6A-48D1-ED48-8151-8EA1CBFFDE01}" dt="2021-08-26T14:58:53.093" v="95" actId="2696"/>
          <pc:sldLayoutMkLst>
            <pc:docMk/>
            <pc:sldMasterMk cId="0" sldId="2147483648"/>
            <pc:sldLayoutMk cId="238062821" sldId="2147483672"/>
          </pc:sldLayoutMkLst>
        </pc:sldLayoutChg>
        <pc:sldLayoutChg chg="addSp delSp modSp mod">
          <pc:chgData name="Alexandre SCHIFFER" userId="8f28390f-5a5f-4efd-a760-7656bfa7277a" providerId="ADAL" clId="{97648E6A-48D1-ED48-8151-8EA1CBFFDE01}" dt="2021-08-26T15:03:29.642" v="159"/>
          <pc:sldLayoutMkLst>
            <pc:docMk/>
            <pc:sldMasterMk cId="0" sldId="2147483648"/>
            <pc:sldLayoutMk cId="194330002" sldId="2147483673"/>
          </pc:sldLayoutMkLst>
          <pc:spChg chg="add del mod">
            <ac:chgData name="Alexandre SCHIFFER" userId="8f28390f-5a5f-4efd-a760-7656bfa7277a" providerId="ADAL" clId="{97648E6A-48D1-ED48-8151-8EA1CBFFDE01}" dt="2021-08-26T15:03:28.724" v="158" actId="478"/>
            <ac:spMkLst>
              <pc:docMk/>
              <pc:sldMasterMk cId="0" sldId="2147483648"/>
              <pc:sldLayoutMk cId="194330002" sldId="2147483673"/>
              <ac:spMk id="6" creationId="{7263D925-2BAF-A848-83F3-ACB6567D9D1F}"/>
            </ac:spMkLst>
          </pc:spChg>
          <pc:spChg chg="del">
            <ac:chgData name="Alexandre SCHIFFER" userId="8f28390f-5a5f-4efd-a760-7656bfa7277a" providerId="ADAL" clId="{97648E6A-48D1-ED48-8151-8EA1CBFFDE01}" dt="2021-08-26T15:02:32.787" v="141" actId="478"/>
            <ac:spMkLst>
              <pc:docMk/>
              <pc:sldMasterMk cId="0" sldId="2147483648"/>
              <pc:sldLayoutMk cId="194330002" sldId="2147483673"/>
              <ac:spMk id="7" creationId="{FA6DC291-D943-48BE-A6C2-5AFA7454804E}"/>
            </ac:spMkLst>
          </pc:spChg>
          <pc:spChg chg="add mod">
            <ac:chgData name="Alexandre SCHIFFER" userId="8f28390f-5a5f-4efd-a760-7656bfa7277a" providerId="ADAL" clId="{97648E6A-48D1-ED48-8151-8EA1CBFFDE01}" dt="2021-08-26T15:02:33.697" v="142"/>
            <ac:spMkLst>
              <pc:docMk/>
              <pc:sldMasterMk cId="0" sldId="2147483648"/>
              <pc:sldLayoutMk cId="194330002" sldId="2147483673"/>
              <ac:spMk id="8" creationId="{FE25C43E-E0E1-AF41-87A0-830997B2E49A}"/>
            </ac:spMkLst>
          </pc:spChg>
          <pc:spChg chg="del">
            <ac:chgData name="Alexandre SCHIFFER" userId="8f28390f-5a5f-4efd-a760-7656bfa7277a" providerId="ADAL" clId="{97648E6A-48D1-ED48-8151-8EA1CBFFDE01}" dt="2021-08-26T15:02:32.787" v="141" actId="478"/>
            <ac:spMkLst>
              <pc:docMk/>
              <pc:sldMasterMk cId="0" sldId="2147483648"/>
              <pc:sldLayoutMk cId="194330002" sldId="2147483673"/>
              <ac:spMk id="9" creationId="{A8471FA9-6490-47CE-8AE0-D1A09FAA10B6}"/>
            </ac:spMkLst>
          </pc:spChg>
          <pc:spChg chg="add mod">
            <ac:chgData name="Alexandre SCHIFFER" userId="8f28390f-5a5f-4efd-a760-7656bfa7277a" providerId="ADAL" clId="{97648E6A-48D1-ED48-8151-8EA1CBFFDE01}" dt="2021-08-26T15:03:29.642" v="159"/>
            <ac:spMkLst>
              <pc:docMk/>
              <pc:sldMasterMk cId="0" sldId="2147483648"/>
              <pc:sldLayoutMk cId="194330002" sldId="2147483673"/>
              <ac:spMk id="13" creationId="{E8CB40CB-30D4-D34E-8652-C2A25EC9DAB1}"/>
            </ac:spMkLst>
          </pc:spChg>
          <pc:picChg chg="add mod">
            <ac:chgData name="Alexandre SCHIFFER" userId="8f28390f-5a5f-4efd-a760-7656bfa7277a" providerId="ADAL" clId="{97648E6A-48D1-ED48-8151-8EA1CBFFDE01}" dt="2021-08-26T15:02:33.697" v="142"/>
            <ac:picMkLst>
              <pc:docMk/>
              <pc:sldMasterMk cId="0" sldId="2147483648"/>
              <pc:sldLayoutMk cId="194330002" sldId="2147483673"/>
              <ac:picMk id="10" creationId="{A23C41AD-F240-3C4F-B759-15222DD32062}"/>
            </ac:picMkLst>
          </pc:picChg>
          <pc:picChg chg="add mod modCrop">
            <ac:chgData name="Alexandre SCHIFFER" userId="8f28390f-5a5f-4efd-a760-7656bfa7277a" providerId="ADAL" clId="{97648E6A-48D1-ED48-8151-8EA1CBFFDE01}" dt="2021-08-26T15:02:55.316" v="153" actId="732"/>
            <ac:picMkLst>
              <pc:docMk/>
              <pc:sldMasterMk cId="0" sldId="2147483648"/>
              <pc:sldLayoutMk cId="194330002" sldId="2147483673"/>
              <ac:picMk id="11" creationId="{1833D400-BCED-FB48-95A4-2ABD0037F837}"/>
            </ac:picMkLst>
          </pc:picChg>
          <pc:picChg chg="del">
            <ac:chgData name="Alexandre SCHIFFER" userId="8f28390f-5a5f-4efd-a760-7656bfa7277a" providerId="ADAL" clId="{97648E6A-48D1-ED48-8151-8EA1CBFFDE01}" dt="2021-08-26T15:02:34.992" v="143" actId="478"/>
            <ac:picMkLst>
              <pc:docMk/>
              <pc:sldMasterMk cId="0" sldId="2147483648"/>
              <pc:sldLayoutMk cId="194330002" sldId="2147483673"/>
              <ac:picMk id="12" creationId="{A294AA6B-94E8-EE44-BEA3-713BECA35AC6}"/>
            </ac:picMkLst>
          </pc:picChg>
          <pc:picChg chg="del">
            <ac:chgData name="Alexandre SCHIFFER" userId="8f28390f-5a5f-4efd-a760-7656bfa7277a" providerId="ADAL" clId="{97648E6A-48D1-ED48-8151-8EA1CBFFDE01}" dt="2021-08-26T15:02:32.787" v="141" actId="478"/>
            <ac:picMkLst>
              <pc:docMk/>
              <pc:sldMasterMk cId="0" sldId="2147483648"/>
              <pc:sldLayoutMk cId="194330002" sldId="2147483673"/>
              <ac:picMk id="46" creationId="{00000000-0000-0000-0000-000000000000}"/>
            </ac:picMkLst>
          </pc:picChg>
        </pc:sldLayoutChg>
      </pc:sldMasterChg>
    </pc:docChg>
  </pc:docChgLst>
  <pc:docChgLst>
    <pc:chgData name="Alexandre SCHIFFER" userId="8f28390f-5a5f-4efd-a760-7656bfa7277a" providerId="ADAL" clId="{734A82F4-F8FE-2643-89BE-540A9CFBC434}"/>
    <pc:docChg chg="">
      <pc:chgData name="Alexandre SCHIFFER" userId="8f28390f-5a5f-4efd-a760-7656bfa7277a" providerId="ADAL" clId="{734A82F4-F8FE-2643-89BE-540A9CFBC434}" dt="2021-05-21T09:35:33.194" v="0" actId="2696"/>
      <pc:docMkLst>
        <pc:docMk/>
      </pc:docMkLst>
      <pc:sldMasterChg chg="delSldLayout">
        <pc:chgData name="Alexandre SCHIFFER" userId="8f28390f-5a5f-4efd-a760-7656bfa7277a" providerId="ADAL" clId="{734A82F4-F8FE-2643-89BE-540A9CFBC434}" dt="2021-05-21T09:35:33.194" v="0" actId="2696"/>
        <pc:sldMasterMkLst>
          <pc:docMk/>
          <pc:sldMasterMk cId="0" sldId="2147483648"/>
        </pc:sldMasterMkLst>
        <pc:sldLayoutChg chg="del">
          <pc:chgData name="Alexandre SCHIFFER" userId="8f28390f-5a5f-4efd-a760-7656bfa7277a" providerId="ADAL" clId="{734A82F4-F8FE-2643-89BE-540A9CFBC434}" dt="2021-05-21T09:35:33.194" v="0" actId="2696"/>
          <pc:sldLayoutMkLst>
            <pc:docMk/>
            <pc:sldMasterMk cId="0" sldId="2147483648"/>
            <pc:sldLayoutMk cId="0" sldId="2147483657"/>
          </pc:sldLayoutMkLst>
        </pc:sldLayoutChg>
      </pc:sldMasterChg>
    </pc:docChg>
  </pc:docChgLst>
  <pc:docChgLst>
    <pc:chgData name="Alexandre SCHIFFER" userId="8f28390f-5a5f-4efd-a760-7656bfa7277a" providerId="ADAL" clId="{BC36B0B7-3A6A-D442-8633-750E0971F91A}"/>
    <pc:docChg chg="undo redo custSel addSld delSld modSld modMainMaster">
      <pc:chgData name="Alexandre SCHIFFER" userId="8f28390f-5a5f-4efd-a760-7656bfa7277a" providerId="ADAL" clId="{BC36B0B7-3A6A-D442-8633-750E0971F91A}" dt="2021-07-19T18:09:51.201" v="802" actId="2696"/>
      <pc:docMkLst>
        <pc:docMk/>
      </pc:docMkLst>
      <pc:sldChg chg="delSp modSp mod">
        <pc:chgData name="Alexandre SCHIFFER" userId="8f28390f-5a5f-4efd-a760-7656bfa7277a" providerId="ADAL" clId="{BC36B0B7-3A6A-D442-8633-750E0971F91A}" dt="2021-07-19T18:06:12.406" v="755" actId="478"/>
        <pc:sldMkLst>
          <pc:docMk/>
          <pc:sldMk cId="0" sldId="257"/>
        </pc:sldMkLst>
        <pc:spChg chg="del mod">
          <ac:chgData name="Alexandre SCHIFFER" userId="8f28390f-5a5f-4efd-a760-7656bfa7277a" providerId="ADAL" clId="{BC36B0B7-3A6A-D442-8633-750E0971F91A}" dt="2021-07-19T18:06:12.406" v="755" actId="478"/>
          <ac:spMkLst>
            <pc:docMk/>
            <pc:sldMk cId="0" sldId="257"/>
            <ac:spMk id="4" creationId="{D1D57EE8-ECEB-4C1B-B1A9-C53403B11F15}"/>
          </ac:spMkLst>
        </pc:spChg>
        <pc:spChg chg="mod">
          <ac:chgData name="Alexandre SCHIFFER" userId="8f28390f-5a5f-4efd-a760-7656bfa7277a" providerId="ADAL" clId="{BC36B0B7-3A6A-D442-8633-750E0971F91A}" dt="2021-07-19T15:12:57.325" v="333" actId="113"/>
          <ac:spMkLst>
            <pc:docMk/>
            <pc:sldMk cId="0" sldId="257"/>
            <ac:spMk id="69" creationId="{00000000-0000-0000-0000-000000000000}"/>
          </ac:spMkLst>
        </pc:spChg>
        <pc:spChg chg="mod">
          <ac:chgData name="Alexandre SCHIFFER" userId="8f28390f-5a5f-4efd-a760-7656bfa7277a" providerId="ADAL" clId="{BC36B0B7-3A6A-D442-8633-750E0971F91A}" dt="2021-07-19T15:12:43.628" v="330" actId="2711"/>
          <ac:spMkLst>
            <pc:docMk/>
            <pc:sldMk cId="0" sldId="257"/>
            <ac:spMk id="70" creationId="{00000000-0000-0000-0000-000000000000}"/>
          </ac:spMkLst>
        </pc:spChg>
      </pc:sldChg>
      <pc:sldChg chg="delSp modSp add del mod">
        <pc:chgData name="Alexandre SCHIFFER" userId="8f28390f-5a5f-4efd-a760-7656bfa7277a" providerId="ADAL" clId="{BC36B0B7-3A6A-D442-8633-750E0971F91A}" dt="2021-07-19T18:08:15.302" v="795" actId="478"/>
        <pc:sldMkLst>
          <pc:docMk/>
          <pc:sldMk cId="0" sldId="258"/>
        </pc:sldMkLst>
        <pc:spChg chg="del">
          <ac:chgData name="Alexandre SCHIFFER" userId="8f28390f-5a5f-4efd-a760-7656bfa7277a" providerId="ADAL" clId="{BC36B0B7-3A6A-D442-8633-750E0971F91A}" dt="2021-07-19T18:08:15.302" v="795" actId="478"/>
          <ac:spMkLst>
            <pc:docMk/>
            <pc:sldMk cId="0" sldId="258"/>
            <ac:spMk id="4" creationId="{9F1D6325-DCAC-42C4-9AA2-BBECDF8C0B49}"/>
          </ac:spMkLst>
        </pc:spChg>
        <pc:spChg chg="mod">
          <ac:chgData name="Alexandre SCHIFFER" userId="8f28390f-5a5f-4efd-a760-7656bfa7277a" providerId="ADAL" clId="{BC36B0B7-3A6A-D442-8633-750E0971F91A}" dt="2021-07-19T15:13:18.451" v="335" actId="255"/>
          <ac:spMkLst>
            <pc:docMk/>
            <pc:sldMk cId="0" sldId="258"/>
            <ac:spMk id="75" creationId="{00000000-0000-0000-0000-000000000000}"/>
          </ac:spMkLst>
        </pc:spChg>
      </pc:sldChg>
      <pc:sldChg chg="delSp modSp add del mod">
        <pc:chgData name="Alexandre SCHIFFER" userId="8f28390f-5a5f-4efd-a760-7656bfa7277a" providerId="ADAL" clId="{BC36B0B7-3A6A-D442-8633-750E0971F91A}" dt="2021-07-19T18:08:21.737" v="796" actId="478"/>
        <pc:sldMkLst>
          <pc:docMk/>
          <pc:sldMk cId="0" sldId="259"/>
        </pc:sldMkLst>
        <pc:spChg chg="del">
          <ac:chgData name="Alexandre SCHIFFER" userId="8f28390f-5a5f-4efd-a760-7656bfa7277a" providerId="ADAL" clId="{BC36B0B7-3A6A-D442-8633-750E0971F91A}" dt="2021-07-19T18:08:21.737" v="796" actId="478"/>
          <ac:spMkLst>
            <pc:docMk/>
            <pc:sldMk cId="0" sldId="259"/>
            <ac:spMk id="5" creationId="{C798638F-38B1-473E-831E-6B94BE875596}"/>
          </ac:spMkLst>
        </pc:spChg>
        <pc:spChg chg="mod">
          <ac:chgData name="Alexandre SCHIFFER" userId="8f28390f-5a5f-4efd-a760-7656bfa7277a" providerId="ADAL" clId="{BC36B0B7-3A6A-D442-8633-750E0971F91A}" dt="2021-07-19T15:13:25.974" v="336" actId="2711"/>
          <ac:spMkLst>
            <pc:docMk/>
            <pc:sldMk cId="0" sldId="259"/>
            <ac:spMk id="80" creationId="{00000000-0000-0000-0000-000000000000}"/>
          </ac:spMkLst>
        </pc:spChg>
      </pc:sldChg>
      <pc:sldChg chg="del">
        <pc:chgData name="Alexandre SCHIFFER" userId="8f28390f-5a5f-4efd-a760-7656bfa7277a" providerId="ADAL" clId="{BC36B0B7-3A6A-D442-8633-750E0971F91A}" dt="2021-07-19T15:07:41.962" v="279" actId="2696"/>
        <pc:sldMkLst>
          <pc:docMk/>
          <pc:sldMk cId="2936543241" sldId="260"/>
        </pc:sldMkLst>
      </pc:sldChg>
      <pc:sldChg chg="new">
        <pc:chgData name="Alexandre SCHIFFER" userId="8f28390f-5a5f-4efd-a760-7656bfa7277a" providerId="ADAL" clId="{BC36B0B7-3A6A-D442-8633-750E0971F91A}" dt="2021-07-19T18:07:05.097" v="778" actId="680"/>
        <pc:sldMkLst>
          <pc:docMk/>
          <pc:sldMk cId="3378016790" sldId="261"/>
        </pc:sldMkLst>
      </pc:sldChg>
      <pc:sldChg chg="new del">
        <pc:chgData name="Alexandre SCHIFFER" userId="8f28390f-5a5f-4efd-a760-7656bfa7277a" providerId="ADAL" clId="{BC36B0B7-3A6A-D442-8633-750E0971F91A}" dt="2021-07-19T18:07:01.739" v="777" actId="680"/>
        <pc:sldMkLst>
          <pc:docMk/>
          <pc:sldMk cId="3930454503" sldId="261"/>
        </pc:sldMkLst>
      </pc:sldChg>
      <pc:sldChg chg="new del">
        <pc:chgData name="Alexandre SCHIFFER" userId="8f28390f-5a5f-4efd-a760-7656bfa7277a" providerId="ADAL" clId="{BC36B0B7-3A6A-D442-8633-750E0971F91A}" dt="2021-07-19T18:07:14.293" v="780" actId="680"/>
        <pc:sldMkLst>
          <pc:docMk/>
          <pc:sldMk cId="2341103882" sldId="262"/>
        </pc:sldMkLst>
      </pc:sldChg>
      <pc:sldChg chg="new">
        <pc:chgData name="Alexandre SCHIFFER" userId="8f28390f-5a5f-4efd-a760-7656bfa7277a" providerId="ADAL" clId="{BC36B0B7-3A6A-D442-8633-750E0971F91A}" dt="2021-07-19T18:07:39.554" v="782" actId="680"/>
        <pc:sldMkLst>
          <pc:docMk/>
          <pc:sldMk cId="2570883658" sldId="262"/>
        </pc:sldMkLst>
      </pc:sldChg>
      <pc:sldChg chg="del">
        <pc:chgData name="Alexandre SCHIFFER" userId="8f28390f-5a5f-4efd-a760-7656bfa7277a" providerId="ADAL" clId="{BC36B0B7-3A6A-D442-8633-750E0971F91A}" dt="2021-07-19T15:07:43.715" v="284" actId="2696"/>
        <pc:sldMkLst>
          <pc:docMk/>
          <pc:sldMk cId="3078053434" sldId="263"/>
        </pc:sldMkLst>
      </pc:sldChg>
      <pc:sldChg chg="new">
        <pc:chgData name="Alexandre SCHIFFER" userId="8f28390f-5a5f-4efd-a760-7656bfa7277a" providerId="ADAL" clId="{BC36B0B7-3A6A-D442-8633-750E0971F91A}" dt="2021-07-19T18:07:44.033" v="784" actId="680"/>
        <pc:sldMkLst>
          <pc:docMk/>
          <pc:sldMk cId="878797370" sldId="264"/>
        </pc:sldMkLst>
      </pc:sldChg>
      <pc:sldChg chg="del">
        <pc:chgData name="Alexandre SCHIFFER" userId="8f28390f-5a5f-4efd-a760-7656bfa7277a" providerId="ADAL" clId="{BC36B0B7-3A6A-D442-8633-750E0971F91A}" dt="2021-07-19T15:07:44.569" v="286" actId="2696"/>
        <pc:sldMkLst>
          <pc:docMk/>
          <pc:sldMk cId="1681292351" sldId="265"/>
        </pc:sldMkLst>
      </pc:sldChg>
      <pc:sldChg chg="new">
        <pc:chgData name="Alexandre SCHIFFER" userId="8f28390f-5a5f-4efd-a760-7656bfa7277a" providerId="ADAL" clId="{BC36B0B7-3A6A-D442-8633-750E0971F91A}" dt="2021-07-19T18:07:46.880" v="786" actId="680"/>
        <pc:sldMkLst>
          <pc:docMk/>
          <pc:sldMk cId="1061635559" sldId="266"/>
        </pc:sldMkLst>
      </pc:sldChg>
      <pc:sldChg chg="new">
        <pc:chgData name="Alexandre SCHIFFER" userId="8f28390f-5a5f-4efd-a760-7656bfa7277a" providerId="ADAL" clId="{BC36B0B7-3A6A-D442-8633-750E0971F91A}" dt="2021-07-19T18:07:50.821" v="787" actId="680"/>
        <pc:sldMkLst>
          <pc:docMk/>
          <pc:sldMk cId="499945922" sldId="267"/>
        </pc:sldMkLst>
      </pc:sldChg>
      <pc:sldChg chg="addSp delSp del mod">
        <pc:chgData name="Alexandre SCHIFFER" userId="8f28390f-5a5f-4efd-a760-7656bfa7277a" providerId="ADAL" clId="{BC36B0B7-3A6A-D442-8633-750E0971F91A}" dt="2021-07-19T15:07:42.496" v="280" actId="2696"/>
        <pc:sldMkLst>
          <pc:docMk/>
          <pc:sldMk cId="4211620556" sldId="267"/>
        </pc:sldMkLst>
        <pc:spChg chg="add del">
          <ac:chgData name="Alexandre SCHIFFER" userId="8f28390f-5a5f-4efd-a760-7656bfa7277a" providerId="ADAL" clId="{BC36B0B7-3A6A-D442-8633-750E0971F91A}" dt="2021-07-19T15:06:51.950" v="272" actId="478"/>
          <ac:spMkLst>
            <pc:docMk/>
            <pc:sldMk cId="4211620556" sldId="267"/>
            <ac:spMk id="2" creationId="{3408FAE3-1749-43A8-BD13-82010E2BDFAC}"/>
          </ac:spMkLst>
        </pc:spChg>
        <pc:spChg chg="add del">
          <ac:chgData name="Alexandre SCHIFFER" userId="8f28390f-5a5f-4efd-a760-7656bfa7277a" providerId="ADAL" clId="{BC36B0B7-3A6A-D442-8633-750E0971F91A}" dt="2021-07-19T15:06:52.704" v="273" actId="478"/>
          <ac:spMkLst>
            <pc:docMk/>
            <pc:sldMk cId="4211620556" sldId="267"/>
            <ac:spMk id="3" creationId="{85D35F0D-3D21-4C44-8C33-BE5010CEC459}"/>
          </ac:spMkLst>
        </pc:spChg>
      </pc:sldChg>
      <pc:sldChg chg="new">
        <pc:chgData name="Alexandre SCHIFFER" userId="8f28390f-5a5f-4efd-a760-7656bfa7277a" providerId="ADAL" clId="{BC36B0B7-3A6A-D442-8633-750E0971F91A}" dt="2021-07-19T18:07:52.462" v="788" actId="680"/>
        <pc:sldMkLst>
          <pc:docMk/>
          <pc:sldMk cId="1688102329" sldId="268"/>
        </pc:sldMkLst>
      </pc:sldChg>
      <pc:sldChg chg="del">
        <pc:chgData name="Alexandre SCHIFFER" userId="8f28390f-5a5f-4efd-a760-7656bfa7277a" providerId="ADAL" clId="{BC36B0B7-3A6A-D442-8633-750E0971F91A}" dt="2021-07-19T15:07:42.836" v="282" actId="2696"/>
        <pc:sldMkLst>
          <pc:docMk/>
          <pc:sldMk cId="3802976087" sldId="268"/>
        </pc:sldMkLst>
      </pc:sldChg>
      <pc:sldChg chg="modSp new del mod">
        <pc:chgData name="Alexandre SCHIFFER" userId="8f28390f-5a5f-4efd-a760-7656bfa7277a" providerId="ADAL" clId="{BC36B0B7-3A6A-D442-8633-750E0971F91A}" dt="2021-07-19T18:06:29.373" v="757" actId="2696"/>
        <pc:sldMkLst>
          <pc:docMk/>
          <pc:sldMk cId="2686260804" sldId="269"/>
        </pc:sldMkLst>
        <pc:spChg chg="mod">
          <ac:chgData name="Alexandre SCHIFFER" userId="8f28390f-5a5f-4efd-a760-7656bfa7277a" providerId="ADAL" clId="{BC36B0B7-3A6A-D442-8633-750E0971F91A}" dt="2021-07-19T18:06:19.668" v="756" actId="1076"/>
          <ac:spMkLst>
            <pc:docMk/>
            <pc:sldMk cId="2686260804" sldId="269"/>
            <ac:spMk id="6" creationId="{4C9C2439-9A79-4172-8A68-830A855BC61F}"/>
          </ac:spMkLst>
        </pc:spChg>
      </pc:sldChg>
      <pc:sldChg chg="modSp new del mod">
        <pc:chgData name="Alexandre SCHIFFER" userId="8f28390f-5a5f-4efd-a760-7656bfa7277a" providerId="ADAL" clId="{BC36B0B7-3A6A-D442-8633-750E0971F91A}" dt="2021-07-19T15:07:07.847" v="277" actId="680"/>
        <pc:sldMkLst>
          <pc:docMk/>
          <pc:sldMk cId="3007682272" sldId="269"/>
        </pc:sldMkLst>
        <pc:spChg chg="mod">
          <ac:chgData name="Alexandre SCHIFFER" userId="8f28390f-5a5f-4efd-a760-7656bfa7277a" providerId="ADAL" clId="{BC36B0B7-3A6A-D442-8633-750E0971F91A}" dt="2021-07-19T15:07:07.322" v="276" actId="1076"/>
          <ac:spMkLst>
            <pc:docMk/>
            <pc:sldMk cId="3007682272" sldId="269"/>
            <ac:spMk id="2" creationId="{6DD76828-CD8D-6546-BC77-D8D5AF77A3D8}"/>
          </ac:spMkLst>
        </pc:spChg>
      </pc:sldChg>
      <pc:sldChg chg="delSp new del mod">
        <pc:chgData name="Alexandre SCHIFFER" userId="8f28390f-5a5f-4efd-a760-7656bfa7277a" providerId="ADAL" clId="{BC36B0B7-3A6A-D442-8633-750E0971F91A}" dt="2021-07-19T18:09:51.201" v="802" actId="2696"/>
        <pc:sldMkLst>
          <pc:docMk/>
          <pc:sldMk cId="4073398744" sldId="269"/>
        </pc:sldMkLst>
        <pc:spChg chg="del">
          <ac:chgData name="Alexandre SCHIFFER" userId="8f28390f-5a5f-4efd-a760-7656bfa7277a" providerId="ADAL" clId="{BC36B0B7-3A6A-D442-8633-750E0971F91A}" dt="2021-07-19T18:08:33.954" v="797" actId="478"/>
          <ac:spMkLst>
            <pc:docMk/>
            <pc:sldMk cId="4073398744" sldId="269"/>
            <ac:spMk id="5" creationId="{31602268-A1E6-CB4C-A431-A3D7FF14E6E9}"/>
          </ac:spMkLst>
        </pc:spChg>
      </pc:sldChg>
      <pc:sldChg chg="new">
        <pc:chgData name="Alexandre SCHIFFER" userId="8f28390f-5a5f-4efd-a760-7656bfa7277a" providerId="ADAL" clId="{BC36B0B7-3A6A-D442-8633-750E0971F91A}" dt="2021-07-19T18:07:55.985" v="790" actId="680"/>
        <pc:sldMkLst>
          <pc:docMk/>
          <pc:sldMk cId="103453382" sldId="270"/>
        </pc:sldMkLst>
      </pc:sldChg>
      <pc:sldChg chg="new del">
        <pc:chgData name="Alexandre SCHIFFER" userId="8f28390f-5a5f-4efd-a760-7656bfa7277a" providerId="ADAL" clId="{BC36B0B7-3A6A-D442-8633-750E0971F91A}" dt="2021-07-19T18:06:30.228" v="758" actId="2696"/>
        <pc:sldMkLst>
          <pc:docMk/>
          <pc:sldMk cId="2692237423" sldId="270"/>
        </pc:sldMkLst>
      </pc:sldChg>
      <pc:sldChg chg="new del">
        <pc:chgData name="Alexandre SCHIFFER" userId="8f28390f-5a5f-4efd-a760-7656bfa7277a" providerId="ADAL" clId="{BC36B0B7-3A6A-D442-8633-750E0971F91A}" dt="2021-07-19T18:06:30.633" v="759" actId="2696"/>
        <pc:sldMkLst>
          <pc:docMk/>
          <pc:sldMk cId="2357680128" sldId="271"/>
        </pc:sldMkLst>
      </pc:sldChg>
      <pc:sldChg chg="new">
        <pc:chgData name="Alexandre SCHIFFER" userId="8f28390f-5a5f-4efd-a760-7656bfa7277a" providerId="ADAL" clId="{BC36B0B7-3A6A-D442-8633-750E0971F91A}" dt="2021-07-19T18:07:57.662" v="791" actId="680"/>
        <pc:sldMkLst>
          <pc:docMk/>
          <pc:sldMk cId="3586861424" sldId="271"/>
        </pc:sldMkLst>
      </pc:sldChg>
      <pc:sldChg chg="new">
        <pc:chgData name="Alexandre SCHIFFER" userId="8f28390f-5a5f-4efd-a760-7656bfa7277a" providerId="ADAL" clId="{BC36B0B7-3A6A-D442-8633-750E0971F91A}" dt="2021-07-19T18:07:59.828" v="792" actId="680"/>
        <pc:sldMkLst>
          <pc:docMk/>
          <pc:sldMk cId="891199776" sldId="272"/>
        </pc:sldMkLst>
      </pc:sldChg>
      <pc:sldChg chg="new del">
        <pc:chgData name="Alexandre SCHIFFER" userId="8f28390f-5a5f-4efd-a760-7656bfa7277a" providerId="ADAL" clId="{BC36B0B7-3A6A-D442-8633-750E0971F91A}" dt="2021-07-19T18:06:30.791" v="760" actId="2696"/>
        <pc:sldMkLst>
          <pc:docMk/>
          <pc:sldMk cId="3869616901" sldId="272"/>
        </pc:sldMkLst>
      </pc:sldChg>
      <pc:sldChg chg="new del">
        <pc:chgData name="Alexandre SCHIFFER" userId="8f28390f-5a5f-4efd-a760-7656bfa7277a" providerId="ADAL" clId="{BC36B0B7-3A6A-D442-8633-750E0971F91A}" dt="2021-07-19T15:07:59.985" v="292" actId="680"/>
        <pc:sldMkLst>
          <pc:docMk/>
          <pc:sldMk cId="411715987" sldId="273"/>
        </pc:sldMkLst>
      </pc:sldChg>
      <pc:sldChg chg="new">
        <pc:chgData name="Alexandre SCHIFFER" userId="8f28390f-5a5f-4efd-a760-7656bfa7277a" providerId="ADAL" clId="{BC36B0B7-3A6A-D442-8633-750E0971F91A}" dt="2021-07-19T18:08:02.306" v="793" actId="680"/>
        <pc:sldMkLst>
          <pc:docMk/>
          <pc:sldMk cId="1036897143" sldId="273"/>
        </pc:sldMkLst>
      </pc:sldChg>
      <pc:sldChg chg="new del">
        <pc:chgData name="Alexandre SCHIFFER" userId="8f28390f-5a5f-4efd-a760-7656bfa7277a" providerId="ADAL" clId="{BC36B0B7-3A6A-D442-8633-750E0971F91A}" dt="2021-07-19T18:06:31.020" v="761" actId="2696"/>
        <pc:sldMkLst>
          <pc:docMk/>
          <pc:sldMk cId="2774795033" sldId="273"/>
        </pc:sldMkLst>
      </pc:sldChg>
      <pc:sldChg chg="new del">
        <pc:chgData name="Alexandre SCHIFFER" userId="8f28390f-5a5f-4efd-a760-7656bfa7277a" providerId="ADAL" clId="{BC36B0B7-3A6A-D442-8633-750E0971F91A}" dt="2021-07-19T18:06:31.196" v="762" actId="2696"/>
        <pc:sldMkLst>
          <pc:docMk/>
          <pc:sldMk cId="1153222623" sldId="274"/>
        </pc:sldMkLst>
      </pc:sldChg>
      <pc:sldChg chg="new">
        <pc:chgData name="Alexandre SCHIFFER" userId="8f28390f-5a5f-4efd-a760-7656bfa7277a" providerId="ADAL" clId="{BC36B0B7-3A6A-D442-8633-750E0971F91A}" dt="2021-07-19T18:08:04.646" v="794" actId="680"/>
        <pc:sldMkLst>
          <pc:docMk/>
          <pc:sldMk cId="3262538651" sldId="274"/>
        </pc:sldMkLst>
      </pc:sldChg>
      <pc:sldChg chg="new del">
        <pc:chgData name="Alexandre SCHIFFER" userId="8f28390f-5a5f-4efd-a760-7656bfa7277a" providerId="ADAL" clId="{BC36B0B7-3A6A-D442-8633-750E0971F91A}" dt="2021-07-19T18:06:31.225" v="763" actId="2696"/>
        <pc:sldMkLst>
          <pc:docMk/>
          <pc:sldMk cId="1521212626" sldId="275"/>
        </pc:sldMkLst>
      </pc:sldChg>
      <pc:sldChg chg="new">
        <pc:chgData name="Alexandre SCHIFFER" userId="8f28390f-5a5f-4efd-a760-7656bfa7277a" providerId="ADAL" clId="{BC36B0B7-3A6A-D442-8633-750E0971F91A}" dt="2021-07-19T18:09:48.744" v="801" actId="680"/>
        <pc:sldMkLst>
          <pc:docMk/>
          <pc:sldMk cId="2809240956" sldId="275"/>
        </pc:sldMkLst>
      </pc:sldChg>
      <pc:sldChg chg="new del">
        <pc:chgData name="Alexandre SCHIFFER" userId="8f28390f-5a5f-4efd-a760-7656bfa7277a" providerId="ADAL" clId="{BC36B0B7-3A6A-D442-8633-750E0971F91A}" dt="2021-07-19T18:06:31.413" v="764" actId="2696"/>
        <pc:sldMkLst>
          <pc:docMk/>
          <pc:sldMk cId="3354501312" sldId="276"/>
        </pc:sldMkLst>
      </pc:sldChg>
      <pc:sldChg chg="new del">
        <pc:chgData name="Alexandre SCHIFFER" userId="8f28390f-5a5f-4efd-a760-7656bfa7277a" providerId="ADAL" clId="{BC36B0B7-3A6A-D442-8633-750E0971F91A}" dt="2021-07-19T18:06:31.603" v="765" actId="2696"/>
        <pc:sldMkLst>
          <pc:docMk/>
          <pc:sldMk cId="2355289273" sldId="277"/>
        </pc:sldMkLst>
      </pc:sldChg>
      <pc:sldChg chg="new del">
        <pc:chgData name="Alexandre SCHIFFER" userId="8f28390f-5a5f-4efd-a760-7656bfa7277a" providerId="ADAL" clId="{BC36B0B7-3A6A-D442-8633-750E0971F91A}" dt="2021-07-19T18:06:31.792" v="766" actId="2696"/>
        <pc:sldMkLst>
          <pc:docMk/>
          <pc:sldMk cId="3966743565" sldId="278"/>
        </pc:sldMkLst>
      </pc:sldChg>
      <pc:sldChg chg="new del">
        <pc:chgData name="Alexandre SCHIFFER" userId="8f28390f-5a5f-4efd-a760-7656bfa7277a" providerId="ADAL" clId="{BC36B0B7-3A6A-D442-8633-750E0971F91A}" dt="2021-07-19T18:06:32.051" v="767" actId="2696"/>
        <pc:sldMkLst>
          <pc:docMk/>
          <pc:sldMk cId="3061420833" sldId="279"/>
        </pc:sldMkLst>
      </pc:sldChg>
      <pc:sldChg chg="new del">
        <pc:chgData name="Alexandre SCHIFFER" userId="8f28390f-5a5f-4efd-a760-7656bfa7277a" providerId="ADAL" clId="{BC36B0B7-3A6A-D442-8633-750E0971F91A}" dt="2021-07-19T18:06:32.167" v="768" actId="2696"/>
        <pc:sldMkLst>
          <pc:docMk/>
          <pc:sldMk cId="3276773618" sldId="280"/>
        </pc:sldMkLst>
      </pc:sldChg>
      <pc:sldChg chg="new del">
        <pc:chgData name="Alexandre SCHIFFER" userId="8f28390f-5a5f-4efd-a760-7656bfa7277a" providerId="ADAL" clId="{BC36B0B7-3A6A-D442-8633-750E0971F91A}" dt="2021-07-19T15:08:26.945" v="301" actId="680"/>
        <pc:sldMkLst>
          <pc:docMk/>
          <pc:sldMk cId="3640903001" sldId="280"/>
        </pc:sldMkLst>
      </pc:sldChg>
      <pc:sldChg chg="new del">
        <pc:chgData name="Alexandre SCHIFFER" userId="8f28390f-5a5f-4efd-a760-7656bfa7277a" providerId="ADAL" clId="{BC36B0B7-3A6A-D442-8633-750E0971F91A}" dt="2021-07-19T18:06:32.320" v="769" actId="2696"/>
        <pc:sldMkLst>
          <pc:docMk/>
          <pc:sldMk cId="586314402" sldId="281"/>
        </pc:sldMkLst>
      </pc:sldChg>
      <pc:sldChg chg="new del">
        <pc:chgData name="Alexandre SCHIFFER" userId="8f28390f-5a5f-4efd-a760-7656bfa7277a" providerId="ADAL" clId="{BC36B0B7-3A6A-D442-8633-750E0971F91A}" dt="2021-07-19T18:06:32.481" v="770" actId="2696"/>
        <pc:sldMkLst>
          <pc:docMk/>
          <pc:sldMk cId="524544446" sldId="282"/>
        </pc:sldMkLst>
      </pc:sldChg>
      <pc:sldChg chg="addSp delSp modSp new del mod">
        <pc:chgData name="Alexandre SCHIFFER" userId="8f28390f-5a5f-4efd-a760-7656bfa7277a" providerId="ADAL" clId="{BC36B0B7-3A6A-D442-8633-750E0971F91A}" dt="2021-07-19T15:11:34.650" v="324" actId="2696"/>
        <pc:sldMkLst>
          <pc:docMk/>
          <pc:sldMk cId="3974450405" sldId="282"/>
        </pc:sldMkLst>
        <pc:spChg chg="add del mod">
          <ac:chgData name="Alexandre SCHIFFER" userId="8f28390f-5a5f-4efd-a760-7656bfa7277a" providerId="ADAL" clId="{BC36B0B7-3A6A-D442-8633-750E0971F91A}" dt="2021-07-19T15:11:33.053" v="323"/>
          <ac:spMkLst>
            <pc:docMk/>
            <pc:sldMk cId="3974450405" sldId="282"/>
            <ac:spMk id="3" creationId="{254C087F-7D93-AB4D-B5E9-8DFDB1EEF60C}"/>
          </ac:spMkLst>
        </pc:spChg>
      </pc:sldChg>
      <pc:sldMasterChg chg="delSldLayout modSldLayout">
        <pc:chgData name="Alexandre SCHIFFER" userId="8f28390f-5a5f-4efd-a760-7656bfa7277a" providerId="ADAL" clId="{BC36B0B7-3A6A-D442-8633-750E0971F91A}" dt="2021-07-19T18:08:48.059" v="800"/>
        <pc:sldMasterMkLst>
          <pc:docMk/>
          <pc:sldMasterMk cId="0" sldId="2147483648"/>
        </pc:sldMasterMkLst>
        <pc:sldLayoutChg chg="addSp delSp modSp mod">
          <pc:chgData name="Alexandre SCHIFFER" userId="8f28390f-5a5f-4efd-a760-7656bfa7277a" providerId="ADAL" clId="{BC36B0B7-3A6A-D442-8633-750E0971F91A}" dt="2021-07-19T14:41:01.790" v="133" actId="553"/>
          <pc:sldLayoutMkLst>
            <pc:docMk/>
            <pc:sldMasterMk cId="0" sldId="2147483648"/>
            <pc:sldLayoutMk cId="0" sldId="2147483649"/>
          </pc:sldLayoutMkLst>
          <pc:picChg chg="add mod">
            <ac:chgData name="Alexandre SCHIFFER" userId="8f28390f-5a5f-4efd-a760-7656bfa7277a" providerId="ADAL" clId="{BC36B0B7-3A6A-D442-8633-750E0971F91A}" dt="2021-07-19T14:41:01.790" v="133" actId="553"/>
            <ac:picMkLst>
              <pc:docMk/>
              <pc:sldMasterMk cId="0" sldId="2147483648"/>
              <pc:sldLayoutMk cId="0" sldId="2147483649"/>
              <ac:picMk id="3" creationId="{9565ECDD-A571-7F40-A0ED-A41274F6AD15}"/>
            </ac:picMkLst>
          </pc:picChg>
          <pc:picChg chg="del">
            <ac:chgData name="Alexandre SCHIFFER" userId="8f28390f-5a5f-4efd-a760-7656bfa7277a" providerId="ADAL" clId="{BC36B0B7-3A6A-D442-8633-750E0971F91A}" dt="2021-07-19T14:40:54.316" v="132" actId="478"/>
            <ac:picMkLst>
              <pc:docMk/>
              <pc:sldMasterMk cId="0" sldId="2147483648"/>
              <pc:sldLayoutMk cId="0" sldId="2147483649"/>
              <ac:picMk id="13" creationId="{00000000-0000-0000-0000-000000000000}"/>
            </ac:picMkLst>
          </pc:picChg>
        </pc:sldLayoutChg>
        <pc:sldLayoutChg chg="addSp delSp modSp mod">
          <pc:chgData name="Alexandre SCHIFFER" userId="8f28390f-5a5f-4efd-a760-7656bfa7277a" providerId="ADAL" clId="{BC36B0B7-3A6A-D442-8633-750E0971F91A}" dt="2021-07-19T18:03:55.104" v="721" actId="1076"/>
          <pc:sldLayoutMkLst>
            <pc:docMk/>
            <pc:sldMasterMk cId="0" sldId="2147483648"/>
            <pc:sldLayoutMk cId="0" sldId="2147483650"/>
          </pc:sldLayoutMkLst>
          <pc:spChg chg="add del mod">
            <ac:chgData name="Alexandre SCHIFFER" userId="8f28390f-5a5f-4efd-a760-7656bfa7277a" providerId="ADAL" clId="{BC36B0B7-3A6A-D442-8633-750E0971F91A}" dt="2021-07-19T18:02:57.036" v="702" actId="478"/>
            <ac:spMkLst>
              <pc:docMk/>
              <pc:sldMasterMk cId="0" sldId="2147483648"/>
              <pc:sldLayoutMk cId="0" sldId="2147483650"/>
              <ac:spMk id="2" creationId="{15591CC0-4AB3-E94F-8D7C-AA170AA3B61C}"/>
            </ac:spMkLst>
          </pc:spChg>
          <pc:spChg chg="add del">
            <ac:chgData name="Alexandre SCHIFFER" userId="8f28390f-5a5f-4efd-a760-7656bfa7277a" providerId="ADAL" clId="{BC36B0B7-3A6A-D442-8633-750E0971F91A}" dt="2021-07-19T13:56:20.460" v="16" actId="478"/>
            <ac:spMkLst>
              <pc:docMk/>
              <pc:sldMasterMk cId="0" sldId="2147483648"/>
              <pc:sldLayoutMk cId="0" sldId="2147483650"/>
              <ac:spMk id="2" creationId="{FEF5042F-97CC-6948-8C8D-B0A119A6298C}"/>
            </ac:spMkLst>
          </pc:spChg>
          <pc:spChg chg="add del mod">
            <ac:chgData name="Alexandre SCHIFFER" userId="8f28390f-5a5f-4efd-a760-7656bfa7277a" providerId="ADAL" clId="{BC36B0B7-3A6A-D442-8633-750E0971F91A}" dt="2021-07-19T18:02:58.058" v="703" actId="478"/>
            <ac:spMkLst>
              <pc:docMk/>
              <pc:sldMasterMk cId="0" sldId="2147483648"/>
              <pc:sldLayoutMk cId="0" sldId="2147483650"/>
              <ac:spMk id="3" creationId="{072C6EAB-AFD9-B24A-AEF8-FE136E548195}"/>
            </ac:spMkLst>
          </pc:spChg>
          <pc:spChg chg="add del mod">
            <ac:chgData name="Alexandre SCHIFFER" userId="8f28390f-5a5f-4efd-a760-7656bfa7277a" providerId="ADAL" clId="{BC36B0B7-3A6A-D442-8633-750E0971F91A}" dt="2021-07-19T14:07:46.556" v="25" actId="478"/>
            <ac:spMkLst>
              <pc:docMk/>
              <pc:sldMasterMk cId="0" sldId="2147483648"/>
              <pc:sldLayoutMk cId="0" sldId="2147483650"/>
              <ac:spMk id="3" creationId="{7614B7E1-080D-2D49-A304-D852F0254028}"/>
            </ac:spMkLst>
          </pc:spChg>
          <pc:spChg chg="add del mod">
            <ac:chgData name="Alexandre SCHIFFER" userId="8f28390f-5a5f-4efd-a760-7656bfa7277a" providerId="ADAL" clId="{BC36B0B7-3A6A-D442-8633-750E0971F91A}" dt="2021-07-19T18:01:22.099" v="672"/>
            <ac:spMkLst>
              <pc:docMk/>
              <pc:sldMasterMk cId="0" sldId="2147483648"/>
              <pc:sldLayoutMk cId="0" sldId="2147483650"/>
              <ac:spMk id="4" creationId="{5EC67098-4532-0449-BEA9-F57DA4B54268}"/>
            </ac:spMkLst>
          </pc:spChg>
          <pc:spChg chg="add del mod">
            <ac:chgData name="Alexandre SCHIFFER" userId="8f28390f-5a5f-4efd-a760-7656bfa7277a" providerId="ADAL" clId="{BC36B0B7-3A6A-D442-8633-750E0971F91A}" dt="2021-07-19T14:30:43.063" v="102" actId="478"/>
            <ac:spMkLst>
              <pc:docMk/>
              <pc:sldMasterMk cId="0" sldId="2147483648"/>
              <pc:sldLayoutMk cId="0" sldId="2147483650"/>
              <ac:spMk id="4" creationId="{63BC707D-F2D0-8D47-A571-659FE55B3C01}"/>
            </ac:spMkLst>
          </pc:spChg>
          <pc:spChg chg="mod">
            <ac:chgData name="Alexandre SCHIFFER" userId="8f28390f-5a5f-4efd-a760-7656bfa7277a" providerId="ADAL" clId="{BC36B0B7-3A6A-D442-8633-750E0971F91A}" dt="2021-07-19T18:03:55.104" v="721" actId="1076"/>
            <ac:spMkLst>
              <pc:docMk/>
              <pc:sldMasterMk cId="0" sldId="2147483648"/>
              <pc:sldLayoutMk cId="0" sldId="2147483650"/>
              <ac:spMk id="5" creationId="{D1D0B917-7AEC-4D84-A351-D9D66AC4FB77}"/>
            </ac:spMkLst>
          </pc:spChg>
          <pc:spChg chg="add del mod">
            <ac:chgData name="Alexandre SCHIFFER" userId="8f28390f-5a5f-4efd-a760-7656bfa7277a" providerId="ADAL" clId="{BC36B0B7-3A6A-D442-8633-750E0971F91A}" dt="2021-07-19T14:20:02.787" v="46" actId="478"/>
            <ac:spMkLst>
              <pc:docMk/>
              <pc:sldMasterMk cId="0" sldId="2147483648"/>
              <pc:sldLayoutMk cId="0" sldId="2147483650"/>
              <ac:spMk id="6" creationId="{CAF3C83C-6A05-294E-8552-4CD650FEC5C3}"/>
            </ac:spMkLst>
          </pc:spChg>
          <pc:spChg chg="del mod">
            <ac:chgData name="Alexandre SCHIFFER" userId="8f28390f-5a5f-4efd-a760-7656bfa7277a" providerId="ADAL" clId="{BC36B0B7-3A6A-D442-8633-750E0971F91A}" dt="2021-07-19T14:20:43.558" v="56" actId="478"/>
            <ac:spMkLst>
              <pc:docMk/>
              <pc:sldMasterMk cId="0" sldId="2147483648"/>
              <pc:sldLayoutMk cId="0" sldId="2147483650"/>
              <ac:spMk id="7" creationId="{590BE6AA-55A2-489C-A1ED-6C967A39ACAF}"/>
            </ac:spMkLst>
          </pc:spChg>
          <pc:spChg chg="del mod">
            <ac:chgData name="Alexandre SCHIFFER" userId="8f28390f-5a5f-4efd-a760-7656bfa7277a" providerId="ADAL" clId="{BC36B0B7-3A6A-D442-8633-750E0971F91A}" dt="2021-07-19T18:02:29.226" v="687" actId="478"/>
            <ac:spMkLst>
              <pc:docMk/>
              <pc:sldMasterMk cId="0" sldId="2147483648"/>
              <pc:sldLayoutMk cId="0" sldId="2147483650"/>
              <ac:spMk id="8" creationId="{BC9A5AA3-D2F8-4706-9664-4B70F8FC968C}"/>
            </ac:spMkLst>
          </pc:spChg>
          <pc:spChg chg="add mod">
            <ac:chgData name="Alexandre SCHIFFER" userId="8f28390f-5a5f-4efd-a760-7656bfa7277a" providerId="ADAL" clId="{BC36B0B7-3A6A-D442-8633-750E0971F91A}" dt="2021-07-19T18:03:37.403" v="714" actId="14100"/>
            <ac:spMkLst>
              <pc:docMk/>
              <pc:sldMasterMk cId="0" sldId="2147483648"/>
              <pc:sldLayoutMk cId="0" sldId="2147483650"/>
              <ac:spMk id="10" creationId="{32714771-AEB2-FE40-AD3E-E93DB8F4ADCD}"/>
            </ac:spMkLst>
          </pc:spChg>
          <pc:spChg chg="add del mod">
            <ac:chgData name="Alexandre SCHIFFER" userId="8f28390f-5a5f-4efd-a760-7656bfa7277a" providerId="ADAL" clId="{BC36B0B7-3A6A-D442-8633-750E0971F91A}" dt="2021-07-19T18:00:03.741" v="663" actId="478"/>
            <ac:spMkLst>
              <pc:docMk/>
              <pc:sldMasterMk cId="0" sldId="2147483648"/>
              <pc:sldLayoutMk cId="0" sldId="2147483650"/>
              <ac:spMk id="11" creationId="{7B746570-0E5E-5E43-869D-29C6570C4071}"/>
            </ac:spMkLst>
          </pc:spChg>
          <pc:spChg chg="add mod">
            <ac:chgData name="Alexandre SCHIFFER" userId="8f28390f-5a5f-4efd-a760-7656bfa7277a" providerId="ADAL" clId="{BC36B0B7-3A6A-D442-8633-750E0971F91A}" dt="2021-07-19T14:29:56.487" v="101" actId="20577"/>
            <ac:spMkLst>
              <pc:docMk/>
              <pc:sldMasterMk cId="0" sldId="2147483648"/>
              <pc:sldLayoutMk cId="0" sldId="2147483650"/>
              <ac:spMk id="12" creationId="{0F3E012F-D371-EC4E-91A3-AADBC06E89E0}"/>
            </ac:spMkLst>
          </pc:spChg>
          <pc:spChg chg="add mod">
            <ac:chgData name="Alexandre SCHIFFER" userId="8f28390f-5a5f-4efd-a760-7656bfa7277a" providerId="ADAL" clId="{BC36B0B7-3A6A-D442-8633-750E0971F91A}" dt="2021-07-19T14:46:54.102" v="145"/>
            <ac:spMkLst>
              <pc:docMk/>
              <pc:sldMasterMk cId="0" sldId="2147483648"/>
              <pc:sldLayoutMk cId="0" sldId="2147483650"/>
              <ac:spMk id="13" creationId="{329DFE97-3C37-2843-919B-76136B9C9557}"/>
            </ac:spMkLst>
          </pc:spChg>
          <pc:spChg chg="add mod">
            <ac:chgData name="Alexandre SCHIFFER" userId="8f28390f-5a5f-4efd-a760-7656bfa7277a" providerId="ADAL" clId="{BC36B0B7-3A6A-D442-8633-750E0971F91A}" dt="2021-07-19T14:47:02.157" v="147"/>
            <ac:spMkLst>
              <pc:docMk/>
              <pc:sldMasterMk cId="0" sldId="2147483648"/>
              <pc:sldLayoutMk cId="0" sldId="2147483650"/>
              <ac:spMk id="14" creationId="{57D9B4DA-E208-4D4F-A1E1-2BB4BA0AFEC8}"/>
            </ac:spMkLst>
          </pc:spChg>
          <pc:spChg chg="add del mod">
            <ac:chgData name="Alexandre SCHIFFER" userId="8f28390f-5a5f-4efd-a760-7656bfa7277a" providerId="ADAL" clId="{BC36B0B7-3A6A-D442-8633-750E0971F91A}" dt="2021-07-19T18:01:23.886" v="673" actId="478"/>
            <ac:spMkLst>
              <pc:docMk/>
              <pc:sldMasterMk cId="0" sldId="2147483648"/>
              <pc:sldLayoutMk cId="0" sldId="2147483650"/>
              <ac:spMk id="15" creationId="{B63E8E28-522E-E04E-980D-32B7CEA2DB4A}"/>
            </ac:spMkLst>
          </pc:spChg>
          <pc:spChg chg="del mod">
            <ac:chgData name="Alexandre SCHIFFER" userId="8f28390f-5a5f-4efd-a760-7656bfa7277a" providerId="ADAL" clId="{BC36B0B7-3A6A-D442-8633-750E0971F91A}" dt="2021-07-19T14:47:01.143" v="146" actId="478"/>
            <ac:spMkLst>
              <pc:docMk/>
              <pc:sldMasterMk cId="0" sldId="2147483648"/>
              <pc:sldLayoutMk cId="0" sldId="2147483650"/>
              <ac:spMk id="17" creationId="{00000000-0000-0000-0000-000000000000}"/>
            </ac:spMkLst>
          </pc:spChg>
          <pc:spChg chg="del mod">
            <ac:chgData name="Alexandre SCHIFFER" userId="8f28390f-5a5f-4efd-a760-7656bfa7277a" providerId="ADAL" clId="{BC36B0B7-3A6A-D442-8633-750E0971F91A}" dt="2021-07-19T14:46:53.181" v="144" actId="478"/>
            <ac:spMkLst>
              <pc:docMk/>
              <pc:sldMasterMk cId="0" sldId="2147483648"/>
              <pc:sldLayoutMk cId="0" sldId="2147483650"/>
              <ac:spMk id="18" creationId="{00000000-0000-0000-0000-000000000000}"/>
            </ac:spMkLst>
          </pc:spChg>
          <pc:spChg chg="mod">
            <ac:chgData name="Alexandre SCHIFFER" userId="8f28390f-5a5f-4efd-a760-7656bfa7277a" providerId="ADAL" clId="{BC36B0B7-3A6A-D442-8633-750E0971F91A}" dt="2021-07-19T17:59:40.260" v="617" actId="1076"/>
            <ac:spMkLst>
              <pc:docMk/>
              <pc:sldMasterMk cId="0" sldId="2147483648"/>
              <pc:sldLayoutMk cId="0" sldId="2147483650"/>
              <ac:spMk id="19" creationId="{00000000-0000-0000-0000-000000000000}"/>
            </ac:spMkLst>
          </pc:spChg>
        </pc:sldLayoutChg>
        <pc:sldLayoutChg chg="addSp delSp modSp del mod">
          <pc:chgData name="Alexandre SCHIFFER" userId="8f28390f-5a5f-4efd-a760-7656bfa7277a" providerId="ADAL" clId="{BC36B0B7-3A6A-D442-8633-750E0971F91A}" dt="2021-07-19T15:07:41.962" v="279" actId="2696"/>
          <pc:sldLayoutMkLst>
            <pc:docMk/>
            <pc:sldMasterMk cId="0" sldId="2147483648"/>
            <pc:sldLayoutMk cId="0" sldId="2147483651"/>
          </pc:sldLayoutMkLst>
          <pc:spChg chg="add del mod">
            <ac:chgData name="Alexandre SCHIFFER" userId="8f28390f-5a5f-4efd-a760-7656bfa7277a" providerId="ADAL" clId="{BC36B0B7-3A6A-D442-8633-750E0971F91A}" dt="2021-07-19T14:47:27.164" v="150" actId="478"/>
            <ac:spMkLst>
              <pc:docMk/>
              <pc:sldMasterMk cId="0" sldId="2147483648"/>
              <pc:sldLayoutMk cId="0" sldId="2147483651"/>
              <ac:spMk id="7" creationId="{96F226F8-55B3-7E47-A6BD-F1BDB4B1048E}"/>
            </ac:spMkLst>
          </pc:spChg>
          <pc:spChg chg="add del mod">
            <ac:chgData name="Alexandre SCHIFFER" userId="8f28390f-5a5f-4efd-a760-7656bfa7277a" providerId="ADAL" clId="{BC36B0B7-3A6A-D442-8633-750E0971F91A}" dt="2021-07-19T14:47:26.164" v="149" actId="478"/>
            <ac:spMkLst>
              <pc:docMk/>
              <pc:sldMasterMk cId="0" sldId="2147483648"/>
              <pc:sldLayoutMk cId="0" sldId="2147483651"/>
              <ac:spMk id="8" creationId="{755DEE7C-2819-6E40-8F6A-21DA4EF3B0E0}"/>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9" creationId="{EEE55E7E-48CB-E942-8BB7-7989E5E53A7D}"/>
            </ac:spMkLst>
          </pc:spChg>
          <pc:spChg chg="add mod">
            <ac:chgData name="Alexandre SCHIFFER" userId="8f28390f-5a5f-4efd-a760-7656bfa7277a" providerId="ADAL" clId="{BC36B0B7-3A6A-D442-8633-750E0971F91A}" dt="2021-07-19T14:47:37.724" v="155"/>
            <ac:spMkLst>
              <pc:docMk/>
              <pc:sldMasterMk cId="0" sldId="2147483648"/>
              <pc:sldLayoutMk cId="0" sldId="2147483651"/>
              <ac:spMk id="10" creationId="{BF6E8081-1FBB-1F4F-AD03-9EEA73290521}"/>
            </ac:spMkLst>
          </pc:spChg>
          <pc:picChg chg="add mod">
            <ac:chgData name="Alexandre SCHIFFER" userId="8f28390f-5a5f-4efd-a760-7656bfa7277a" providerId="ADAL" clId="{BC36B0B7-3A6A-D442-8633-750E0971F91A}" dt="2021-07-19T14:52:03.664" v="176" actId="1076"/>
            <ac:picMkLst>
              <pc:docMk/>
              <pc:sldMasterMk cId="0" sldId="2147483648"/>
              <pc:sldLayoutMk cId="0" sldId="2147483651"/>
              <ac:picMk id="3" creationId="{8A94A65A-5365-BA48-81BD-E8FF2739F1CD}"/>
            </ac:picMkLst>
          </pc:picChg>
          <pc:picChg chg="del mod">
            <ac:chgData name="Alexandre SCHIFFER" userId="8f28390f-5a5f-4efd-a760-7656bfa7277a" providerId="ADAL" clId="{BC36B0B7-3A6A-D442-8633-750E0971F91A}" dt="2021-07-19T14:51:55.586" v="174" actId="478"/>
            <ac:picMkLst>
              <pc:docMk/>
              <pc:sldMasterMk cId="0" sldId="2147483648"/>
              <pc:sldLayoutMk cId="0" sldId="2147483651"/>
              <ac:picMk id="25" creationId="{00000000-0000-0000-0000-000000000000}"/>
            </ac:picMkLst>
          </pc:picChg>
        </pc:sldLayoutChg>
        <pc:sldLayoutChg chg="addSp delSp modSp del mod">
          <pc:chgData name="Alexandre SCHIFFER" userId="8f28390f-5a5f-4efd-a760-7656bfa7277a" providerId="ADAL" clId="{BC36B0B7-3A6A-D442-8633-750E0971F91A}" dt="2021-07-19T15:07:43.221" v="283" actId="2696"/>
          <pc:sldLayoutMkLst>
            <pc:docMk/>
            <pc:sldMasterMk cId="0" sldId="2147483648"/>
            <pc:sldLayoutMk cId="0" sldId="2147483652"/>
          </pc:sldLayoutMkLst>
          <pc:spChg chg="del mod">
            <ac:chgData name="Alexandre SCHIFFER" userId="8f28390f-5a5f-4efd-a760-7656bfa7277a" providerId="ADAL" clId="{BC36B0B7-3A6A-D442-8633-750E0971F91A}" dt="2021-07-19T14:47:54.694" v="161" actId="478"/>
            <ac:spMkLst>
              <pc:docMk/>
              <pc:sldMasterMk cId="0" sldId="2147483648"/>
              <pc:sldLayoutMk cId="0" sldId="2147483652"/>
              <ac:spMk id="12" creationId="{ED2A8D0A-E773-4B8C-B501-61F0985A4AE6}"/>
            </ac:spMkLst>
          </pc:spChg>
          <pc:spChg chg="del mod">
            <ac:chgData name="Alexandre SCHIFFER" userId="8f28390f-5a5f-4efd-a760-7656bfa7277a" providerId="ADAL" clId="{BC36B0B7-3A6A-D442-8633-750E0971F91A}" dt="2021-07-19T14:47:55.888" v="162" actId="478"/>
            <ac:spMkLst>
              <pc:docMk/>
              <pc:sldMasterMk cId="0" sldId="2147483648"/>
              <pc:sldLayoutMk cId="0" sldId="2147483652"/>
              <ac:spMk id="13" creationId="{809D677B-1D48-49F3-934E-D1C78ED4EE17}"/>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4" creationId="{AC8BDA4E-3B22-DE49-B888-D8E2EC62F26F}"/>
            </ac:spMkLst>
          </pc:spChg>
          <pc:spChg chg="add mod">
            <ac:chgData name="Alexandre SCHIFFER" userId="8f28390f-5a5f-4efd-a760-7656bfa7277a" providerId="ADAL" clId="{BC36B0B7-3A6A-D442-8633-750E0971F91A}" dt="2021-07-19T14:47:56.850" v="163"/>
            <ac:spMkLst>
              <pc:docMk/>
              <pc:sldMasterMk cId="0" sldId="2147483648"/>
              <pc:sldLayoutMk cId="0" sldId="2147483652"/>
              <ac:spMk id="15" creationId="{D08D9B28-AD20-8A4D-ABC4-BC01B5B6E020}"/>
            </ac:spMkLst>
          </pc:spChg>
          <pc:grpChg chg="del">
            <ac:chgData name="Alexandre SCHIFFER" userId="8f28390f-5a5f-4efd-a760-7656bfa7277a" providerId="ADAL" clId="{BC36B0B7-3A6A-D442-8633-750E0971F91A}" dt="2021-07-19T14:48:06.822" v="164" actId="478"/>
            <ac:grpSpMkLst>
              <pc:docMk/>
              <pc:sldMasterMk cId="0" sldId="2147483648"/>
              <pc:sldLayoutMk cId="0" sldId="2147483652"/>
              <ac:grpSpMk id="7" creationId="{8AF34ADF-08F0-4F1A-9018-863C0741CFAC}"/>
            </ac:grpSpMkLst>
          </pc:grpChg>
          <pc:picChg chg="add mod">
            <ac:chgData name="Alexandre SCHIFFER" userId="8f28390f-5a5f-4efd-a760-7656bfa7277a" providerId="ADAL" clId="{BC36B0B7-3A6A-D442-8633-750E0971F91A}" dt="2021-07-19T14:48:10.427" v="166" actId="167"/>
            <ac:picMkLst>
              <pc:docMk/>
              <pc:sldMasterMk cId="0" sldId="2147483648"/>
              <pc:sldLayoutMk cId="0" sldId="2147483652"/>
              <ac:picMk id="16" creationId="{35C9C2DF-F23C-8446-9515-964BAE4B490B}"/>
            </ac:picMkLst>
          </pc:picChg>
        </pc:sldLayoutChg>
        <pc:sldLayoutChg chg="addSp delSp modSp del mod">
          <pc:chgData name="Alexandre SCHIFFER" userId="8f28390f-5a5f-4efd-a760-7656bfa7277a" providerId="ADAL" clId="{BC36B0B7-3A6A-D442-8633-750E0971F91A}" dt="2021-07-19T15:07:43.715" v="284" actId="2696"/>
          <pc:sldLayoutMkLst>
            <pc:docMk/>
            <pc:sldMasterMk cId="0" sldId="2147483648"/>
            <pc:sldLayoutMk cId="0" sldId="2147483653"/>
          </pc:sldLayoutMkLst>
          <pc:spChg chg="del">
            <ac:chgData name="Alexandre SCHIFFER" userId="8f28390f-5a5f-4efd-a760-7656bfa7277a" providerId="ADAL" clId="{BC36B0B7-3A6A-D442-8633-750E0971F91A}" dt="2021-07-19T14:58:22.304" v="224" actId="478"/>
            <ac:spMkLst>
              <pc:docMk/>
              <pc:sldMasterMk cId="0" sldId="2147483648"/>
              <pc:sldLayoutMk cId="0" sldId="2147483653"/>
              <ac:spMk id="9" creationId="{7EAF0462-CB96-41B4-9A9B-1B3073074E46}"/>
            </ac:spMkLst>
          </pc:spChg>
          <pc:spChg chg="del">
            <ac:chgData name="Alexandre SCHIFFER" userId="8f28390f-5a5f-4efd-a760-7656bfa7277a" providerId="ADAL" clId="{BC36B0B7-3A6A-D442-8633-750E0971F91A}" dt="2021-07-19T14:58:22.304" v="224" actId="478"/>
            <ac:spMkLst>
              <pc:docMk/>
              <pc:sldMasterMk cId="0" sldId="2147483648"/>
              <pc:sldLayoutMk cId="0" sldId="2147483653"/>
              <ac:spMk id="10" creationId="{7F33D532-F51C-4AC4-9C4D-D6BC2774E55F}"/>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1" creationId="{8D919F5B-791D-8B4C-A212-E5ECE9596093}"/>
            </ac:spMkLst>
          </pc:spChg>
          <pc:spChg chg="add del mod">
            <ac:chgData name="Alexandre SCHIFFER" userId="8f28390f-5a5f-4efd-a760-7656bfa7277a" providerId="ADAL" clId="{BC36B0B7-3A6A-D442-8633-750E0971F91A}" dt="2021-07-19T14:58:28.807" v="226"/>
            <ac:spMkLst>
              <pc:docMk/>
              <pc:sldMasterMk cId="0" sldId="2147483648"/>
              <pc:sldLayoutMk cId="0" sldId="2147483653"/>
              <ac:spMk id="12" creationId="{3DCC04DC-663E-4D4A-B3E4-DC22EC4156DA}"/>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3" creationId="{C3DC8412-7B8F-AE4E-AF0F-94C407462809}"/>
            </ac:spMkLst>
          </pc:spChg>
          <pc:spChg chg="add mod">
            <ac:chgData name="Alexandre SCHIFFER" userId="8f28390f-5a5f-4efd-a760-7656bfa7277a" providerId="ADAL" clId="{BC36B0B7-3A6A-D442-8633-750E0971F91A}" dt="2021-07-19T14:58:38.139" v="227"/>
            <ac:spMkLst>
              <pc:docMk/>
              <pc:sldMasterMk cId="0" sldId="2147483648"/>
              <pc:sldLayoutMk cId="0" sldId="2147483653"/>
              <ac:spMk id="14" creationId="{2424F8D2-B788-1D49-867F-01DE1CF1DD01}"/>
            </ac:spMkLst>
          </pc:spChg>
        </pc:sldLayoutChg>
        <pc:sldLayoutChg chg="addSp delSp modSp del mod">
          <pc:chgData name="Alexandre SCHIFFER" userId="8f28390f-5a5f-4efd-a760-7656bfa7277a" providerId="ADAL" clId="{BC36B0B7-3A6A-D442-8633-750E0971F91A}" dt="2021-07-19T15:07:44.139" v="285" actId="2696"/>
          <pc:sldLayoutMkLst>
            <pc:docMk/>
            <pc:sldMasterMk cId="0" sldId="2147483648"/>
            <pc:sldLayoutMk cId="0" sldId="2147483654"/>
          </pc:sldLayoutMkLst>
          <pc:spChg chg="del">
            <ac:chgData name="Alexandre SCHIFFER" userId="8f28390f-5a5f-4efd-a760-7656bfa7277a" providerId="ADAL" clId="{BC36B0B7-3A6A-D442-8633-750E0971F91A}" dt="2021-07-19T14:59:24.158" v="236" actId="478"/>
            <ac:spMkLst>
              <pc:docMk/>
              <pc:sldMasterMk cId="0" sldId="2147483648"/>
              <pc:sldLayoutMk cId="0" sldId="2147483654"/>
              <ac:spMk id="8" creationId="{0E2D496D-B30E-4698-8EF1-D6F58E033226}"/>
            </ac:spMkLst>
          </pc:spChg>
          <pc:spChg chg="del">
            <ac:chgData name="Alexandre SCHIFFER" userId="8f28390f-5a5f-4efd-a760-7656bfa7277a" providerId="ADAL" clId="{BC36B0B7-3A6A-D442-8633-750E0971F91A}" dt="2021-07-19T14:59:24.158" v="236" actId="478"/>
            <ac:spMkLst>
              <pc:docMk/>
              <pc:sldMasterMk cId="0" sldId="2147483648"/>
              <pc:sldLayoutMk cId="0" sldId="2147483654"/>
              <ac:spMk id="9" creationId="{58E66DE6-D938-4530-9159-82929F6608E2}"/>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0" creationId="{17817493-7531-F847-850E-BE21F8F8C329}"/>
            </ac:spMkLst>
          </pc:spChg>
          <pc:spChg chg="add mod">
            <ac:chgData name="Alexandre SCHIFFER" userId="8f28390f-5a5f-4efd-a760-7656bfa7277a" providerId="ADAL" clId="{BC36B0B7-3A6A-D442-8633-750E0971F91A}" dt="2021-07-19T14:59:34.774" v="237"/>
            <ac:spMkLst>
              <pc:docMk/>
              <pc:sldMasterMk cId="0" sldId="2147483648"/>
              <pc:sldLayoutMk cId="0" sldId="2147483654"/>
              <ac:spMk id="11" creationId="{BD4BE3D6-F952-DC41-BAC4-F191F0F29615}"/>
            </ac:spMkLst>
          </pc:spChg>
        </pc:sldLayoutChg>
        <pc:sldLayoutChg chg="addSp delSp modSp del mod">
          <pc:chgData name="Alexandre SCHIFFER" userId="8f28390f-5a5f-4efd-a760-7656bfa7277a" providerId="ADAL" clId="{BC36B0B7-3A6A-D442-8633-750E0971F91A}" dt="2021-07-19T15:07:44.569" v="286" actId="2696"/>
          <pc:sldLayoutMkLst>
            <pc:docMk/>
            <pc:sldMasterMk cId="0" sldId="2147483648"/>
            <pc:sldLayoutMk cId="0" sldId="2147483655"/>
          </pc:sldLayoutMkLst>
          <pc:spChg chg="add mod">
            <ac:chgData name="Alexandre SCHIFFER" userId="8f28390f-5a5f-4efd-a760-7656bfa7277a" providerId="ADAL" clId="{BC36B0B7-3A6A-D442-8633-750E0971F91A}" dt="2021-07-19T15:01:06.761" v="256"/>
            <ac:spMkLst>
              <pc:docMk/>
              <pc:sldMasterMk cId="0" sldId="2147483648"/>
              <pc:sldLayoutMk cId="0" sldId="2147483655"/>
              <ac:spMk id="4" creationId="{0E7688CD-F3F2-1D4D-8D81-AA236AB5567A}"/>
            </ac:spMkLst>
          </pc:spChg>
          <pc:spChg chg="add mod">
            <ac:chgData name="Alexandre SCHIFFER" userId="8f28390f-5a5f-4efd-a760-7656bfa7277a" providerId="ADAL" clId="{BC36B0B7-3A6A-D442-8633-750E0971F91A}" dt="2021-07-19T15:01:06.761" v="256"/>
            <ac:spMkLst>
              <pc:docMk/>
              <pc:sldMasterMk cId="0" sldId="2147483648"/>
              <pc:sldLayoutMk cId="0" sldId="2147483655"/>
              <ac:spMk id="5" creationId="{644E7F5D-1606-1245-AB32-8B68556F375C}"/>
            </ac:spMkLst>
          </pc:spChg>
          <pc:picChg chg="add mod">
            <ac:chgData name="Alexandre SCHIFFER" userId="8f28390f-5a5f-4efd-a760-7656bfa7277a" providerId="ADAL" clId="{BC36B0B7-3A6A-D442-8633-750E0971F91A}" dt="2021-07-19T15:01:31.711" v="259"/>
            <ac:picMkLst>
              <pc:docMk/>
              <pc:sldMasterMk cId="0" sldId="2147483648"/>
              <pc:sldLayoutMk cId="0" sldId="2147483655"/>
              <ac:picMk id="6" creationId="{AD6B2DC8-8C76-EC41-9B31-91C01A2BDCEE}"/>
            </ac:picMkLst>
          </pc:picChg>
          <pc:picChg chg="del mod">
            <ac:chgData name="Alexandre SCHIFFER" userId="8f28390f-5a5f-4efd-a760-7656bfa7277a" providerId="ADAL" clId="{BC36B0B7-3A6A-D442-8633-750E0971F91A}" dt="2021-07-19T15:01:32.839" v="260" actId="478"/>
            <ac:picMkLst>
              <pc:docMk/>
              <pc:sldMasterMk cId="0" sldId="2147483648"/>
              <pc:sldLayoutMk cId="0" sldId="2147483655"/>
              <ac:picMk id="45" creationId="{00000000-0000-0000-0000-000000000000}"/>
            </ac:picMkLst>
          </pc:picChg>
        </pc:sldLayoutChg>
        <pc:sldLayoutChg chg="addSp delSp modSp del mod">
          <pc:chgData name="Alexandre SCHIFFER" userId="8f28390f-5a5f-4efd-a760-7656bfa7277a" providerId="ADAL" clId="{BC36B0B7-3A6A-D442-8633-750E0971F91A}" dt="2021-07-19T15:07:45.175" v="287" actId="2696"/>
          <pc:sldLayoutMkLst>
            <pc:docMk/>
            <pc:sldMasterMk cId="0" sldId="2147483648"/>
            <pc:sldLayoutMk cId="0" sldId="2147483656"/>
          </pc:sldLayoutMkLst>
          <pc:picChg chg="add mod">
            <ac:chgData name="Alexandre SCHIFFER" userId="8f28390f-5a5f-4efd-a760-7656bfa7277a" providerId="ADAL" clId="{BC36B0B7-3A6A-D442-8633-750E0971F91A}" dt="2021-07-19T15:05:35.086" v="266" actId="553"/>
            <ac:picMkLst>
              <pc:docMk/>
              <pc:sldMasterMk cId="0" sldId="2147483648"/>
              <pc:sldLayoutMk cId="0" sldId="2147483656"/>
              <ac:picMk id="3" creationId="{6BC5C7D6-A814-E34C-9A70-2AEDD74EB76F}"/>
            </ac:picMkLst>
          </pc:picChg>
          <pc:picChg chg="add del mod">
            <ac:chgData name="Alexandre SCHIFFER" userId="8f28390f-5a5f-4efd-a760-7656bfa7277a" providerId="ADAL" clId="{BC36B0B7-3A6A-D442-8633-750E0971F91A}" dt="2021-07-19T15:05:19.281" v="264" actId="478"/>
            <ac:picMkLst>
              <pc:docMk/>
              <pc:sldMasterMk cId="0" sldId="2147483648"/>
              <pc:sldLayoutMk cId="0" sldId="2147483656"/>
              <ac:picMk id="6" creationId="{74E20EE8-E6A3-B849-AB1C-B0C63F0FCCCA}"/>
            </ac:picMkLst>
          </pc:picChg>
          <pc:picChg chg="del">
            <ac:chgData name="Alexandre SCHIFFER" userId="8f28390f-5a5f-4efd-a760-7656bfa7277a" providerId="ADAL" clId="{BC36B0B7-3A6A-D442-8633-750E0971F91A}" dt="2021-07-19T15:01:47.511" v="262" actId="478"/>
            <ac:picMkLst>
              <pc:docMk/>
              <pc:sldMasterMk cId="0" sldId="2147483648"/>
              <pc:sldLayoutMk cId="0" sldId="2147483656"/>
              <ac:picMk id="50" creationId="{00000000-0000-0000-0000-000000000000}"/>
            </ac:picMkLst>
          </pc:picChg>
        </pc:sldLayoutChg>
        <pc:sldLayoutChg chg="addSp delSp modSp mod">
          <pc:chgData name="Alexandre SCHIFFER" userId="8f28390f-5a5f-4efd-a760-7656bfa7277a" providerId="ADAL" clId="{BC36B0B7-3A6A-D442-8633-750E0971F91A}" dt="2021-07-19T18:04:55.310" v="734"/>
          <pc:sldLayoutMkLst>
            <pc:docMk/>
            <pc:sldMasterMk cId="0" sldId="2147483648"/>
            <pc:sldLayoutMk cId="4152892417" sldId="2147483658"/>
          </pc:sldLayoutMkLst>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9" creationId="{495D0BCF-5581-4AA6-89C7-9E311AD3F6AB}"/>
            </ac:spMkLst>
          </pc:spChg>
          <pc:spChg chg="del">
            <ac:chgData name="Alexandre SCHIFFER" userId="8f28390f-5a5f-4efd-a760-7656bfa7277a" providerId="ADAL" clId="{BC36B0B7-3A6A-D442-8633-750E0971F91A}" dt="2021-07-19T14:47:44.253" v="156" actId="478"/>
            <ac:spMkLst>
              <pc:docMk/>
              <pc:sldMasterMk cId="0" sldId="2147483648"/>
              <pc:sldLayoutMk cId="4152892417" sldId="2147483658"/>
              <ac:spMk id="10" creationId="{23BE97B2-5BC7-4675-8A31-EB8A13CA28EC}"/>
            </ac:spMkLst>
          </pc:spChg>
          <pc:spChg chg="del mod">
            <ac:chgData name="Alexandre SCHIFFER" userId="8f28390f-5a5f-4efd-a760-7656bfa7277a" providerId="ADAL" clId="{BC36B0B7-3A6A-D442-8633-750E0971F91A}" dt="2021-07-19T18:04:54.466" v="733" actId="478"/>
            <ac:spMkLst>
              <pc:docMk/>
              <pc:sldMasterMk cId="0" sldId="2147483648"/>
              <pc:sldLayoutMk cId="4152892417" sldId="2147483658"/>
              <ac:spMk id="10" creationId="{AF7FE9CD-A0B4-4596-9C8A-E265F4031F06}"/>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1" creationId="{008FD65F-256A-994F-A2F2-AB11286EA169}"/>
            </ac:spMkLst>
          </pc:spChg>
          <pc:spChg chg="del">
            <ac:chgData name="Alexandre SCHIFFER" userId="8f28390f-5a5f-4efd-a760-7656bfa7277a" providerId="ADAL" clId="{BC36B0B7-3A6A-D442-8633-750E0971F91A}" dt="2021-07-19T14:47:45.332" v="157" actId="478"/>
            <ac:spMkLst>
              <pc:docMk/>
              <pc:sldMasterMk cId="0" sldId="2147483648"/>
              <pc:sldLayoutMk cId="4152892417" sldId="2147483658"/>
              <ac:spMk id="11" creationId="{AC643FA2-9C43-47D4-9F4E-DBD05981AC5B}"/>
            </ac:spMkLst>
          </pc:spChg>
          <pc:spChg chg="add mod">
            <ac:chgData name="Alexandre SCHIFFER" userId="8f28390f-5a5f-4efd-a760-7656bfa7277a" providerId="ADAL" clId="{BC36B0B7-3A6A-D442-8633-750E0971F91A}" dt="2021-07-19T18:04:55.310" v="734"/>
            <ac:spMkLst>
              <pc:docMk/>
              <pc:sldMasterMk cId="0" sldId="2147483648"/>
              <pc:sldLayoutMk cId="4152892417" sldId="2147483658"/>
              <ac:spMk id="12" creationId="{4A3F8BC2-2B33-1249-8653-6D40FEFC1F7E}"/>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2" creationId="{D902FB96-FDCD-1844-A5CC-13A36ABD7ADB}"/>
            </ac:spMkLst>
          </pc:spChg>
          <pc:spChg chg="add mod">
            <ac:chgData name="Alexandre SCHIFFER" userId="8f28390f-5a5f-4efd-a760-7656bfa7277a" providerId="ADAL" clId="{BC36B0B7-3A6A-D442-8633-750E0971F91A}" dt="2021-07-19T14:47:46.336" v="158"/>
            <ac:spMkLst>
              <pc:docMk/>
              <pc:sldMasterMk cId="0" sldId="2147483648"/>
              <pc:sldLayoutMk cId="4152892417" sldId="2147483658"/>
              <ac:spMk id="13" creationId="{BD22139E-D90D-3A40-ACA9-8D31AA2D9F09}"/>
            </ac:spMkLst>
          </pc:spChg>
          <pc:spChg chg="mod">
            <ac:chgData name="Alexandre SCHIFFER" userId="8f28390f-5a5f-4efd-a760-7656bfa7277a" providerId="ADAL" clId="{BC36B0B7-3A6A-D442-8633-750E0971F91A}" dt="2021-07-19T14:52:19.405" v="177" actId="14100"/>
            <ac:spMkLst>
              <pc:docMk/>
              <pc:sldMasterMk cId="0" sldId="2147483648"/>
              <pc:sldLayoutMk cId="4152892417" sldId="2147483658"/>
              <ac:spMk id="23" creationId="{00000000-0000-0000-0000-000000000000}"/>
            </ac:spMkLst>
          </pc:spChg>
          <pc:grpChg chg="del">
            <ac:chgData name="Alexandre SCHIFFER" userId="8f28390f-5a5f-4efd-a760-7656bfa7277a" providerId="ADAL" clId="{BC36B0B7-3A6A-D442-8633-750E0971F91A}" dt="2021-07-19T14:52:52.693" v="178" actId="478"/>
            <ac:grpSpMkLst>
              <pc:docMk/>
              <pc:sldMasterMk cId="0" sldId="2147483648"/>
              <pc:sldLayoutMk cId="4152892417" sldId="2147483658"/>
              <ac:grpSpMk id="4" creationId="{89EADEF1-C673-40D1-B84D-022A97A6C63A}"/>
            </ac:grpSpMkLst>
          </pc:grpChg>
          <pc:picChg chg="add mod">
            <ac:chgData name="Alexandre SCHIFFER" userId="8f28390f-5a5f-4efd-a760-7656bfa7277a" providerId="ADAL" clId="{BC36B0B7-3A6A-D442-8633-750E0971F91A}" dt="2021-07-19T14:52:59.049" v="180" actId="1076"/>
            <ac:picMkLst>
              <pc:docMk/>
              <pc:sldMasterMk cId="0" sldId="2147483648"/>
              <pc:sldLayoutMk cId="4152892417" sldId="2147483658"/>
              <ac:picMk id="5" creationId="{6717FDE1-CA9A-FE43-8205-4662A1E821D7}"/>
            </ac:picMkLst>
          </pc:picChg>
        </pc:sldLayoutChg>
        <pc:sldLayoutChg chg="addSp delSp modSp mod">
          <pc:chgData name="Alexandre SCHIFFER" userId="8f28390f-5a5f-4efd-a760-7656bfa7277a" providerId="ADAL" clId="{BC36B0B7-3A6A-D442-8633-750E0971F91A}" dt="2021-07-19T18:04:10.424" v="723"/>
          <pc:sldLayoutMkLst>
            <pc:docMk/>
            <pc:sldMasterMk cId="0" sldId="2147483648"/>
            <pc:sldLayoutMk cId="716970866" sldId="2147483659"/>
          </pc:sldLayoutMkLst>
          <pc:spChg chg="del">
            <ac:chgData name="Alexandre SCHIFFER" userId="8f28390f-5a5f-4efd-a760-7656bfa7277a" providerId="ADAL" clId="{BC36B0B7-3A6A-D442-8633-750E0971F91A}" dt="2021-07-19T18:04:09.532" v="722" actId="478"/>
            <ac:spMkLst>
              <pc:docMk/>
              <pc:sldMasterMk cId="0" sldId="2147483648"/>
              <pc:sldLayoutMk cId="716970866" sldId="2147483659"/>
              <ac:spMk id="9" creationId="{01E28162-501E-4568-A680-4814C96178C2}"/>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0" creationId="{3D0CDBFE-FAE1-42A3-BBCB-79E308DAA590}"/>
            </ac:spMkLst>
          </pc:spChg>
          <pc:spChg chg="del mod">
            <ac:chgData name="Alexandre SCHIFFER" userId="8f28390f-5a5f-4efd-a760-7656bfa7277a" providerId="ADAL" clId="{BC36B0B7-3A6A-D442-8633-750E0971F91A}" dt="2021-07-19T18:04:09.532" v="722" actId="478"/>
            <ac:spMkLst>
              <pc:docMk/>
              <pc:sldMasterMk cId="0" sldId="2147483648"/>
              <pc:sldLayoutMk cId="716970866" sldId="2147483659"/>
              <ac:spMk id="10" creationId="{50C57F7C-AFA0-4293-AFDC-66407DD2C47E}"/>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1" creationId="{84A9D5C1-E996-1E48-B492-9113CB6BB976}"/>
            </ac:spMkLst>
          </pc:spChg>
          <pc:spChg chg="del">
            <ac:chgData name="Alexandre SCHIFFER" userId="8f28390f-5a5f-4efd-a760-7656bfa7277a" providerId="ADAL" clId="{BC36B0B7-3A6A-D442-8633-750E0971F91A}" dt="2021-07-19T14:30:49.497" v="103" actId="478"/>
            <ac:spMkLst>
              <pc:docMk/>
              <pc:sldMasterMk cId="0" sldId="2147483648"/>
              <pc:sldLayoutMk cId="716970866" sldId="2147483659"/>
              <ac:spMk id="11" creationId="{D2D5117A-9E9C-4C78-9CFD-82009AE1BD33}"/>
            </ac:spMkLst>
          </pc:spChg>
          <pc:spChg chg="add mod">
            <ac:chgData name="Alexandre SCHIFFER" userId="8f28390f-5a5f-4efd-a760-7656bfa7277a" providerId="ADAL" clId="{BC36B0B7-3A6A-D442-8633-750E0971F91A}" dt="2021-07-19T18:04:10.424" v="723"/>
            <ac:spMkLst>
              <pc:docMk/>
              <pc:sldMasterMk cId="0" sldId="2147483648"/>
              <pc:sldLayoutMk cId="716970866" sldId="2147483659"/>
              <ac:spMk id="12" creationId="{1DA6A50A-DAEA-C14C-91E0-5CD2396711F0}"/>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2" creationId="{6A69B72A-441E-FB43-ABAB-295DFA4DBF67}"/>
            </ac:spMkLst>
          </pc:spChg>
          <pc:spChg chg="add mod">
            <ac:chgData name="Alexandre SCHIFFER" userId="8f28390f-5a5f-4efd-a760-7656bfa7277a" providerId="ADAL" clId="{BC36B0B7-3A6A-D442-8633-750E0971F91A}" dt="2021-07-19T14:30:51.677" v="104"/>
            <ac:spMkLst>
              <pc:docMk/>
              <pc:sldMasterMk cId="0" sldId="2147483648"/>
              <pc:sldLayoutMk cId="716970866" sldId="2147483659"/>
              <ac:spMk id="13" creationId="{D88978D4-4D0F-A948-BF35-77AFC420C0E2}"/>
            </ac:spMkLst>
          </pc:spChg>
          <pc:grpChg chg="del">
            <ac:chgData name="Alexandre SCHIFFER" userId="8f28390f-5a5f-4efd-a760-7656bfa7277a" providerId="ADAL" clId="{BC36B0B7-3A6A-D442-8633-750E0971F91A}" dt="2021-07-19T14:42:16.059" v="135" actId="478"/>
            <ac:grpSpMkLst>
              <pc:docMk/>
              <pc:sldMasterMk cId="0" sldId="2147483648"/>
              <pc:sldLayoutMk cId="716970866" sldId="2147483659"/>
              <ac:grpSpMk id="4" creationId="{1A568E73-8989-4A2A-82F1-31F9AA7130EB}"/>
            </ac:grpSpMkLst>
          </pc:grpChg>
          <pc:picChg chg="add mod">
            <ac:chgData name="Alexandre SCHIFFER" userId="8f28390f-5a5f-4efd-a760-7656bfa7277a" providerId="ADAL" clId="{BC36B0B7-3A6A-D442-8633-750E0971F91A}" dt="2021-07-19T14:42:32.802" v="137"/>
            <ac:picMkLst>
              <pc:docMk/>
              <pc:sldMasterMk cId="0" sldId="2147483648"/>
              <pc:sldLayoutMk cId="716970866" sldId="2147483659"/>
              <ac:picMk id="5" creationId="{CBC44380-F484-2347-8F3D-B9451266783A}"/>
            </ac:picMkLst>
          </pc:picChg>
        </pc:sldLayoutChg>
        <pc:sldLayoutChg chg="addSp delSp modSp mod">
          <pc:chgData name="Alexandre SCHIFFER" userId="8f28390f-5a5f-4efd-a760-7656bfa7277a" providerId="ADAL" clId="{BC36B0B7-3A6A-D442-8633-750E0971F91A}" dt="2021-07-19T18:05:01.361" v="737"/>
          <pc:sldLayoutMkLst>
            <pc:docMk/>
            <pc:sldMasterMk cId="0" sldId="2147483648"/>
            <pc:sldLayoutMk cId="3354575459" sldId="2147483660"/>
          </pc:sldLayoutMkLst>
          <pc:spChg chg="add del">
            <ac:chgData name="Alexandre SCHIFFER" userId="8f28390f-5a5f-4efd-a760-7656bfa7277a" providerId="ADAL" clId="{BC36B0B7-3A6A-D442-8633-750E0971F91A}" dt="2021-07-19T14:48:44.713" v="172" actId="478"/>
            <ac:spMkLst>
              <pc:docMk/>
              <pc:sldMasterMk cId="0" sldId="2147483648"/>
              <pc:sldLayoutMk cId="3354575459" sldId="2147483660"/>
              <ac:spMk id="9" creationId="{4C2220F9-A28B-40E5-A63F-535E1FC5757A}"/>
            </ac:spMkLst>
          </pc:spChg>
          <pc:spChg chg="del">
            <ac:chgData name="Alexandre SCHIFFER" userId="8f28390f-5a5f-4efd-a760-7656bfa7277a" providerId="ADAL" clId="{BC36B0B7-3A6A-D442-8633-750E0971F91A}" dt="2021-07-19T18:04:58.785" v="735" actId="478"/>
            <ac:spMkLst>
              <pc:docMk/>
              <pc:sldMasterMk cId="0" sldId="2147483648"/>
              <pc:sldLayoutMk cId="3354575459" sldId="2147483660"/>
              <ac:spMk id="9" creationId="{77053BCE-9AFB-4813-8733-BC80EEC00542}"/>
            </ac:spMkLst>
          </pc:spChg>
          <pc:spChg chg="del">
            <ac:chgData name="Alexandre SCHIFFER" userId="8f28390f-5a5f-4efd-a760-7656bfa7277a" providerId="ADAL" clId="{BC36B0B7-3A6A-D442-8633-750E0971F91A}" dt="2021-07-19T14:48:37.603" v="167" actId="478"/>
            <ac:spMkLst>
              <pc:docMk/>
              <pc:sldMasterMk cId="0" sldId="2147483648"/>
              <pc:sldLayoutMk cId="3354575459" sldId="2147483660"/>
              <ac:spMk id="10" creationId="{EF4C5807-F017-4D3B-8865-489E8B12B3E7}"/>
            </ac:spMkLst>
          </pc:spChg>
          <pc:spChg chg="del">
            <ac:chgData name="Alexandre SCHIFFER" userId="8f28390f-5a5f-4efd-a760-7656bfa7277a" providerId="ADAL" clId="{BC36B0B7-3A6A-D442-8633-750E0971F91A}" dt="2021-07-19T18:05:00.137" v="736" actId="478"/>
            <ac:spMkLst>
              <pc:docMk/>
              <pc:sldMasterMk cId="0" sldId="2147483648"/>
              <pc:sldLayoutMk cId="3354575459" sldId="2147483660"/>
              <ac:spMk id="10" creationId="{F332CD5B-5BE5-4F04-AD44-9832BD008A49}"/>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1" creationId="{7D9D4F1E-355F-6249-9112-AA1C8AF4447B}"/>
            </ac:spMkLst>
          </pc:spChg>
          <pc:spChg chg="add mod">
            <ac:chgData name="Alexandre SCHIFFER" userId="8f28390f-5a5f-4efd-a760-7656bfa7277a" providerId="ADAL" clId="{BC36B0B7-3A6A-D442-8633-750E0971F91A}" dt="2021-07-19T18:05:01.361" v="737"/>
            <ac:spMkLst>
              <pc:docMk/>
              <pc:sldMasterMk cId="0" sldId="2147483648"/>
              <pc:sldLayoutMk cId="3354575459" sldId="2147483660"/>
              <ac:spMk id="12" creationId="{25C161BA-A39D-BD41-A684-DA5BA56CA60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2" creationId="{E114262A-2B79-9846-95D2-A55099BBF544}"/>
            </ac:spMkLst>
          </pc:spChg>
          <pc:spChg chg="add mod">
            <ac:chgData name="Alexandre SCHIFFER" userId="8f28390f-5a5f-4efd-a760-7656bfa7277a" providerId="ADAL" clId="{BC36B0B7-3A6A-D442-8633-750E0971F91A}" dt="2021-07-19T14:48:49.816" v="173"/>
            <ac:spMkLst>
              <pc:docMk/>
              <pc:sldMasterMk cId="0" sldId="2147483648"/>
              <pc:sldLayoutMk cId="3354575459" sldId="2147483660"/>
              <ac:spMk id="13" creationId="{B2508D0C-4343-B34E-8BD9-FEAF316D69C8}"/>
            </ac:spMkLst>
          </pc:spChg>
          <pc:picChg chg="add del mod">
            <ac:chgData name="Alexandre SCHIFFER" userId="8f28390f-5a5f-4efd-a760-7656bfa7277a" providerId="ADAL" clId="{BC36B0B7-3A6A-D442-8633-750E0971F91A}" dt="2021-07-19T14:48:42.689" v="170"/>
            <ac:picMkLst>
              <pc:docMk/>
              <pc:sldMasterMk cId="0" sldId="2147483648"/>
              <pc:sldLayoutMk cId="3354575459" sldId="2147483660"/>
              <ac:picMk id="11" creationId="{EE9F4F86-615E-B045-B577-124B9CF17DE1}"/>
            </ac:picMkLst>
          </pc:picChg>
        </pc:sldLayoutChg>
        <pc:sldLayoutChg chg="addSp delSp modSp mod">
          <pc:chgData name="Alexandre SCHIFFER" userId="8f28390f-5a5f-4efd-a760-7656bfa7277a" providerId="ADAL" clId="{BC36B0B7-3A6A-D442-8633-750E0971F91A}" dt="2021-07-19T18:05:18.622" v="743"/>
          <pc:sldLayoutMkLst>
            <pc:docMk/>
            <pc:sldMasterMk cId="0" sldId="2147483648"/>
            <pc:sldLayoutMk cId="892632705" sldId="2147483662"/>
          </pc:sldLayoutMkLst>
          <pc:spChg chg="add mod">
            <ac:chgData name="Alexandre SCHIFFER" userId="8f28390f-5a5f-4efd-a760-7656bfa7277a" providerId="ADAL" clId="{BC36B0B7-3A6A-D442-8633-750E0971F91A}" dt="2021-07-19T18:05:18.622" v="743"/>
            <ac:spMkLst>
              <pc:docMk/>
              <pc:sldMasterMk cId="0" sldId="2147483648"/>
              <pc:sldLayoutMk cId="892632705" sldId="2147483662"/>
              <ac:spMk id="10" creationId="{9E2B75C0-D72D-3D48-BFC8-FCD2A9442EA0}"/>
            </ac:spMkLst>
          </pc:spChg>
          <pc:spChg chg="del">
            <ac:chgData name="Alexandre SCHIFFER" userId="8f28390f-5a5f-4efd-a760-7656bfa7277a" providerId="ADAL" clId="{BC36B0B7-3A6A-D442-8633-750E0971F91A}" dt="2021-07-19T18:05:17.775" v="742" actId="478"/>
            <ac:spMkLst>
              <pc:docMk/>
              <pc:sldMasterMk cId="0" sldId="2147483648"/>
              <pc:sldLayoutMk cId="892632705" sldId="2147483662"/>
              <ac:spMk id="11" creationId="{D811F1A8-B7DC-449C-ADF8-D57B838BFE33}"/>
            </ac:spMkLst>
          </pc:spChg>
          <pc:spChg chg="add mod">
            <ac:chgData name="Alexandre SCHIFFER" userId="8f28390f-5a5f-4efd-a760-7656bfa7277a" providerId="ADAL" clId="{BC36B0B7-3A6A-D442-8633-750E0971F91A}" dt="2021-07-19T18:05:18.622" v="743"/>
            <ac:spMkLst>
              <pc:docMk/>
              <pc:sldMasterMk cId="0" sldId="2147483648"/>
              <pc:sldLayoutMk cId="892632705" sldId="2147483662"/>
              <ac:spMk id="12" creationId="{6D8475EB-2277-FE43-A84E-8AACA91163C2}"/>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2" creationId="{CDA8E892-73B0-4A44-ACEE-4A9E30B440AC}"/>
            </ac:spMkLst>
          </pc:spChg>
          <pc:spChg chg="del">
            <ac:chgData name="Alexandre SCHIFFER" userId="8f28390f-5a5f-4efd-a760-7656bfa7277a" providerId="ADAL" clId="{BC36B0B7-3A6A-D442-8633-750E0971F91A}" dt="2021-07-19T14:58:46.018" v="228" actId="478"/>
            <ac:spMkLst>
              <pc:docMk/>
              <pc:sldMasterMk cId="0" sldId="2147483648"/>
              <pc:sldLayoutMk cId="892632705" sldId="2147483662"/>
              <ac:spMk id="13" creationId="{C4BC28AD-FD82-47F9-9E9E-DCD8B9B9C2EB}"/>
            </ac:spMkLst>
          </pc:spChg>
          <pc:spChg chg="add mod">
            <ac:chgData name="Alexandre SCHIFFER" userId="8f28390f-5a5f-4efd-a760-7656bfa7277a" providerId="ADAL" clId="{BC36B0B7-3A6A-D442-8633-750E0971F91A}" dt="2021-07-19T14:58:47.021" v="229"/>
            <ac:spMkLst>
              <pc:docMk/>
              <pc:sldMasterMk cId="0" sldId="2147483648"/>
              <pc:sldLayoutMk cId="892632705" sldId="2147483662"/>
              <ac:spMk id="14" creationId="{07B9877C-E36B-864F-A76D-6352045E08CF}"/>
            </ac:spMkLst>
          </pc:spChg>
          <pc:spChg chg="add del mod">
            <ac:chgData name="Alexandre SCHIFFER" userId="8f28390f-5a5f-4efd-a760-7656bfa7277a" providerId="ADAL" clId="{BC36B0B7-3A6A-D442-8633-750E0971F91A}" dt="2021-07-19T18:05:17.775" v="742" actId="478"/>
            <ac:spMkLst>
              <pc:docMk/>
              <pc:sldMasterMk cId="0" sldId="2147483648"/>
              <pc:sldLayoutMk cId="892632705" sldId="2147483662"/>
              <ac:spMk id="15" creationId="{5A23A0C6-4924-F247-8790-9DF8CF4FFF7F}"/>
            </ac:spMkLst>
          </pc:spChg>
          <pc:grpChg chg="del">
            <ac:chgData name="Alexandre SCHIFFER" userId="8f28390f-5a5f-4efd-a760-7656bfa7277a" providerId="ADAL" clId="{BC36B0B7-3A6A-D442-8633-750E0971F91A}" dt="2021-07-19T14:58:58.574" v="230" actId="478"/>
            <ac:grpSpMkLst>
              <pc:docMk/>
              <pc:sldMasterMk cId="0" sldId="2147483648"/>
              <pc:sldLayoutMk cId="892632705" sldId="2147483662"/>
              <ac:grpSpMk id="7" creationId="{6E93AE60-7C4E-4BEC-8EED-01ACB0EB36E4}"/>
            </ac:grpSpMkLst>
          </pc:grpChg>
          <pc:picChg chg="add mod">
            <ac:chgData name="Alexandre SCHIFFER" userId="8f28390f-5a5f-4efd-a760-7656bfa7277a" providerId="ADAL" clId="{BC36B0B7-3A6A-D442-8633-750E0971F91A}" dt="2021-07-19T14:59:02.729" v="232" actId="167"/>
            <ac:picMkLst>
              <pc:docMk/>
              <pc:sldMasterMk cId="0" sldId="2147483648"/>
              <pc:sldLayoutMk cId="892632705" sldId="2147483662"/>
              <ac:picMk id="16" creationId="{71EC1FF6-76D5-1249-92F3-1CC3C4A502F9}"/>
            </ac:picMkLst>
          </pc:picChg>
        </pc:sldLayoutChg>
        <pc:sldLayoutChg chg="addSp delSp modSp mod">
          <pc:chgData name="Alexandre SCHIFFER" userId="8f28390f-5a5f-4efd-a760-7656bfa7277a" providerId="ADAL" clId="{BC36B0B7-3A6A-D442-8633-750E0971F91A}" dt="2021-07-19T18:05:24.920" v="745"/>
          <pc:sldLayoutMkLst>
            <pc:docMk/>
            <pc:sldMasterMk cId="0" sldId="2147483648"/>
            <pc:sldLayoutMk cId="1427893216" sldId="2147483663"/>
          </pc:sldLayoutMkLst>
          <pc:spChg chg="add mod">
            <ac:chgData name="Alexandre SCHIFFER" userId="8f28390f-5a5f-4efd-a760-7656bfa7277a" providerId="ADAL" clId="{BC36B0B7-3A6A-D442-8633-750E0971F91A}" dt="2021-07-19T18:05:24.920" v="745"/>
            <ac:spMkLst>
              <pc:docMk/>
              <pc:sldMasterMk cId="0" sldId="2147483648"/>
              <pc:sldLayoutMk cId="1427893216" sldId="2147483663"/>
              <ac:spMk id="9" creationId="{215A4616-D56F-CD46-8853-10189E54DCB5}"/>
            </ac:spMkLst>
          </pc:spChg>
          <pc:spChg chg="del">
            <ac:chgData name="Alexandre SCHIFFER" userId="8f28390f-5a5f-4efd-a760-7656bfa7277a" providerId="ADAL" clId="{BC36B0B7-3A6A-D442-8633-750E0971F91A}" dt="2021-07-19T18:05:23.895" v="744" actId="478"/>
            <ac:spMkLst>
              <pc:docMk/>
              <pc:sldMasterMk cId="0" sldId="2147483648"/>
              <pc:sldLayoutMk cId="1427893216" sldId="2147483663"/>
              <ac:spMk id="10" creationId="{E9DFEEF3-E9B6-4D2F-8632-0189F4EA9ACC}"/>
            </ac:spMkLst>
          </pc:spChg>
          <pc:spChg chg="add mod">
            <ac:chgData name="Alexandre SCHIFFER" userId="8f28390f-5a5f-4efd-a760-7656bfa7277a" providerId="ADAL" clId="{BC36B0B7-3A6A-D442-8633-750E0971F91A}" dt="2021-07-19T18:05:24.920" v="745"/>
            <ac:spMkLst>
              <pc:docMk/>
              <pc:sldMasterMk cId="0" sldId="2147483648"/>
              <pc:sldLayoutMk cId="1427893216" sldId="2147483663"/>
              <ac:spMk id="11" creationId="{7EC18E26-067D-1449-867C-844364D3B00C}"/>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1" creationId="{B5B40E2E-FDD0-4951-96C5-E10841438A64}"/>
            </ac:spMkLst>
          </pc:spChg>
          <pc:spChg chg="del">
            <ac:chgData name="Alexandre SCHIFFER" userId="8f28390f-5a5f-4efd-a760-7656bfa7277a" providerId="ADAL" clId="{BC36B0B7-3A6A-D442-8633-750E0971F91A}" dt="2021-07-19T14:59:50.439" v="238" actId="478"/>
            <ac:spMkLst>
              <pc:docMk/>
              <pc:sldMasterMk cId="0" sldId="2147483648"/>
              <pc:sldLayoutMk cId="1427893216" sldId="2147483663"/>
              <ac:spMk id="12" creationId="{1FE59633-D1F5-4FDB-B02A-EE53C1E624A7}"/>
            </ac:spMkLst>
          </pc:spChg>
          <pc:spChg chg="add mod">
            <ac:chgData name="Alexandre SCHIFFER" userId="8f28390f-5a5f-4efd-a760-7656bfa7277a" providerId="ADAL" clId="{BC36B0B7-3A6A-D442-8633-750E0971F91A}" dt="2021-07-19T14:59:51.066" v="239"/>
            <ac:spMkLst>
              <pc:docMk/>
              <pc:sldMasterMk cId="0" sldId="2147483648"/>
              <pc:sldLayoutMk cId="1427893216" sldId="2147483663"/>
              <ac:spMk id="13" creationId="{F1E9D7BF-2626-4545-A108-EAD807A17039}"/>
            </ac:spMkLst>
          </pc:spChg>
          <pc:spChg chg="add del mod">
            <ac:chgData name="Alexandre SCHIFFER" userId="8f28390f-5a5f-4efd-a760-7656bfa7277a" providerId="ADAL" clId="{BC36B0B7-3A6A-D442-8633-750E0971F91A}" dt="2021-07-19T18:05:23.895" v="744" actId="478"/>
            <ac:spMkLst>
              <pc:docMk/>
              <pc:sldMasterMk cId="0" sldId="2147483648"/>
              <pc:sldLayoutMk cId="1427893216" sldId="2147483663"/>
              <ac:spMk id="14" creationId="{31218ABF-287F-B942-940E-BE451F26F6AC}"/>
            </ac:spMkLst>
          </pc:spChg>
          <pc:grpChg chg="del">
            <ac:chgData name="Alexandre SCHIFFER" userId="8f28390f-5a5f-4efd-a760-7656bfa7277a" providerId="ADAL" clId="{BC36B0B7-3A6A-D442-8633-750E0971F91A}" dt="2021-07-19T14:59:52.464" v="240" actId="478"/>
            <ac:grpSpMkLst>
              <pc:docMk/>
              <pc:sldMasterMk cId="0" sldId="2147483648"/>
              <pc:sldLayoutMk cId="1427893216" sldId="2147483663"/>
              <ac:grpSpMk id="6" creationId="{97870838-9D5D-4FFF-B51A-EDE3692B1274}"/>
            </ac:grpSpMkLst>
          </pc:grpChg>
          <pc:picChg chg="add mod">
            <ac:chgData name="Alexandre SCHIFFER" userId="8f28390f-5a5f-4efd-a760-7656bfa7277a" providerId="ADAL" clId="{BC36B0B7-3A6A-D442-8633-750E0971F91A}" dt="2021-07-19T15:00:01.996" v="242" actId="167"/>
            <ac:picMkLst>
              <pc:docMk/>
              <pc:sldMasterMk cId="0" sldId="2147483648"/>
              <pc:sldLayoutMk cId="1427893216" sldId="2147483663"/>
              <ac:picMk id="15" creationId="{D23B7697-3B0C-6D45-80A9-766D98CD3839}"/>
            </ac:picMkLst>
          </pc:picChg>
        </pc:sldLayoutChg>
        <pc:sldLayoutChg chg="addSp delSp modSp mod">
          <pc:chgData name="Alexandre SCHIFFER" userId="8f28390f-5a5f-4efd-a760-7656bfa7277a" providerId="ADAL" clId="{BC36B0B7-3A6A-D442-8633-750E0971F91A}" dt="2021-07-19T18:04:48.431" v="731" actId="14100"/>
          <pc:sldLayoutMkLst>
            <pc:docMk/>
            <pc:sldMasterMk cId="0" sldId="2147483648"/>
            <pc:sldLayoutMk cId="216004049" sldId="2147483665"/>
          </pc:sldLayoutMkLst>
          <pc:spChg chg="add del mod">
            <ac:chgData name="Alexandre SCHIFFER" userId="8f28390f-5a5f-4efd-a760-7656bfa7277a" providerId="ADAL" clId="{BC36B0B7-3A6A-D442-8633-750E0971F91A}" dt="2021-07-19T14:54:08.583" v="208" actId="478"/>
            <ac:spMkLst>
              <pc:docMk/>
              <pc:sldMasterMk cId="0" sldId="2147483648"/>
              <pc:sldLayoutMk cId="216004049" sldId="2147483665"/>
              <ac:spMk id="2" creationId="{0837B9AB-B689-784A-8EA7-EB10C5F00E82}"/>
            </ac:spMkLst>
          </pc:spChg>
          <pc:spChg chg="del mod">
            <ac:chgData name="Alexandre SCHIFFER" userId="8f28390f-5a5f-4efd-a760-7656bfa7277a" providerId="ADAL" clId="{BC36B0B7-3A6A-D442-8633-750E0971F91A}" dt="2021-07-19T14:47:32.778" v="153" actId="478"/>
            <ac:spMkLst>
              <pc:docMk/>
              <pc:sldMasterMk cId="0" sldId="2147483648"/>
              <pc:sldLayoutMk cId="216004049" sldId="2147483665"/>
              <ac:spMk id="8" creationId="{D8D4688A-39F2-432B-A5E5-B037C717396E}"/>
            </ac:spMkLst>
          </pc:spChg>
          <pc:spChg chg="del">
            <ac:chgData name="Alexandre SCHIFFER" userId="8f28390f-5a5f-4efd-a760-7656bfa7277a" providerId="ADAL" clId="{BC36B0B7-3A6A-D442-8633-750E0971F91A}" dt="2021-07-19T14:47:30.235" v="151" actId="478"/>
            <ac:spMkLst>
              <pc:docMk/>
              <pc:sldMasterMk cId="0" sldId="2147483648"/>
              <pc:sldLayoutMk cId="216004049" sldId="2147483665"/>
              <ac:spMk id="9" creationId="{451883A7-B553-4EBE-B475-97C56167E3F6}"/>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9" creationId="{AEAF2348-8253-4FFD-80A3-B66358CF7CB9}"/>
            </ac:spMkLst>
          </pc:spChg>
          <pc:spChg chg="add mod">
            <ac:chgData name="Alexandre SCHIFFER" userId="8f28390f-5a5f-4efd-a760-7656bfa7277a" providerId="ADAL" clId="{BC36B0B7-3A6A-D442-8633-750E0971F91A}" dt="2021-07-19T18:04:48.431" v="731" actId="14100"/>
            <ac:spMkLst>
              <pc:docMk/>
              <pc:sldMasterMk cId="0" sldId="2147483648"/>
              <pc:sldLayoutMk cId="216004049" sldId="2147483665"/>
              <ac:spMk id="10" creationId="{4EAE5640-664A-7B45-B25F-99977EE0B888}"/>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0" creationId="{DE14B75D-4EA4-D545-AA6D-1A965597D404}"/>
            </ac:spMkLst>
          </pc:spChg>
          <pc:spChg chg="add mod">
            <ac:chgData name="Alexandre SCHIFFER" userId="8f28390f-5a5f-4efd-a760-7656bfa7277a" providerId="ADAL" clId="{BC36B0B7-3A6A-D442-8633-750E0971F91A}" dt="2021-07-19T14:54:04.740" v="207" actId="1038"/>
            <ac:spMkLst>
              <pc:docMk/>
              <pc:sldMasterMk cId="0" sldId="2147483648"/>
              <pc:sldLayoutMk cId="216004049" sldId="2147483665"/>
              <ac:spMk id="11" creationId="{7142C04D-78A2-9D4E-960C-4748E5386629}"/>
            </ac:spMkLst>
          </pc:spChg>
          <pc:spChg chg="add mod">
            <ac:chgData name="Alexandre SCHIFFER" userId="8f28390f-5a5f-4efd-a760-7656bfa7277a" providerId="ADAL" clId="{BC36B0B7-3A6A-D442-8633-750E0971F91A}" dt="2021-07-19T18:04:22.705" v="729"/>
            <ac:spMkLst>
              <pc:docMk/>
              <pc:sldMasterMk cId="0" sldId="2147483648"/>
              <pc:sldLayoutMk cId="216004049" sldId="2147483665"/>
              <ac:spMk id="11" creationId="{BD5B5D5C-8F18-5C4C-B841-4CB27E3B7EC8}"/>
            </ac:spMkLst>
          </pc:spChg>
          <pc:spChg chg="del">
            <ac:chgData name="Alexandre SCHIFFER" userId="8f28390f-5a5f-4efd-a760-7656bfa7277a" providerId="ADAL" clId="{BC36B0B7-3A6A-D442-8633-750E0971F91A}" dt="2021-07-19T18:04:21.659" v="728" actId="478"/>
            <ac:spMkLst>
              <pc:docMk/>
              <pc:sldMasterMk cId="0" sldId="2147483648"/>
              <pc:sldLayoutMk cId="216004049" sldId="2147483665"/>
              <ac:spMk id="12" creationId="{5D04AECC-A8B1-4D49-8EDB-D5F32C2F381C}"/>
            </ac:spMkLst>
          </pc:spChg>
          <pc:picChg chg="add mod">
            <ac:chgData name="Alexandre SCHIFFER" userId="8f28390f-5a5f-4efd-a760-7656bfa7277a" providerId="ADAL" clId="{BC36B0B7-3A6A-D442-8633-750E0971F91A}" dt="2021-07-19T14:57:30.017" v="214" actId="167"/>
            <ac:picMkLst>
              <pc:docMk/>
              <pc:sldMasterMk cId="0" sldId="2147483648"/>
              <pc:sldLayoutMk cId="216004049" sldId="2147483665"/>
              <ac:picMk id="4" creationId="{A396AFB2-33E0-D042-A523-F18560DAA05B}"/>
            </ac:picMkLst>
          </pc:picChg>
          <pc:picChg chg="del">
            <ac:chgData name="Alexandre SCHIFFER" userId="8f28390f-5a5f-4efd-a760-7656bfa7277a" providerId="ADAL" clId="{BC36B0B7-3A6A-D442-8633-750E0971F91A}" dt="2021-07-19T14:53:22.596" v="181" actId="478"/>
            <ac:picMkLst>
              <pc:docMk/>
              <pc:sldMasterMk cId="0" sldId="2147483648"/>
              <pc:sldLayoutMk cId="216004049" sldId="2147483665"/>
              <ac:picMk id="7" creationId="{8D7E45EB-2B99-434E-90CC-CE7FF5AAB1EC}"/>
            </ac:picMkLst>
          </pc:picChg>
          <pc:picChg chg="add del mod">
            <ac:chgData name="Alexandre SCHIFFER" userId="8f28390f-5a5f-4efd-a760-7656bfa7277a" providerId="ADAL" clId="{BC36B0B7-3A6A-D442-8633-750E0971F91A}" dt="2021-07-19T14:53:25.252" v="183" actId="478"/>
            <ac:picMkLst>
              <pc:docMk/>
              <pc:sldMasterMk cId="0" sldId="2147483648"/>
              <pc:sldLayoutMk cId="216004049" sldId="2147483665"/>
              <ac:picMk id="12" creationId="{F924E02B-0BFB-3745-AEDD-DDF1E816AF96}"/>
            </ac:picMkLst>
          </pc:picChg>
        </pc:sldLayoutChg>
        <pc:sldLayoutChg chg="addSp delSp modSp mod">
          <pc:chgData name="Alexandre SCHIFFER" userId="8f28390f-5a5f-4efd-a760-7656bfa7277a" providerId="ADAL" clId="{BC36B0B7-3A6A-D442-8633-750E0971F91A}" dt="2021-07-19T18:05:31.647" v="747"/>
          <pc:sldLayoutMkLst>
            <pc:docMk/>
            <pc:sldMasterMk cId="0" sldId="2147483648"/>
            <pc:sldLayoutMk cId="1784752026" sldId="2147483667"/>
          </pc:sldLayoutMkLst>
          <pc:spChg chg="del">
            <ac:chgData name="Alexandre SCHIFFER" userId="8f28390f-5a5f-4efd-a760-7656bfa7277a" providerId="ADAL" clId="{BC36B0B7-3A6A-D442-8633-750E0971F91A}" dt="2021-07-19T15:00:06.639" v="244" actId="478"/>
            <ac:spMkLst>
              <pc:docMk/>
              <pc:sldMasterMk cId="0" sldId="2147483648"/>
              <pc:sldLayoutMk cId="1784752026" sldId="2147483667"/>
              <ac:spMk id="4" creationId="{B93CCC91-1DF0-4030-907E-486A54126FAE}"/>
            </ac:spMkLst>
          </pc:spChg>
          <pc:spChg chg="del mod">
            <ac:chgData name="Alexandre SCHIFFER" userId="8f28390f-5a5f-4efd-a760-7656bfa7277a" providerId="ADAL" clId="{BC36B0B7-3A6A-D442-8633-750E0971F91A}" dt="2021-07-19T15:00:06.639" v="244" actId="478"/>
            <ac:spMkLst>
              <pc:docMk/>
              <pc:sldMasterMk cId="0" sldId="2147483648"/>
              <pc:sldLayoutMk cId="1784752026" sldId="2147483667"/>
              <ac:spMk id="5" creationId="{A4228E0E-76B2-464E-AB79-98573FBD7176}"/>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5" creationId="{A6225EB8-5BEC-F841-8219-FB6E53C97333}"/>
            </ac:spMkLst>
          </pc:spChg>
          <pc:spChg chg="add mod">
            <ac:chgData name="Alexandre SCHIFFER" userId="8f28390f-5a5f-4efd-a760-7656bfa7277a" providerId="ADAL" clId="{BC36B0B7-3A6A-D442-8633-750E0971F91A}" dt="2021-07-19T18:05:31.647" v="747"/>
            <ac:spMkLst>
              <pc:docMk/>
              <pc:sldMasterMk cId="0" sldId="2147483648"/>
              <pc:sldLayoutMk cId="1784752026" sldId="2147483667"/>
              <ac:spMk id="6" creationId="{6656E1EF-DA02-704C-AC93-8EB13EFED9E9}"/>
            </ac:spMkLst>
          </pc:spChg>
          <pc:spChg chg="add mod">
            <ac:chgData name="Alexandre SCHIFFER" userId="8f28390f-5a5f-4efd-a760-7656bfa7277a" providerId="ADAL" clId="{BC36B0B7-3A6A-D442-8633-750E0971F91A}" dt="2021-07-19T15:00:14.620" v="245"/>
            <ac:spMkLst>
              <pc:docMk/>
              <pc:sldMasterMk cId="0" sldId="2147483648"/>
              <pc:sldLayoutMk cId="1784752026" sldId="2147483667"/>
              <ac:spMk id="6" creationId="{E2F74890-833D-6B48-839B-B71121B5178F}"/>
            </ac:spMkLst>
          </pc:spChg>
          <pc:spChg chg="add del mod">
            <ac:chgData name="Alexandre SCHIFFER" userId="8f28390f-5a5f-4efd-a760-7656bfa7277a" providerId="ADAL" clId="{BC36B0B7-3A6A-D442-8633-750E0971F91A}" dt="2021-07-19T18:05:30.690" v="746" actId="478"/>
            <ac:spMkLst>
              <pc:docMk/>
              <pc:sldMasterMk cId="0" sldId="2147483648"/>
              <pc:sldLayoutMk cId="1784752026" sldId="2147483667"/>
              <ac:spMk id="7" creationId="{B635C4B8-14D9-DF44-9BA4-D68AF9D7E94B}"/>
            </ac:spMkLst>
          </pc:spChg>
          <pc:spChg chg="del">
            <ac:chgData name="Alexandre SCHIFFER" userId="8f28390f-5a5f-4efd-a760-7656bfa7277a" providerId="ADAL" clId="{BC36B0B7-3A6A-D442-8633-750E0971F91A}" dt="2021-07-19T18:05:30.690" v="746" actId="478"/>
            <ac:spMkLst>
              <pc:docMk/>
              <pc:sldMasterMk cId="0" sldId="2147483648"/>
              <pc:sldLayoutMk cId="1784752026" sldId="2147483667"/>
              <ac:spMk id="9" creationId="{A07EDEEA-2019-40EC-8932-F55CA1ADB9B3}"/>
            </ac:spMkLst>
          </pc:spChg>
          <pc:picChg chg="add mod">
            <ac:chgData name="Alexandre SCHIFFER" userId="8f28390f-5a5f-4efd-a760-7656bfa7277a" providerId="ADAL" clId="{BC36B0B7-3A6A-D442-8633-750E0971F91A}" dt="2021-07-19T15:00:23.552" v="248" actId="1076"/>
            <ac:picMkLst>
              <pc:docMk/>
              <pc:sldMasterMk cId="0" sldId="2147483648"/>
              <pc:sldLayoutMk cId="1784752026" sldId="2147483667"/>
              <ac:picMk id="8" creationId="{BEE74168-BC68-0042-B001-258CC76DD14D}"/>
            </ac:picMkLst>
          </pc:picChg>
        </pc:sldLayoutChg>
        <pc:sldLayoutChg chg="addSp delSp modSp mod">
          <pc:chgData name="Alexandre SCHIFFER" userId="8f28390f-5a5f-4efd-a760-7656bfa7277a" providerId="ADAL" clId="{BC36B0B7-3A6A-D442-8633-750E0971F91A}" dt="2021-07-19T18:05:48.011" v="751"/>
          <pc:sldLayoutMkLst>
            <pc:docMk/>
            <pc:sldMasterMk cId="0" sldId="2147483648"/>
            <pc:sldLayoutMk cId="805117329" sldId="2147483668"/>
          </pc:sldLayoutMkLst>
          <pc:spChg chg="add del mod">
            <ac:chgData name="Alexandre SCHIFFER" userId="8f28390f-5a5f-4efd-a760-7656bfa7277a" providerId="ADAL" clId="{BC36B0B7-3A6A-D442-8633-750E0971F91A}" dt="2021-07-19T18:05:47.115" v="750" actId="478"/>
            <ac:spMkLst>
              <pc:docMk/>
              <pc:sldMasterMk cId="0" sldId="2147483648"/>
              <pc:sldLayoutMk cId="805117329" sldId="2147483668"/>
              <ac:spMk id="7" creationId="{330AB2E9-1178-7448-8445-FBDA4512ABA4}"/>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7" creationId="{A63CA538-E405-4B77-9ED1-4DB8C48A473C}"/>
            </ac:spMkLst>
          </pc:spChg>
          <pc:spChg chg="del">
            <ac:chgData name="Alexandre SCHIFFER" userId="8f28390f-5a5f-4efd-a760-7656bfa7277a" providerId="ADAL" clId="{BC36B0B7-3A6A-D442-8633-750E0971F91A}" dt="2021-07-19T18:05:35.888" v="748" actId="478"/>
            <ac:spMkLst>
              <pc:docMk/>
              <pc:sldMasterMk cId="0" sldId="2147483648"/>
              <pc:sldLayoutMk cId="805117329" sldId="2147483668"/>
              <ac:spMk id="8" creationId="{0AFF7476-F81C-4890-8506-80A5B3E8F7F8}"/>
            </ac:spMkLst>
          </pc:spChg>
          <pc:spChg chg="del">
            <ac:chgData name="Alexandre SCHIFFER" userId="8f28390f-5a5f-4efd-a760-7656bfa7277a" providerId="ADAL" clId="{BC36B0B7-3A6A-D442-8633-750E0971F91A}" dt="2021-07-19T15:00:28.915" v="249" actId="478"/>
            <ac:spMkLst>
              <pc:docMk/>
              <pc:sldMasterMk cId="0" sldId="2147483648"/>
              <pc:sldLayoutMk cId="805117329" sldId="2147483668"/>
              <ac:spMk id="8" creationId="{A982DE7D-1B0D-4CF1-814F-AE279018E3FC}"/>
            </ac:spMkLst>
          </pc:spChg>
          <pc:spChg chg="add mod">
            <ac:chgData name="Alexandre SCHIFFER" userId="8f28390f-5a5f-4efd-a760-7656bfa7277a" providerId="ADAL" clId="{BC36B0B7-3A6A-D442-8633-750E0971F91A}" dt="2021-07-19T15:00:44.273" v="252"/>
            <ac:spMkLst>
              <pc:docMk/>
              <pc:sldMasterMk cId="0" sldId="2147483648"/>
              <pc:sldLayoutMk cId="805117329" sldId="2147483668"/>
              <ac:spMk id="9" creationId="{29DCDB16-1281-0D4F-B877-B4B8F3759DD6}"/>
            </ac:spMkLst>
          </pc:spChg>
          <pc:spChg chg="add mod">
            <ac:chgData name="Alexandre SCHIFFER" userId="8f28390f-5a5f-4efd-a760-7656bfa7277a" providerId="ADAL" clId="{BC36B0B7-3A6A-D442-8633-750E0971F91A}" dt="2021-07-19T18:05:37.177" v="749"/>
            <ac:spMkLst>
              <pc:docMk/>
              <pc:sldMasterMk cId="0" sldId="2147483648"/>
              <pc:sldLayoutMk cId="805117329" sldId="2147483668"/>
              <ac:spMk id="9" creationId="{675252F0-ACA4-6C49-869F-CD4E7CE995B0}"/>
            </ac:spMkLst>
          </pc:spChg>
          <pc:spChg chg="add del mod">
            <ac:chgData name="Alexandre SCHIFFER" userId="8f28390f-5a5f-4efd-a760-7656bfa7277a" providerId="ADAL" clId="{BC36B0B7-3A6A-D442-8633-750E0971F91A}" dt="2021-07-19T18:05:35.888" v="748" actId="478"/>
            <ac:spMkLst>
              <pc:docMk/>
              <pc:sldMasterMk cId="0" sldId="2147483648"/>
              <pc:sldLayoutMk cId="805117329" sldId="2147483668"/>
              <ac:spMk id="10" creationId="{1AF947DA-2D49-7A47-990D-39DAD8987433}"/>
            </ac:spMkLst>
          </pc:spChg>
          <pc:spChg chg="add mod">
            <ac:chgData name="Alexandre SCHIFFER" userId="8f28390f-5a5f-4efd-a760-7656bfa7277a" providerId="ADAL" clId="{BC36B0B7-3A6A-D442-8633-750E0971F91A}" dt="2021-07-19T18:05:48.011" v="751"/>
            <ac:spMkLst>
              <pc:docMk/>
              <pc:sldMasterMk cId="0" sldId="2147483648"/>
              <pc:sldLayoutMk cId="805117329" sldId="2147483668"/>
              <ac:spMk id="11" creationId="{65087B3E-99A5-DF4C-B218-78E3E2462495}"/>
            </ac:spMkLst>
          </pc:spChg>
          <pc:picChg chg="del">
            <ac:chgData name="Alexandre SCHIFFER" userId="8f28390f-5a5f-4efd-a760-7656bfa7277a" providerId="ADAL" clId="{BC36B0B7-3A6A-D442-8633-750E0971F91A}" dt="2021-07-19T15:00:38.436" v="250" actId="478"/>
            <ac:picMkLst>
              <pc:docMk/>
              <pc:sldMasterMk cId="0" sldId="2147483648"/>
              <pc:sldLayoutMk cId="805117329" sldId="2147483668"/>
              <ac:picMk id="4" creationId="{00187B28-CAEB-42BF-85E5-CC49DBF36193}"/>
            </ac:picMkLst>
          </pc:picChg>
          <pc:picChg chg="add mod">
            <ac:chgData name="Alexandre SCHIFFER" userId="8f28390f-5a5f-4efd-a760-7656bfa7277a" providerId="ADAL" clId="{BC36B0B7-3A6A-D442-8633-750E0971F91A}" dt="2021-07-19T15:00:39.127" v="251"/>
            <ac:picMkLst>
              <pc:docMk/>
              <pc:sldMasterMk cId="0" sldId="2147483648"/>
              <pc:sldLayoutMk cId="805117329" sldId="2147483668"/>
              <ac:picMk id="6" creationId="{6D69E091-68D4-4B4C-9385-7D0281F2D1F2}"/>
            </ac:picMkLst>
          </pc:picChg>
        </pc:sldLayoutChg>
        <pc:sldLayoutChg chg="addSp delSp modSp mod">
          <pc:chgData name="Alexandre SCHIFFER" userId="8f28390f-5a5f-4efd-a760-7656bfa7277a" providerId="ADAL" clId="{BC36B0B7-3A6A-D442-8633-750E0971F91A}" dt="2021-07-19T18:08:48.059" v="800"/>
          <pc:sldLayoutMkLst>
            <pc:docMk/>
            <pc:sldMasterMk cId="0" sldId="2147483648"/>
            <pc:sldLayoutMk cId="1037291882" sldId="2147483669"/>
          </pc:sldLayoutMkLst>
          <pc:spChg chg="add mod">
            <ac:chgData name="Alexandre SCHIFFER" userId="8f28390f-5a5f-4efd-a760-7656bfa7277a" providerId="ADAL" clId="{BC36B0B7-3A6A-D442-8633-750E0971F91A}" dt="2021-07-19T18:08:48.059" v="800"/>
            <ac:spMkLst>
              <pc:docMk/>
              <pc:sldMasterMk cId="0" sldId="2147483648"/>
              <pc:sldLayoutMk cId="1037291882" sldId="2147483669"/>
              <ac:spMk id="9" creationId="{3E4B431E-9B7E-1D4F-9439-16F7D6A265C8}"/>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9" creationId="{A5AE0F4F-60FC-4A90-836A-843F1EC466EC}"/>
            </ac:spMkLst>
          </pc:spChg>
          <pc:spChg chg="del">
            <ac:chgData name="Alexandre SCHIFFER" userId="8f28390f-5a5f-4efd-a760-7656bfa7277a" providerId="ADAL" clId="{BC36B0B7-3A6A-D442-8633-750E0971F91A}" dt="2021-07-19T14:59:09.195" v="233" actId="478"/>
            <ac:spMkLst>
              <pc:docMk/>
              <pc:sldMasterMk cId="0" sldId="2147483648"/>
              <pc:sldLayoutMk cId="1037291882" sldId="2147483669"/>
              <ac:spMk id="10" creationId="{236D95F1-0570-4234-9D25-645C74BD8331}"/>
            </ac:spMkLst>
          </pc:spChg>
          <pc:spChg chg="del">
            <ac:chgData name="Alexandre SCHIFFER" userId="8f28390f-5a5f-4efd-a760-7656bfa7277a" providerId="ADAL" clId="{BC36B0B7-3A6A-D442-8633-750E0971F91A}" dt="2021-07-19T18:08:42.685" v="799" actId="478"/>
            <ac:spMkLst>
              <pc:docMk/>
              <pc:sldMasterMk cId="0" sldId="2147483648"/>
              <pc:sldLayoutMk cId="1037291882" sldId="2147483669"/>
              <ac:spMk id="10" creationId="{5D624687-6686-4378-9892-77F62DE57832}"/>
            </ac:spMkLst>
          </pc:spChg>
          <pc:spChg chg="add mod">
            <ac:chgData name="Alexandre SCHIFFER" userId="8f28390f-5a5f-4efd-a760-7656bfa7277a" providerId="ADAL" clId="{BC36B0B7-3A6A-D442-8633-750E0971F91A}" dt="2021-07-19T14:59:18.500" v="235"/>
            <ac:spMkLst>
              <pc:docMk/>
              <pc:sldMasterMk cId="0" sldId="2147483648"/>
              <pc:sldLayoutMk cId="1037291882" sldId="2147483669"/>
              <ac:spMk id="12" creationId="{6B4D0DF7-54D5-E14E-826D-C6053E321868}"/>
            </ac:spMkLst>
          </pc:spChg>
          <pc:spChg chg="add mod">
            <ac:chgData name="Alexandre SCHIFFER" userId="8f28390f-5a5f-4efd-a760-7656bfa7277a" providerId="ADAL" clId="{BC36B0B7-3A6A-D442-8633-750E0971F91A}" dt="2021-07-19T18:08:48.059" v="800"/>
            <ac:spMkLst>
              <pc:docMk/>
              <pc:sldMasterMk cId="0" sldId="2147483648"/>
              <pc:sldLayoutMk cId="1037291882" sldId="2147483669"/>
              <ac:spMk id="12" creationId="{DB4DDAEC-8A3B-1843-A83B-89380F6F6F99}"/>
            </ac:spMkLst>
          </pc:spChg>
          <pc:spChg chg="add del mod">
            <ac:chgData name="Alexandre SCHIFFER" userId="8f28390f-5a5f-4efd-a760-7656bfa7277a" providerId="ADAL" clId="{BC36B0B7-3A6A-D442-8633-750E0971F91A}" dt="2021-07-19T18:08:41.066" v="798" actId="478"/>
            <ac:spMkLst>
              <pc:docMk/>
              <pc:sldMasterMk cId="0" sldId="2147483648"/>
              <pc:sldLayoutMk cId="1037291882" sldId="2147483669"/>
              <ac:spMk id="13" creationId="{52406554-BA14-3643-BD6E-FE1E340A7DB3}"/>
            </ac:spMkLst>
          </pc:spChg>
          <pc:picChg chg="del">
            <ac:chgData name="Alexandre SCHIFFER" userId="8f28390f-5a5f-4efd-a760-7656bfa7277a" providerId="ADAL" clId="{BC36B0B7-3A6A-D442-8633-750E0971F91A}" dt="2021-07-19T14:59:17.857" v="234" actId="478"/>
            <ac:picMkLst>
              <pc:docMk/>
              <pc:sldMasterMk cId="0" sldId="2147483648"/>
              <pc:sldLayoutMk cId="1037291882" sldId="2147483669"/>
              <ac:picMk id="6" creationId="{FDECBF10-3CC6-4343-B956-2FE93ABE0051}"/>
            </ac:picMkLst>
          </pc:picChg>
          <pc:picChg chg="add mod">
            <ac:chgData name="Alexandre SCHIFFER" userId="8f28390f-5a5f-4efd-a760-7656bfa7277a" providerId="ADAL" clId="{BC36B0B7-3A6A-D442-8633-750E0971F91A}" dt="2021-07-19T14:59:18.500" v="235"/>
            <ac:picMkLst>
              <pc:docMk/>
              <pc:sldMasterMk cId="0" sldId="2147483648"/>
              <pc:sldLayoutMk cId="1037291882" sldId="2147483669"/>
              <ac:picMk id="11" creationId="{7057C16C-6509-5645-848D-09707793DC82}"/>
            </ac:picMkLst>
          </pc:picChg>
        </pc:sldLayoutChg>
        <pc:sldLayoutChg chg="addSp delSp modSp mod">
          <pc:chgData name="Alexandre SCHIFFER" userId="8f28390f-5a5f-4efd-a760-7656bfa7277a" providerId="ADAL" clId="{BC36B0B7-3A6A-D442-8633-750E0971F91A}" dt="2021-07-19T18:05:12.658" v="741"/>
          <pc:sldLayoutMkLst>
            <pc:docMk/>
            <pc:sldMasterMk cId="0" sldId="2147483648"/>
            <pc:sldLayoutMk cId="4185153768" sldId="2147483670"/>
          </pc:sldLayoutMkLst>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0" creationId="{126ECED3-66E0-4063-AFBB-56C5D4938547}"/>
            </ac:spMkLst>
          </pc:spChg>
          <pc:spChg chg="del">
            <ac:chgData name="Alexandre SCHIFFER" userId="8f28390f-5a5f-4efd-a760-7656bfa7277a" providerId="ADAL" clId="{BC36B0B7-3A6A-D442-8633-750E0971F91A}" dt="2021-07-19T14:58:16.836" v="222" actId="478"/>
            <ac:spMkLst>
              <pc:docMk/>
              <pc:sldMasterMk cId="0" sldId="2147483648"/>
              <pc:sldLayoutMk cId="4185153768" sldId="2147483670"/>
              <ac:spMk id="10" creationId="{1807930D-1884-4B58-AE0E-8DD6B4A37071}"/>
            </ac:spMkLst>
          </pc:spChg>
          <pc:spChg chg="del mod">
            <ac:chgData name="Alexandre SCHIFFER" userId="8f28390f-5a5f-4efd-a760-7656bfa7277a" providerId="ADAL" clId="{BC36B0B7-3A6A-D442-8633-750E0971F91A}" dt="2021-07-19T14:58:15.261" v="221" actId="478"/>
            <ac:spMkLst>
              <pc:docMk/>
              <pc:sldMasterMk cId="0" sldId="2147483648"/>
              <pc:sldLayoutMk cId="4185153768" sldId="2147483670"/>
              <ac:spMk id="11" creationId="{08D0C495-6CA3-45B3-8BBF-7A1B45BDB576}"/>
            </ac:spMkLst>
          </pc:spChg>
          <pc:spChg chg="del">
            <ac:chgData name="Alexandre SCHIFFER" userId="8f28390f-5a5f-4efd-a760-7656bfa7277a" providerId="ADAL" clId="{BC36B0B7-3A6A-D442-8633-750E0971F91A}" dt="2021-07-19T18:05:11.633" v="740" actId="478"/>
            <ac:spMkLst>
              <pc:docMk/>
              <pc:sldMasterMk cId="0" sldId="2147483648"/>
              <pc:sldLayoutMk cId="4185153768" sldId="2147483670"/>
              <ac:spMk id="11" creationId="{A31DD408-06F0-4CE7-8E18-663E3C049063}"/>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3" creationId="{AB8F4966-F6BE-8846-BB2A-54EBFB2814A2}"/>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3" creationId="{B02D3EB2-03D7-2249-A3C3-7F339D8E698C}"/>
            </ac:spMkLst>
          </pc:spChg>
          <pc:spChg chg="add mod">
            <ac:chgData name="Alexandre SCHIFFER" userId="8f28390f-5a5f-4efd-a760-7656bfa7277a" providerId="ADAL" clId="{BC36B0B7-3A6A-D442-8633-750E0971F91A}" dt="2021-07-19T14:58:17.878" v="223"/>
            <ac:spMkLst>
              <pc:docMk/>
              <pc:sldMasterMk cId="0" sldId="2147483648"/>
              <pc:sldLayoutMk cId="4185153768" sldId="2147483670"/>
              <ac:spMk id="14" creationId="{567A48CD-406D-494A-BE8D-61322FC1B64D}"/>
            </ac:spMkLst>
          </pc:spChg>
          <pc:spChg chg="add mod">
            <ac:chgData name="Alexandre SCHIFFER" userId="8f28390f-5a5f-4efd-a760-7656bfa7277a" providerId="ADAL" clId="{BC36B0B7-3A6A-D442-8633-750E0971F91A}" dt="2021-07-19T18:05:12.658" v="741"/>
            <ac:spMkLst>
              <pc:docMk/>
              <pc:sldMasterMk cId="0" sldId="2147483648"/>
              <pc:sldLayoutMk cId="4185153768" sldId="2147483670"/>
              <ac:spMk id="14" creationId="{846530C7-9FE1-064B-A0EA-2B06469829A4}"/>
            </ac:spMkLst>
          </pc:spChg>
          <pc:picChg chg="del">
            <ac:chgData name="Alexandre SCHIFFER" userId="8f28390f-5a5f-4efd-a760-7656bfa7277a" providerId="ADAL" clId="{BC36B0B7-3A6A-D442-8633-750E0971F91A}" dt="2021-07-19T14:58:13.642" v="219" actId="478"/>
            <ac:picMkLst>
              <pc:docMk/>
              <pc:sldMasterMk cId="0" sldId="2147483648"/>
              <pc:sldLayoutMk cId="4185153768" sldId="2147483670"/>
              <ac:picMk id="7" creationId="{72823957-447C-4245-A253-5A4D37AFB9E1}"/>
            </ac:picMkLst>
          </pc:picChg>
          <pc:picChg chg="add mod">
            <ac:chgData name="Alexandre SCHIFFER" userId="8f28390f-5a5f-4efd-a760-7656bfa7277a" providerId="ADAL" clId="{BC36B0B7-3A6A-D442-8633-750E0971F91A}" dt="2021-07-19T14:58:17.878" v="223"/>
            <ac:picMkLst>
              <pc:docMk/>
              <pc:sldMasterMk cId="0" sldId="2147483648"/>
              <pc:sldLayoutMk cId="4185153768" sldId="2147483670"/>
              <ac:picMk id="12" creationId="{FB9BEF72-167B-064E-8141-7C09BD4671BD}"/>
            </ac:picMkLst>
          </pc:picChg>
        </pc:sldLayoutChg>
        <pc:sldLayoutChg chg="addSp delSp modSp mod">
          <pc:chgData name="Alexandre SCHIFFER" userId="8f28390f-5a5f-4efd-a760-7656bfa7277a" providerId="ADAL" clId="{BC36B0B7-3A6A-D442-8633-750E0971F91A}" dt="2021-07-19T18:05:05.975" v="739"/>
          <pc:sldLayoutMkLst>
            <pc:docMk/>
            <pc:sldMasterMk cId="0" sldId="2147483648"/>
            <pc:sldLayoutMk cId="1680159779" sldId="2147483671"/>
          </pc:sldLayoutMkLst>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0" creationId="{42D26924-6974-4E5B-9869-7C6C85A2FECA}"/>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0" creationId="{FAADA3A9-93EF-494E-9E7B-761F8591195D}"/>
            </ac:spMkLst>
          </pc:spChg>
          <pc:spChg chg="del">
            <ac:chgData name="Alexandre SCHIFFER" userId="8f28390f-5a5f-4efd-a760-7656bfa7277a" providerId="ADAL" clId="{BC36B0B7-3A6A-D442-8633-750E0971F91A}" dt="2021-07-19T14:57:56.182" v="217" actId="478"/>
            <ac:spMkLst>
              <pc:docMk/>
              <pc:sldMasterMk cId="0" sldId="2147483648"/>
              <pc:sldLayoutMk cId="1680159779" sldId="2147483671"/>
              <ac:spMk id="11" creationId="{3F9FA714-0151-4059-AE30-45511D3B03A0}"/>
            </ac:spMkLst>
          </pc:spChg>
          <pc:spChg chg="del">
            <ac:chgData name="Alexandre SCHIFFER" userId="8f28390f-5a5f-4efd-a760-7656bfa7277a" providerId="ADAL" clId="{BC36B0B7-3A6A-D442-8633-750E0971F91A}" dt="2021-07-19T18:05:05.107" v="738" actId="478"/>
            <ac:spMkLst>
              <pc:docMk/>
              <pc:sldMasterMk cId="0" sldId="2147483648"/>
              <pc:sldLayoutMk cId="1680159779" sldId="2147483671"/>
              <ac:spMk id="11" creationId="{7DBDAECA-91E6-4B9A-82A0-0BF49D959094}"/>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3" creationId="{63A136F4-242C-2A42-960B-98130B9ED4F6}"/>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3" creationId="{BDBD637A-5A81-6742-BFF9-808E8DB21A9F}"/>
            </ac:spMkLst>
          </pc:spChg>
          <pc:spChg chg="add mod">
            <ac:chgData name="Alexandre SCHIFFER" userId="8f28390f-5a5f-4efd-a760-7656bfa7277a" providerId="ADAL" clId="{BC36B0B7-3A6A-D442-8633-750E0971F91A}" dt="2021-07-19T14:58:02.839" v="218"/>
            <ac:spMkLst>
              <pc:docMk/>
              <pc:sldMasterMk cId="0" sldId="2147483648"/>
              <pc:sldLayoutMk cId="1680159779" sldId="2147483671"/>
              <ac:spMk id="14" creationId="{2BB55DBA-3D32-0D43-B82E-D033EF3FB3D4}"/>
            </ac:spMkLst>
          </pc:spChg>
          <pc:spChg chg="add mod">
            <ac:chgData name="Alexandre SCHIFFER" userId="8f28390f-5a5f-4efd-a760-7656bfa7277a" providerId="ADAL" clId="{BC36B0B7-3A6A-D442-8633-750E0971F91A}" dt="2021-07-19T18:05:05.975" v="739"/>
            <ac:spMkLst>
              <pc:docMk/>
              <pc:sldMasterMk cId="0" sldId="2147483648"/>
              <pc:sldLayoutMk cId="1680159779" sldId="2147483671"/>
              <ac:spMk id="14" creationId="{D9C2759B-78F8-A643-AE10-CBE190DA20F7}"/>
            </ac:spMkLst>
          </pc:spChg>
          <pc:picChg chg="del">
            <ac:chgData name="Alexandre SCHIFFER" userId="8f28390f-5a5f-4efd-a760-7656bfa7277a" providerId="ADAL" clId="{BC36B0B7-3A6A-D442-8633-750E0971F91A}" dt="2021-07-19T14:57:51.862" v="215" actId="478"/>
            <ac:picMkLst>
              <pc:docMk/>
              <pc:sldMasterMk cId="0" sldId="2147483648"/>
              <pc:sldLayoutMk cId="1680159779" sldId="2147483671"/>
              <ac:picMk id="7" creationId="{A3143629-6B7B-4E4A-B81E-7A8B5601F920}"/>
            </ac:picMkLst>
          </pc:picChg>
          <pc:picChg chg="add mod">
            <ac:chgData name="Alexandre SCHIFFER" userId="8f28390f-5a5f-4efd-a760-7656bfa7277a" providerId="ADAL" clId="{BC36B0B7-3A6A-D442-8633-750E0971F91A}" dt="2021-07-19T14:57:52.880" v="216"/>
            <ac:picMkLst>
              <pc:docMk/>
              <pc:sldMasterMk cId="0" sldId="2147483648"/>
              <pc:sldLayoutMk cId="1680159779" sldId="2147483671"/>
              <ac:picMk id="12" creationId="{2D13FC79-C72E-B843-8E3A-8FB970590AEC}"/>
            </ac:picMkLst>
          </pc:picChg>
        </pc:sldLayoutChg>
        <pc:sldLayoutChg chg="addSp delSp modSp mod">
          <pc:chgData name="Alexandre SCHIFFER" userId="8f28390f-5a5f-4efd-a760-7656bfa7277a" providerId="ADAL" clId="{BC36B0B7-3A6A-D442-8633-750E0971F91A}" dt="2021-07-19T18:07:26.292" v="781"/>
          <pc:sldLayoutMkLst>
            <pc:docMk/>
            <pc:sldMasterMk cId="0" sldId="2147483648"/>
            <pc:sldLayoutMk cId="238062821" sldId="2147483672"/>
          </pc:sldLayoutMkLst>
          <pc:spChg chg="add del mod">
            <ac:chgData name="Alexandre SCHIFFER" userId="8f28390f-5a5f-4efd-a760-7656bfa7277a" providerId="ADAL" clId="{BC36B0B7-3A6A-D442-8633-750E0971F91A}" dt="2021-07-19T14:31:56.225" v="127"/>
            <ac:spMkLst>
              <pc:docMk/>
              <pc:sldMasterMk cId="0" sldId="2147483648"/>
              <pc:sldLayoutMk cId="238062821" sldId="2147483672"/>
              <ac:spMk id="2" creationId="{A515DEFD-E631-324F-A9E9-D4E2A302285B}"/>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8" creationId="{3E6C5FF8-9B32-416E-B2D9-09D24176186C}"/>
            </ac:spMkLst>
          </pc:spChg>
          <pc:spChg chg="del mod">
            <ac:chgData name="Alexandre SCHIFFER" userId="8f28390f-5a5f-4efd-a760-7656bfa7277a" providerId="ADAL" clId="{BC36B0B7-3A6A-D442-8633-750E0971F91A}" dt="2021-07-19T18:04:18.666" v="727" actId="478"/>
            <ac:spMkLst>
              <pc:docMk/>
              <pc:sldMasterMk cId="0" sldId="2147483648"/>
              <pc:sldLayoutMk cId="238062821" sldId="2147483672"/>
              <ac:spMk id="9" creationId="{BD74AC16-C2B3-4144-8807-615E555D4DA7}"/>
            </ac:spMkLst>
          </pc:spChg>
          <pc:spChg chg="del mod">
            <ac:chgData name="Alexandre SCHIFFER" userId="8f28390f-5a5f-4efd-a760-7656bfa7277a" providerId="ADAL" clId="{BC36B0B7-3A6A-D442-8633-750E0971F91A}" dt="2021-07-19T18:04:17.182" v="726" actId="478"/>
            <ac:spMkLst>
              <pc:docMk/>
              <pc:sldMasterMk cId="0" sldId="2147483648"/>
              <pc:sldLayoutMk cId="238062821" sldId="2147483672"/>
              <ac:spMk id="10" creationId="{56D803BF-6AAA-445C-AEC4-0874EF74B82D}"/>
            </ac:spMkLst>
          </pc:spChg>
          <pc:spChg chg="del">
            <ac:chgData name="Alexandre SCHIFFER" userId="8f28390f-5a5f-4efd-a760-7656bfa7277a" providerId="ADAL" clId="{BC36B0B7-3A6A-D442-8633-750E0971F91A}" dt="2021-07-19T14:30:56.113" v="105" actId="478"/>
            <ac:spMkLst>
              <pc:docMk/>
              <pc:sldMasterMk cId="0" sldId="2147483648"/>
              <pc:sldLayoutMk cId="238062821" sldId="2147483672"/>
              <ac:spMk id="10" creationId="{6287638F-1804-49D0-8DF0-AA570C77C0AB}"/>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1" creationId="{2C5F74FF-75DA-2945-ACFE-11EB5CDBBFA2}"/>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1" creationId="{D7DBDDD8-15B4-F944-87C3-1C0BB7319BE5}"/>
            </ac:spMkLst>
          </pc:spChg>
          <pc:spChg chg="add mod">
            <ac:chgData name="Alexandre SCHIFFER" userId="8f28390f-5a5f-4efd-a760-7656bfa7277a" providerId="ADAL" clId="{BC36B0B7-3A6A-D442-8633-750E0971F91A}" dt="2021-07-19T14:43:32.427" v="138" actId="1076"/>
            <ac:spMkLst>
              <pc:docMk/>
              <pc:sldMasterMk cId="0" sldId="2147483648"/>
              <pc:sldLayoutMk cId="238062821" sldId="2147483672"/>
              <ac:spMk id="12" creationId="{37C5AF4B-93AB-8144-B4DA-3E21CBEA0C7B}"/>
            </ac:spMkLst>
          </pc:spChg>
          <pc:spChg chg="add mod">
            <ac:chgData name="Alexandre SCHIFFER" userId="8f28390f-5a5f-4efd-a760-7656bfa7277a" providerId="ADAL" clId="{BC36B0B7-3A6A-D442-8633-750E0971F91A}" dt="2021-07-19T18:07:26.292" v="781"/>
            <ac:spMkLst>
              <pc:docMk/>
              <pc:sldMasterMk cId="0" sldId="2147483648"/>
              <pc:sldLayoutMk cId="238062821" sldId="2147483672"/>
              <ac:spMk id="12" creationId="{A5FC045E-F6F1-3A44-BDF3-8703FE93E1AE}"/>
            </ac:spMkLst>
          </pc:spChg>
          <pc:picChg chg="add mod">
            <ac:chgData name="Alexandre SCHIFFER" userId="8f28390f-5a5f-4efd-a760-7656bfa7277a" providerId="ADAL" clId="{BC36B0B7-3A6A-D442-8633-750E0971F91A}" dt="2021-07-19T14:46:34.013" v="143" actId="167"/>
            <ac:picMkLst>
              <pc:docMk/>
              <pc:sldMasterMk cId="0" sldId="2147483648"/>
              <pc:sldLayoutMk cId="238062821" sldId="2147483672"/>
              <ac:picMk id="4" creationId="{58DC7B1A-0F3E-964D-AC01-9C7AC2A3EF73}"/>
            </ac:picMkLst>
          </pc:picChg>
          <pc:picChg chg="del mod modCrop">
            <ac:chgData name="Alexandre SCHIFFER" userId="8f28390f-5a5f-4efd-a760-7656bfa7277a" providerId="ADAL" clId="{BC36B0B7-3A6A-D442-8633-750E0971F91A}" dt="2021-07-19T14:46:18.054" v="140" actId="478"/>
            <ac:picMkLst>
              <pc:docMk/>
              <pc:sldMasterMk cId="0" sldId="2147483648"/>
              <pc:sldLayoutMk cId="238062821" sldId="2147483672"/>
              <ac:picMk id="9" creationId="{6813CE32-C6A9-4392-9B76-BD6907D020E2}"/>
            </ac:picMkLst>
          </pc:picChg>
        </pc:sldLayoutChg>
        <pc:sldLayoutChg chg="addSp delSp modSp mod">
          <pc:chgData name="Alexandre SCHIFFER" userId="8f28390f-5a5f-4efd-a760-7656bfa7277a" providerId="ADAL" clId="{BC36B0B7-3A6A-D442-8633-750E0971F91A}" dt="2021-07-19T18:06:00.296" v="753"/>
          <pc:sldLayoutMkLst>
            <pc:docMk/>
            <pc:sldMasterMk cId="0" sldId="2147483648"/>
            <pc:sldLayoutMk cId="194330002" sldId="2147483673"/>
          </pc:sldLayoutMkLst>
          <pc:spChg chg="add mod">
            <ac:chgData name="Alexandre SCHIFFER" userId="8f28390f-5a5f-4efd-a760-7656bfa7277a" providerId="ADAL" clId="{BC36B0B7-3A6A-D442-8633-750E0971F91A}" dt="2021-07-19T18:06:00.296" v="753"/>
            <ac:spMkLst>
              <pc:docMk/>
              <pc:sldMasterMk cId="0" sldId="2147483648"/>
              <pc:sldLayoutMk cId="194330002" sldId="2147483673"/>
              <ac:spMk id="6" creationId="{06526CF6-5648-E74B-8CB9-5975EE7E07DD}"/>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7" creationId="{33BE7512-1B1D-4064-A4C1-D2248AB51C8A}"/>
            </ac:spMkLst>
          </pc:spChg>
          <pc:spChg chg="add mod">
            <ac:chgData name="Alexandre SCHIFFER" userId="8f28390f-5a5f-4efd-a760-7656bfa7277a" providerId="ADAL" clId="{BC36B0B7-3A6A-D442-8633-750E0971F91A}" dt="2021-07-19T18:06:00.296" v="753"/>
            <ac:spMkLst>
              <pc:docMk/>
              <pc:sldMasterMk cId="0" sldId="2147483648"/>
              <pc:sldLayoutMk cId="194330002" sldId="2147483673"/>
              <ac:spMk id="8" creationId="{207492AF-C0ED-7F48-AD30-DEBC7BD2E5DC}"/>
            </ac:spMkLst>
          </pc:spChg>
          <pc:spChg chg="del">
            <ac:chgData name="Alexandre SCHIFFER" userId="8f28390f-5a5f-4efd-a760-7656bfa7277a" providerId="ADAL" clId="{BC36B0B7-3A6A-D442-8633-750E0971F91A}" dt="2021-07-19T18:05:59.220" v="752" actId="478"/>
            <ac:spMkLst>
              <pc:docMk/>
              <pc:sldMasterMk cId="0" sldId="2147483648"/>
              <pc:sldLayoutMk cId="194330002" sldId="2147483673"/>
              <ac:spMk id="11" creationId="{DF470392-D6F8-1E47-8304-D7F7ECB4D0AC}"/>
            </ac:spMkLst>
          </pc:spChg>
        </pc:sldLayoutChg>
        <pc:sldLayoutChg chg="addSp delSp modSp mod">
          <pc:chgData name="Alexandre SCHIFFER" userId="8f28390f-5a5f-4efd-a760-7656bfa7277a" providerId="ADAL" clId="{BC36B0B7-3A6A-D442-8633-750E0971F91A}" dt="2021-07-19T15:11:25.367" v="319" actId="14100"/>
          <pc:sldLayoutMkLst>
            <pc:docMk/>
            <pc:sldMasterMk cId="0" sldId="2147483648"/>
            <pc:sldLayoutMk cId="887419423" sldId="2147483674"/>
          </pc:sldLayoutMkLst>
          <pc:spChg chg="add del mod">
            <ac:chgData name="Alexandre SCHIFFER" userId="8f28390f-5a5f-4efd-a760-7656bfa7277a" providerId="ADAL" clId="{BC36B0B7-3A6A-D442-8633-750E0971F91A}" dt="2021-07-19T15:09:57.360" v="307" actId="478"/>
            <ac:spMkLst>
              <pc:docMk/>
              <pc:sldMasterMk cId="0" sldId="2147483648"/>
              <pc:sldLayoutMk cId="887419423" sldId="2147483674"/>
              <ac:spMk id="8" creationId="{C8A94D50-35CC-F848-97DE-0F22FC75A0B0}"/>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9" creationId="{7ABFDF91-0830-4D94-ADDD-2D208EBE2315}"/>
            </ac:spMkLst>
          </pc:spChg>
          <pc:spChg chg="del">
            <ac:chgData name="Alexandre SCHIFFER" userId="8f28390f-5a5f-4efd-a760-7656bfa7277a" providerId="ADAL" clId="{BC36B0B7-3A6A-D442-8633-750E0971F91A}" dt="2021-07-19T15:00:54.408" v="253" actId="478"/>
            <ac:spMkLst>
              <pc:docMk/>
              <pc:sldMasterMk cId="0" sldId="2147483648"/>
              <pc:sldLayoutMk cId="887419423" sldId="2147483674"/>
              <ac:spMk id="10" creationId="{CCF78B65-3858-4242-9B63-230AEF8E66E9}"/>
            </ac:spMkLst>
          </pc:spChg>
          <pc:spChg chg="add del mod">
            <ac:chgData name="Alexandre SCHIFFER" userId="8f28390f-5a5f-4efd-a760-7656bfa7277a" providerId="ADAL" clId="{BC36B0B7-3A6A-D442-8633-750E0971F91A}" dt="2021-07-19T15:09:56.482" v="306" actId="478"/>
            <ac:spMkLst>
              <pc:docMk/>
              <pc:sldMasterMk cId="0" sldId="2147483648"/>
              <pc:sldLayoutMk cId="887419423" sldId="2147483674"/>
              <ac:spMk id="11" creationId="{DF470392-D6F8-1E47-8304-D7F7ECB4D0AC}"/>
            </ac:spMkLst>
          </pc:spChg>
          <pc:spChg chg="add mod">
            <ac:chgData name="Alexandre SCHIFFER" userId="8f28390f-5a5f-4efd-a760-7656bfa7277a" providerId="ADAL" clId="{BC36B0B7-3A6A-D442-8633-750E0971F91A}" dt="2021-07-19T15:09:59.292" v="309"/>
            <ac:spMkLst>
              <pc:docMk/>
              <pc:sldMasterMk cId="0" sldId="2147483648"/>
              <pc:sldLayoutMk cId="887419423" sldId="2147483674"/>
              <ac:spMk id="13" creationId="{498DAD6E-FCAD-2643-993F-D0E0C28D61E7}"/>
            </ac:spMkLst>
          </pc:spChg>
          <pc:spChg chg="add del mod">
            <ac:chgData name="Alexandre SCHIFFER" userId="8f28390f-5a5f-4efd-a760-7656bfa7277a" providerId="ADAL" clId="{BC36B0B7-3A6A-D442-8633-750E0971F91A}" dt="2021-07-19T15:11:19.483" v="317" actId="478"/>
            <ac:spMkLst>
              <pc:docMk/>
              <pc:sldMasterMk cId="0" sldId="2147483648"/>
              <pc:sldLayoutMk cId="887419423" sldId="2147483674"/>
              <ac:spMk id="14" creationId="{D6F83651-C378-F64C-97A3-DEF26F4BF8ED}"/>
            </ac:spMkLst>
          </pc:spChg>
          <pc:spChg chg="add mod">
            <ac:chgData name="Alexandre SCHIFFER" userId="8f28390f-5a5f-4efd-a760-7656bfa7277a" providerId="ADAL" clId="{BC36B0B7-3A6A-D442-8633-750E0971F91A}" dt="2021-07-19T15:11:25.367" v="319" actId="14100"/>
            <ac:spMkLst>
              <pc:docMk/>
              <pc:sldMasterMk cId="0" sldId="2147483648"/>
              <pc:sldLayoutMk cId="887419423" sldId="2147483674"/>
              <ac:spMk id="16" creationId="{090400D2-22C2-9A44-81F1-00427A76D767}"/>
            </ac:spMkLst>
          </pc:spChg>
          <pc:grpChg chg="del">
            <ac:chgData name="Alexandre SCHIFFER" userId="8f28390f-5a5f-4efd-a760-7656bfa7277a" providerId="ADAL" clId="{BC36B0B7-3A6A-D442-8633-750E0971F91A}" dt="2021-07-19T15:01:10.675" v="257" actId="478"/>
            <ac:grpSpMkLst>
              <pc:docMk/>
              <pc:sldMasterMk cId="0" sldId="2147483648"/>
              <pc:sldLayoutMk cId="887419423" sldId="2147483674"/>
              <ac:grpSpMk id="4" creationId="{03CC8F93-22C1-4292-810B-2D4DE9FA5138}"/>
            </ac:grpSpMkLst>
          </pc:grpChg>
          <pc:picChg chg="add mod">
            <ac:chgData name="Alexandre SCHIFFER" userId="8f28390f-5a5f-4efd-a760-7656bfa7277a" providerId="ADAL" clId="{BC36B0B7-3A6A-D442-8633-750E0971F91A}" dt="2021-07-19T15:10:11.034" v="311" actId="553"/>
            <ac:picMkLst>
              <pc:docMk/>
              <pc:sldMasterMk cId="0" sldId="2147483648"/>
              <pc:sldLayoutMk cId="887419423" sldId="2147483674"/>
              <ac:picMk id="3" creationId="{9AA75492-C41D-584B-BF57-9B9F9CC70E37}"/>
            </ac:picMkLst>
          </pc:picChg>
          <pc:picChg chg="add del mod">
            <ac:chgData name="Alexandre SCHIFFER" userId="8f28390f-5a5f-4efd-a760-7656bfa7277a" providerId="ADAL" clId="{BC36B0B7-3A6A-D442-8633-750E0971F91A}" dt="2021-07-19T15:09:58.467" v="308" actId="478"/>
            <ac:picMkLst>
              <pc:docMk/>
              <pc:sldMasterMk cId="0" sldId="2147483648"/>
              <pc:sldLayoutMk cId="887419423" sldId="2147483674"/>
              <ac:picMk id="12" creationId="{A294AA6B-94E8-EE44-BEA3-713BECA35AC6}"/>
            </ac:picMkLst>
          </pc:picChg>
          <pc:picChg chg="add mod">
            <ac:chgData name="Alexandre SCHIFFER" userId="8f28390f-5a5f-4efd-a760-7656bfa7277a" providerId="ADAL" clId="{BC36B0B7-3A6A-D442-8633-750E0971F91A}" dt="2021-07-19T15:09:59.292" v="309"/>
            <ac:picMkLst>
              <pc:docMk/>
              <pc:sldMasterMk cId="0" sldId="2147483648"/>
              <pc:sldLayoutMk cId="887419423" sldId="2147483674"/>
              <ac:picMk id="15" creationId="{388DF67C-F239-A94F-9562-B6F36C20478A}"/>
            </ac:picMkLst>
          </pc:picChg>
          <pc:picChg chg="del">
            <ac:chgData name="Alexandre SCHIFFER" userId="8f28390f-5a5f-4efd-a760-7656bfa7277a" providerId="ADAL" clId="{BC36B0B7-3A6A-D442-8633-750E0971F91A}" dt="2021-07-19T15:09:53.738" v="305" actId="478"/>
            <ac:picMkLst>
              <pc:docMk/>
              <pc:sldMasterMk cId="0" sldId="2147483648"/>
              <pc:sldLayoutMk cId="887419423" sldId="2147483674"/>
              <ac:picMk id="4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Presentation" userDrawn="1">
  <p:cSld name="1_Title Presentation">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360000" y="1870902"/>
            <a:ext cx="4937117"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415186"/>
              </a:buClr>
              <a:buSzPts val="1400"/>
              <a:buFont typeface="Arial Narrow"/>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2" name="Google Shape;12;p13"/>
          <p:cNvSpPr txBox="1">
            <a:spLocks noGrp="1"/>
          </p:cNvSpPr>
          <p:nvPr>
            <p:ph type="subTitle" idx="1"/>
          </p:nvPr>
        </p:nvSpPr>
        <p:spPr>
          <a:xfrm>
            <a:off x="360000" y="2770902"/>
            <a:ext cx="4937117"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415186"/>
              </a:buClr>
              <a:buSzPts val="700"/>
              <a:buFont typeface="Noto Sans Symbols"/>
              <a:buNone/>
              <a:defRPr sz="2000" b="0" i="0" u="none" strike="noStrike" cap="none">
                <a:solidFill>
                  <a:srgbClr val="415186"/>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16" name="Image 15" descr="Une image contenant texte, clipart, signe&#10;&#10;Description générée automatiquement">
            <a:extLst>
              <a:ext uri="{FF2B5EF4-FFF2-40B4-BE49-F238E27FC236}">
                <a16:creationId xmlns:a16="http://schemas.microsoft.com/office/drawing/2014/main" id="{ABEA9307-DD3F-244F-9D74-EC4BF2054C54}"/>
              </a:ext>
            </a:extLst>
          </p:cNvPr>
          <p:cNvPicPr>
            <a:picLocks noChangeAspect="1"/>
          </p:cNvPicPr>
          <p:nvPr userDrawn="1"/>
        </p:nvPicPr>
        <p:blipFill>
          <a:blip r:embed="rId2"/>
          <a:stretch>
            <a:fillRect/>
          </a:stretch>
        </p:blipFill>
        <p:spPr>
          <a:xfrm>
            <a:off x="471763" y="450726"/>
            <a:ext cx="3139270" cy="692486"/>
          </a:xfrm>
          <a:prstGeom prst="rect">
            <a:avLst/>
          </a:prstGeom>
        </p:spPr>
      </p:pic>
      <p:pic>
        <p:nvPicPr>
          <p:cNvPr id="18" name="Image 17">
            <a:extLst>
              <a:ext uri="{FF2B5EF4-FFF2-40B4-BE49-F238E27FC236}">
                <a16:creationId xmlns:a16="http://schemas.microsoft.com/office/drawing/2014/main" id="{0698C0AD-633D-FB44-887D-13AFD46BBA50}"/>
              </a:ext>
            </a:extLst>
          </p:cNvPr>
          <p:cNvPicPr>
            <a:picLocks noChangeAspect="1"/>
          </p:cNvPicPr>
          <p:nvPr userDrawn="1"/>
        </p:nvPicPr>
        <p:blipFill rotWithShape="1">
          <a:blip r:embed="rId3"/>
          <a:srcRect r="27841"/>
          <a:stretch/>
        </p:blipFill>
        <p:spPr>
          <a:xfrm>
            <a:off x="4642541" y="0"/>
            <a:ext cx="4501460" cy="5143500"/>
          </a:xfrm>
          <a:prstGeom prst="rect">
            <a:avLst/>
          </a:prstGeom>
        </p:spPr>
      </p:pic>
      <p:sp>
        <p:nvSpPr>
          <p:cNvPr id="7" name="Google Shape;14;p13">
            <a:extLst>
              <a:ext uri="{FF2B5EF4-FFF2-40B4-BE49-F238E27FC236}">
                <a16:creationId xmlns:a16="http://schemas.microsoft.com/office/drawing/2014/main" id="{46541DDF-F52A-42C8-93D2-B8C93886E262}"/>
              </a:ext>
            </a:extLst>
          </p:cNvPr>
          <p:cNvSpPr txBox="1">
            <a:spLocks noGrp="1"/>
          </p:cNvSpPr>
          <p:nvPr>
            <p:ph type="body" idx="2"/>
          </p:nvPr>
        </p:nvSpPr>
        <p:spPr>
          <a:xfrm>
            <a:off x="367250" y="3435600"/>
            <a:ext cx="4937100" cy="900000"/>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415186"/>
              </a:buClr>
              <a:buSzPts val="1600"/>
              <a:buFont typeface="Noto Sans Symbols"/>
              <a:buNone/>
              <a:defRPr sz="1600" b="0"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8" name="Picture 7" descr="Logo&#10;&#10;Description automatically generated">
            <a:extLst>
              <a:ext uri="{FF2B5EF4-FFF2-40B4-BE49-F238E27FC236}">
                <a16:creationId xmlns:a16="http://schemas.microsoft.com/office/drawing/2014/main" id="{47AF5B8F-9FB1-4018-AD18-97104BB323F6}"/>
              </a:ext>
            </a:extLst>
          </p:cNvPr>
          <p:cNvPicPr>
            <a:picLocks noChangeAspect="1"/>
          </p:cNvPicPr>
          <p:nvPr userDrawn="1"/>
        </p:nvPicPr>
        <p:blipFill>
          <a:blip r:embed="rId4"/>
          <a:stretch>
            <a:fillRect/>
          </a:stretch>
        </p:blipFill>
        <p:spPr>
          <a:xfrm>
            <a:off x="471763" y="4692774"/>
            <a:ext cx="956421" cy="248608"/>
          </a:xfrm>
          <a:prstGeom prst="rect">
            <a:avLst/>
          </a:prstGeom>
        </p:spPr>
      </p:pic>
      <p:sp>
        <p:nvSpPr>
          <p:cNvPr id="9" name="TextBox 8">
            <a:extLst>
              <a:ext uri="{FF2B5EF4-FFF2-40B4-BE49-F238E27FC236}">
                <a16:creationId xmlns:a16="http://schemas.microsoft.com/office/drawing/2014/main" id="{E4021495-283D-424A-A366-2EAF02CB0758}"/>
              </a:ext>
            </a:extLst>
          </p:cNvPr>
          <p:cNvSpPr txBox="1"/>
          <p:nvPr userDrawn="1"/>
        </p:nvSpPr>
        <p:spPr>
          <a:xfrm>
            <a:off x="367250" y="1230776"/>
            <a:ext cx="3397084" cy="338554"/>
          </a:xfrm>
          <a:prstGeom prst="rect">
            <a:avLst/>
          </a:prstGeom>
          <a:noFill/>
        </p:spPr>
        <p:txBody>
          <a:bodyPr wrap="none" rtlCol="0">
            <a:spAutoFit/>
          </a:bodyPr>
          <a:lstStyle/>
          <a:p>
            <a:pPr algn="l"/>
            <a:r>
              <a:rPr lang="en-CH" sz="1585" dirty="0">
                <a:solidFill>
                  <a:srgbClr val="65B98B"/>
                </a:solidFill>
                <a:latin typeface="Helvetica LT Std Cond" panose="020B0506020202030204" pitchFamily="34" charset="0"/>
              </a:rPr>
              <a:t>ESMO WEBINAR ON GASTRIC CANCER</a:t>
            </a:r>
          </a:p>
        </p:txBody>
      </p:sp>
    </p:spTree>
  </p:cSld>
  <p:clrMapOvr>
    <a:masterClrMapping/>
  </p:clrMapOvr>
  <p:extLst>
    <p:ext uri="{DCECCB84-F9BA-43D5-87BE-67443E8EF086}">
      <p15:sldGuideLst xmlns:p15="http://schemas.microsoft.com/office/powerpoint/2012/main">
        <p15:guide id="1" orient="horz" pos="3117">
          <p15:clr>
            <a:srgbClr val="FBAE40"/>
          </p15:clr>
        </p15:guide>
        <p15:guide id="2" pos="295">
          <p15:clr>
            <a:srgbClr val="FBAE40"/>
          </p15:clr>
        </p15:guide>
        <p15:guide id="3" pos="22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7" name="Image 6">
            <a:extLst>
              <a:ext uri="{FF2B5EF4-FFF2-40B4-BE49-F238E27FC236}">
                <a16:creationId xmlns:a16="http://schemas.microsoft.com/office/drawing/2014/main" id="{2EE0B2F9-4353-5244-AF6D-F39BB0819C9B}"/>
              </a:ext>
            </a:extLst>
          </p:cNvPr>
          <p:cNvPicPr>
            <a:picLocks noChangeAspect="1"/>
          </p:cNvPicPr>
          <p:nvPr userDrawn="1"/>
        </p:nvPicPr>
        <p:blipFill rotWithShape="1">
          <a:blip r:embed="rId2"/>
          <a:srcRect r="27841"/>
          <a:stretch/>
        </p:blipFill>
        <p:spPr>
          <a:xfrm>
            <a:off x="4642541" y="0"/>
            <a:ext cx="4501460" cy="5143500"/>
          </a:xfrm>
          <a:prstGeom prst="rect">
            <a:avLst/>
          </a:prstGeom>
        </p:spPr>
      </p:pic>
      <p:sp>
        <p:nvSpPr>
          <p:cNvPr id="8" name="Google Shape;48;p20">
            <a:extLst>
              <a:ext uri="{FF2B5EF4-FFF2-40B4-BE49-F238E27FC236}">
                <a16:creationId xmlns:a16="http://schemas.microsoft.com/office/drawing/2014/main" id="{BDE15077-C3F1-4668-A0CC-1B817674F7E0}"/>
              </a:ext>
            </a:extLst>
          </p:cNvPr>
          <p:cNvSpPr txBox="1"/>
          <p:nvPr userDrawn="1"/>
        </p:nvSpPr>
        <p:spPr>
          <a:xfrm>
            <a:off x="371137" y="3129568"/>
            <a:ext cx="41034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415186"/>
                </a:solidFill>
                <a:latin typeface="Arial Narrow"/>
                <a:ea typeface="Arial Narrow"/>
                <a:cs typeface="Arial Narrow"/>
                <a:sym typeface="Arial Narrow"/>
              </a:rPr>
              <a:t>European Society for Medical Oncology (ESMO)</a:t>
            </a:r>
            <a:endParaRPr sz="1200" b="0" i="0" u="none" strike="noStrike" cap="none" dirty="0">
              <a:solidFill>
                <a:srgbClr val="41518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415186"/>
                </a:solidFill>
                <a:latin typeface="Arial Narrow"/>
                <a:ea typeface="Arial Narrow"/>
                <a:cs typeface="Arial Narrow"/>
                <a:sym typeface="Arial Narrow"/>
              </a:rPr>
              <a:t>Via Ginevra 4, CH-6900 Lugano</a:t>
            </a:r>
            <a:br>
              <a:rPr lang="en-US" sz="1200" b="0" i="0" u="none" strike="noStrike" cap="none" dirty="0">
                <a:solidFill>
                  <a:srgbClr val="415186"/>
                </a:solidFill>
                <a:latin typeface="Arial Narrow"/>
                <a:ea typeface="Arial Narrow"/>
                <a:cs typeface="Arial Narrow"/>
                <a:sym typeface="Arial Narrow"/>
              </a:rPr>
            </a:br>
            <a:r>
              <a:rPr lang="en-US" sz="1200" b="0" i="0" u="none" strike="noStrike" cap="none" dirty="0">
                <a:solidFill>
                  <a:srgbClr val="415186"/>
                </a:solidFill>
                <a:latin typeface="Arial Narrow"/>
                <a:ea typeface="Arial Narrow"/>
                <a:cs typeface="Arial Narrow"/>
                <a:sym typeface="Arial Narrow"/>
              </a:rPr>
              <a:t>T. +41 (0)91 973 19 00</a:t>
            </a:r>
            <a:br>
              <a:rPr lang="en-US" sz="1200" b="0" i="0" u="none" strike="noStrike" cap="none" dirty="0">
                <a:solidFill>
                  <a:srgbClr val="415186"/>
                </a:solidFill>
                <a:latin typeface="Arial Narrow"/>
                <a:ea typeface="Arial Narrow"/>
                <a:cs typeface="Arial Narrow"/>
                <a:sym typeface="Arial Narrow"/>
              </a:rPr>
            </a:br>
            <a:r>
              <a:rPr lang="en-US" sz="1200" b="0" i="0" u="none" strike="noStrike" cap="none" dirty="0" err="1">
                <a:solidFill>
                  <a:srgbClr val="415186"/>
                </a:solidFill>
                <a:latin typeface="Arial Narrow"/>
                <a:ea typeface="Arial Narrow"/>
                <a:cs typeface="Arial Narrow"/>
                <a:sym typeface="Arial Narrow"/>
              </a:rPr>
              <a:t>esmo@esmo.org</a:t>
            </a:r>
            <a:br>
              <a:rPr lang="en-US" sz="1200" b="0" i="0" u="none" strike="noStrike" cap="none" dirty="0">
                <a:solidFill>
                  <a:srgbClr val="415186"/>
                </a:solidFill>
                <a:latin typeface="Arial Narrow"/>
                <a:ea typeface="Arial Narrow"/>
                <a:cs typeface="Arial Narrow"/>
                <a:sym typeface="Arial Narrow"/>
              </a:rPr>
            </a:br>
            <a:endParaRPr sz="1200" b="0" i="0" u="none" strike="noStrike" cap="none" dirty="0">
              <a:solidFill>
                <a:srgbClr val="415186"/>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err="1">
                <a:solidFill>
                  <a:srgbClr val="415186"/>
                </a:solidFill>
                <a:latin typeface="Arial Narrow"/>
                <a:ea typeface="Arial Narrow"/>
                <a:cs typeface="Arial Narrow"/>
                <a:sym typeface="Arial Narrow"/>
              </a:rPr>
              <a:t>esmo.org</a:t>
            </a:r>
            <a:endParaRPr sz="1200" b="1" i="0" u="none" strike="noStrike" cap="none" dirty="0">
              <a:solidFill>
                <a:srgbClr val="415186"/>
              </a:solidFill>
              <a:latin typeface="Arial Narrow"/>
              <a:ea typeface="Arial Narrow"/>
              <a:cs typeface="Arial Narrow"/>
              <a:sym typeface="Arial Narrow"/>
            </a:endParaRPr>
          </a:p>
        </p:txBody>
      </p:sp>
      <p:sp>
        <p:nvSpPr>
          <p:cNvPr id="9" name="Google Shape;42;p18">
            <a:extLst>
              <a:ext uri="{FF2B5EF4-FFF2-40B4-BE49-F238E27FC236}">
                <a16:creationId xmlns:a16="http://schemas.microsoft.com/office/drawing/2014/main" id="{FE363E35-F416-411E-A58A-8EE8C5EBDBA7}"/>
              </a:ext>
            </a:extLst>
          </p:cNvPr>
          <p:cNvSpPr txBox="1">
            <a:spLocks noGrp="1"/>
          </p:cNvSpPr>
          <p:nvPr>
            <p:ph type="body" idx="2"/>
          </p:nvPr>
        </p:nvSpPr>
        <p:spPr>
          <a:xfrm>
            <a:off x="367250" y="1864171"/>
            <a:ext cx="4008105" cy="1193838"/>
          </a:xfrm>
          <a:prstGeom prst="rect">
            <a:avLst/>
          </a:prstGeom>
          <a:noFill/>
          <a:ln>
            <a:noFill/>
          </a:ln>
        </p:spPr>
        <p:txBody>
          <a:bodyPr spcFirstLastPara="1" wrap="square" lIns="91425" tIns="45700" rIns="91425" bIns="45700" anchor="t" anchorCtr="0">
            <a:noAutofit/>
          </a:bodyPr>
          <a:lstStyle>
            <a:lvl1pPr marL="127000" marR="0" lvl="0" indent="0" algn="l" rtl="0">
              <a:lnSpc>
                <a:spcPct val="100000"/>
              </a:lnSpc>
              <a:spcBef>
                <a:spcPts val="320"/>
              </a:spcBef>
              <a:spcAft>
                <a:spcPts val="0"/>
              </a:spcAft>
              <a:buClr>
                <a:srgbClr val="415186"/>
              </a:buClr>
              <a:buSzPts val="1600"/>
              <a:buFont typeface="Noto Sans Symbols"/>
              <a:buNone/>
              <a:defRPr sz="1600" b="0"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pic>
        <p:nvPicPr>
          <p:cNvPr id="10" name="Picture 9" descr="Logo&#10;&#10;Description automatically generated">
            <a:extLst>
              <a:ext uri="{FF2B5EF4-FFF2-40B4-BE49-F238E27FC236}">
                <a16:creationId xmlns:a16="http://schemas.microsoft.com/office/drawing/2014/main" id="{7EB12CDB-DC31-494F-A582-EB372C6A01E2}"/>
              </a:ext>
            </a:extLst>
          </p:cNvPr>
          <p:cNvPicPr>
            <a:picLocks noChangeAspect="1"/>
          </p:cNvPicPr>
          <p:nvPr userDrawn="1"/>
        </p:nvPicPr>
        <p:blipFill>
          <a:blip r:embed="rId3"/>
          <a:stretch>
            <a:fillRect/>
          </a:stretch>
        </p:blipFill>
        <p:spPr>
          <a:xfrm>
            <a:off x="471763" y="4692774"/>
            <a:ext cx="956421" cy="248608"/>
          </a:xfrm>
          <a:prstGeom prst="rect">
            <a:avLst/>
          </a:prstGeom>
        </p:spPr>
      </p:pic>
      <p:pic>
        <p:nvPicPr>
          <p:cNvPr id="11" name="Image 15" descr="Une image contenant texte, clipart, signe&#10;&#10;Description générée automatiquement">
            <a:extLst>
              <a:ext uri="{FF2B5EF4-FFF2-40B4-BE49-F238E27FC236}">
                <a16:creationId xmlns:a16="http://schemas.microsoft.com/office/drawing/2014/main" id="{4C10F293-2861-4E58-90EF-4A21E8357870}"/>
              </a:ext>
            </a:extLst>
          </p:cNvPr>
          <p:cNvPicPr>
            <a:picLocks noChangeAspect="1"/>
          </p:cNvPicPr>
          <p:nvPr userDrawn="1"/>
        </p:nvPicPr>
        <p:blipFill>
          <a:blip r:embed="rId4"/>
          <a:stretch>
            <a:fillRect/>
          </a:stretch>
        </p:blipFill>
        <p:spPr>
          <a:xfrm>
            <a:off x="471763" y="450726"/>
            <a:ext cx="3139270" cy="692486"/>
          </a:xfrm>
          <a:prstGeom prst="rect">
            <a:avLst/>
          </a:prstGeom>
        </p:spPr>
      </p:pic>
      <p:sp>
        <p:nvSpPr>
          <p:cNvPr id="12" name="TextBox 11">
            <a:extLst>
              <a:ext uri="{FF2B5EF4-FFF2-40B4-BE49-F238E27FC236}">
                <a16:creationId xmlns:a16="http://schemas.microsoft.com/office/drawing/2014/main" id="{0BC1946D-5DB8-4B14-8B6D-56E72D0D13E9}"/>
              </a:ext>
            </a:extLst>
          </p:cNvPr>
          <p:cNvSpPr txBox="1"/>
          <p:nvPr userDrawn="1"/>
        </p:nvSpPr>
        <p:spPr>
          <a:xfrm>
            <a:off x="367250" y="1230776"/>
            <a:ext cx="3397084" cy="338554"/>
          </a:xfrm>
          <a:prstGeom prst="rect">
            <a:avLst/>
          </a:prstGeom>
          <a:noFill/>
        </p:spPr>
        <p:txBody>
          <a:bodyPr wrap="none" rtlCol="0">
            <a:spAutoFit/>
          </a:bodyPr>
          <a:lstStyle/>
          <a:p>
            <a:pPr algn="l"/>
            <a:r>
              <a:rPr lang="en-CH" sz="158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88741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65B98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359999" y="485244"/>
            <a:ext cx="8409765"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367250" y="1614325"/>
            <a:ext cx="8409900" cy="27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Image 7" descr="Une image contenant texte, clipart, signe&#10;&#10;Description générée automatiquement">
            <a:extLst>
              <a:ext uri="{FF2B5EF4-FFF2-40B4-BE49-F238E27FC236}">
                <a16:creationId xmlns:a16="http://schemas.microsoft.com/office/drawing/2014/main" id="{33306276-1400-C540-B452-925601F18ECC}"/>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9" name="TextBox 8">
            <a:extLst>
              <a:ext uri="{FF2B5EF4-FFF2-40B4-BE49-F238E27FC236}">
                <a16:creationId xmlns:a16="http://schemas.microsoft.com/office/drawing/2014/main" id="{81A83801-3FAB-478D-A624-49A7D4F7C2CF}"/>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cSld>
  <p:clrMapOvr>
    <a:masterClrMapping/>
  </p:clrMapOvr>
  <p:extLst>
    <p:ext uri="{DCECCB84-F9BA-43D5-87BE-67443E8EF086}">
      <p15:sldGuideLst xmlns:p15="http://schemas.microsoft.com/office/powerpoint/2012/main">
        <p15:guide id="1" pos="5534" userDrawn="1">
          <p15:clr>
            <a:srgbClr val="FBAE40"/>
          </p15:clr>
        </p15:guide>
        <p15:guide id="2" orient="horz" pos="2890" userDrawn="1">
          <p15:clr>
            <a:srgbClr val="FBAE40"/>
          </p15:clr>
        </p15:guide>
        <p15:guide id="3" orient="horz" pos="3140" userDrawn="1">
          <p15:clr>
            <a:srgbClr val="FBAE40"/>
          </p15:clr>
        </p15:guide>
        <p15:guide id="4" pos="975" userDrawn="1">
          <p15:clr>
            <a:srgbClr val="FBAE40"/>
          </p15:clr>
        </p15:guide>
        <p15:guide id="5" pos="2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Chapter" preserve="1" userDrawn="1">
  <p:cSld name="3_Title Chapter">
    <p:spTree>
      <p:nvGrpSpPr>
        <p:cNvPr id="1" name="Shape 21"/>
        <p:cNvGrpSpPr/>
        <p:nvPr/>
      </p:nvGrpSpPr>
      <p:grpSpPr>
        <a:xfrm>
          <a:off x="0" y="0"/>
          <a:ext cx="0" cy="0"/>
          <a:chOff x="0" y="0"/>
          <a:chExt cx="0" cy="0"/>
        </a:xfrm>
      </p:grpSpPr>
      <p:sp>
        <p:nvSpPr>
          <p:cNvPr id="22" name="Google Shape;22;p15"/>
          <p:cNvSpPr txBox="1">
            <a:spLocks noGrp="1"/>
          </p:cNvSpPr>
          <p:nvPr>
            <p:ph type="ctrTitle"/>
          </p:nvPr>
        </p:nvSpPr>
        <p:spPr>
          <a:xfrm>
            <a:off x="360000" y="1870902"/>
            <a:ext cx="6726600" cy="900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23" name="Google Shape;23;p15"/>
          <p:cNvSpPr txBox="1">
            <a:spLocks noGrp="1"/>
          </p:cNvSpPr>
          <p:nvPr>
            <p:ph type="subTitle" idx="1"/>
          </p:nvPr>
        </p:nvSpPr>
        <p:spPr>
          <a:xfrm>
            <a:off x="360000" y="2770900"/>
            <a:ext cx="67266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65B98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24" name="Google Shape;24;p15"/>
          <p:cNvSpPr/>
          <p:nvPr/>
        </p:nvSpPr>
        <p:spPr>
          <a:xfrm>
            <a:off x="8784000" y="2590902"/>
            <a:ext cx="0" cy="0"/>
          </a:xfrm>
          <a:prstGeom prst="rect">
            <a:avLst/>
          </a:prstGeom>
          <a:solidFill>
            <a:schemeClr val="accent2"/>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Narrow"/>
              <a:ea typeface="Arial Narrow"/>
              <a:cs typeface="Arial Narrow"/>
              <a:sym typeface="Arial Narrow"/>
            </a:endParaRPr>
          </a:p>
        </p:txBody>
      </p:sp>
      <p:pic>
        <p:nvPicPr>
          <p:cNvPr id="14" name="Image 13">
            <a:extLst>
              <a:ext uri="{FF2B5EF4-FFF2-40B4-BE49-F238E27FC236}">
                <a16:creationId xmlns:a16="http://schemas.microsoft.com/office/drawing/2014/main" id="{C255FBEE-0B00-3C4B-990A-B33082E4B0E5}"/>
              </a:ext>
            </a:extLst>
          </p:cNvPr>
          <p:cNvPicPr>
            <a:picLocks noChangeAspect="1"/>
          </p:cNvPicPr>
          <p:nvPr userDrawn="1"/>
        </p:nvPicPr>
        <p:blipFill rotWithShape="1">
          <a:blip r:embed="rId2"/>
          <a:srcRect l="1" t="5224" r="30354"/>
          <a:stretch/>
        </p:blipFill>
        <p:spPr>
          <a:xfrm>
            <a:off x="6372250" y="-1"/>
            <a:ext cx="2771750" cy="3109913"/>
          </a:xfrm>
          <a:prstGeom prst="rect">
            <a:avLst/>
          </a:prstGeom>
        </p:spPr>
      </p:pic>
      <p:sp>
        <p:nvSpPr>
          <p:cNvPr id="15" name="TextBox 14">
            <a:extLst>
              <a:ext uri="{FF2B5EF4-FFF2-40B4-BE49-F238E27FC236}">
                <a16:creationId xmlns:a16="http://schemas.microsoft.com/office/drawing/2014/main" id="{06EC3AEE-8F56-4EDF-8D26-626FB960303C}"/>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16" name="Google Shape;17;p14">
            <a:extLst>
              <a:ext uri="{FF2B5EF4-FFF2-40B4-BE49-F238E27FC236}">
                <a16:creationId xmlns:a16="http://schemas.microsoft.com/office/drawing/2014/main" id="{F25A421F-6FA3-4590-B4C1-28E86B3B7DBA}"/>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7" name="Image 7" descr="Une image contenant texte, clipart, signe&#10;&#10;Description générée automatiquement">
            <a:extLst>
              <a:ext uri="{FF2B5EF4-FFF2-40B4-BE49-F238E27FC236}">
                <a16:creationId xmlns:a16="http://schemas.microsoft.com/office/drawing/2014/main" id="{77855A38-80BD-4441-B543-F9A1F14EB07C}"/>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8" name="TextBox 17">
            <a:extLst>
              <a:ext uri="{FF2B5EF4-FFF2-40B4-BE49-F238E27FC236}">
                <a16:creationId xmlns:a16="http://schemas.microsoft.com/office/drawing/2014/main" id="{30BF8BD6-36F0-4247-9D19-777D5946F050}"/>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216004049"/>
      </p:ext>
    </p:extLst>
  </p:cSld>
  <p:clrMapOvr>
    <a:masterClrMapping/>
  </p:clrMapOvr>
  <p:extLst>
    <p:ext uri="{DCECCB84-F9BA-43D5-87BE-67443E8EF086}">
      <p15:sldGuideLst xmlns:p15="http://schemas.microsoft.com/office/powerpoint/2012/main">
        <p15:guide id="1" orient="horz" pos="3117">
          <p15:clr>
            <a:srgbClr val="FBAE40"/>
          </p15:clr>
        </p15:guide>
        <p15:guide id="2" pos="2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Content and Text" preserve="1" userDrawn="1">
  <p:cSld name="6_Title, Content and Text">
    <p:spTree>
      <p:nvGrpSpPr>
        <p:cNvPr id="1" name="Shape 27"/>
        <p:cNvGrpSpPr/>
        <p:nvPr/>
      </p:nvGrpSpPr>
      <p:grpSpPr>
        <a:xfrm>
          <a:off x="0" y="0"/>
          <a:ext cx="0" cy="0"/>
          <a:chOff x="0" y="0"/>
          <a:chExt cx="0" cy="0"/>
        </a:xfrm>
      </p:grpSpPr>
      <p:sp>
        <p:nvSpPr>
          <p:cNvPr id="28" name="Google Shape;28;p16"/>
          <p:cNvSpPr txBox="1">
            <a:spLocks noGrp="1"/>
          </p:cNvSpPr>
          <p:nvPr>
            <p:ph type="body" idx="1"/>
          </p:nvPr>
        </p:nvSpPr>
        <p:spPr>
          <a:xfrm>
            <a:off x="367125" y="1613550"/>
            <a:ext cx="4204800" cy="27009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29" name="Google Shape;29;p16"/>
          <p:cNvSpPr txBox="1">
            <a:spLocks noGrp="1"/>
          </p:cNvSpPr>
          <p:nvPr>
            <p:ph type="body" idx="2"/>
          </p:nvPr>
        </p:nvSpPr>
        <p:spPr>
          <a:xfrm>
            <a:off x="4572000" y="1613875"/>
            <a:ext cx="4204800" cy="2700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0" name="Google Shape;30;p16"/>
          <p:cNvSpPr txBox="1">
            <a:spLocks noGrp="1"/>
          </p:cNvSpPr>
          <p:nvPr>
            <p:ph type="ctrTitle"/>
          </p:nvPr>
        </p:nvSpPr>
        <p:spPr>
          <a:xfrm>
            <a:off x="359999" y="48524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1" name="Google Shape;31;p16"/>
          <p:cNvSpPr txBox="1">
            <a:spLocks noGrp="1"/>
          </p:cNvSpPr>
          <p:nvPr>
            <p:ph type="subTitle" idx="3"/>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65B98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1" name="TextBox 10">
            <a:extLst>
              <a:ext uri="{FF2B5EF4-FFF2-40B4-BE49-F238E27FC236}">
                <a16:creationId xmlns:a16="http://schemas.microsoft.com/office/drawing/2014/main" id="{C7AEC1F3-57EB-4202-941A-BB1CE2B5B36E}"/>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8794F32D-A9E0-44B1-A17C-DBFD8231EFE1}"/>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4" name="Image 7" descr="Une image contenant texte, clipart, signe&#10;&#10;Description générée automatiquement">
            <a:extLst>
              <a:ext uri="{FF2B5EF4-FFF2-40B4-BE49-F238E27FC236}">
                <a16:creationId xmlns:a16="http://schemas.microsoft.com/office/drawing/2014/main" id="{9A6261A7-505F-4725-AEB2-B96D99A0B7FF}"/>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15" name="TextBox 14">
            <a:extLst>
              <a:ext uri="{FF2B5EF4-FFF2-40B4-BE49-F238E27FC236}">
                <a16:creationId xmlns:a16="http://schemas.microsoft.com/office/drawing/2014/main" id="{84E4C59B-000D-4BA4-8591-A4A2329BA94A}"/>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335457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818825"/>
            <a:ext cx="7783818"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35" name="Google Shape;35;p17"/>
          <p:cNvSpPr txBox="1">
            <a:spLocks noGrp="1"/>
          </p:cNvSpPr>
          <p:nvPr>
            <p:ph type="body" idx="2"/>
          </p:nvPr>
        </p:nvSpPr>
        <p:spPr>
          <a:xfrm>
            <a:off x="367936" y="1614325"/>
            <a:ext cx="7783818"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485244"/>
            <a:ext cx="7764154"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dirty="0"/>
          </a:p>
        </p:txBody>
      </p:sp>
      <p:sp>
        <p:nvSpPr>
          <p:cNvPr id="37" name="Google Shape;37;p17"/>
          <p:cNvSpPr txBox="1">
            <a:spLocks noGrp="1"/>
          </p:cNvSpPr>
          <p:nvPr>
            <p:ph type="subTitle" idx="3"/>
          </p:nvPr>
        </p:nvSpPr>
        <p:spPr>
          <a:xfrm>
            <a:off x="359999" y="917244"/>
            <a:ext cx="7764154"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65B98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pic>
        <p:nvPicPr>
          <p:cNvPr id="16" name="Image 15">
            <a:extLst>
              <a:ext uri="{FF2B5EF4-FFF2-40B4-BE49-F238E27FC236}">
                <a16:creationId xmlns:a16="http://schemas.microsoft.com/office/drawing/2014/main" id="{0761DA48-6E04-204A-B95A-18AC83F066E9}"/>
              </a:ext>
            </a:extLst>
          </p:cNvPr>
          <p:cNvPicPr>
            <a:picLocks noChangeAspect="1"/>
          </p:cNvPicPr>
          <p:nvPr userDrawn="1"/>
        </p:nvPicPr>
        <p:blipFill rotWithShape="1">
          <a:blip r:embed="rId2"/>
          <a:srcRect l="1" t="14144" r="35379"/>
          <a:stretch/>
        </p:blipFill>
        <p:spPr>
          <a:xfrm>
            <a:off x="6816759" y="0"/>
            <a:ext cx="2327242" cy="2549358"/>
          </a:xfrm>
          <a:prstGeom prst="rect">
            <a:avLst/>
          </a:prstGeom>
        </p:spPr>
      </p:pic>
      <p:sp>
        <p:nvSpPr>
          <p:cNvPr id="12" name="TextBox 11">
            <a:extLst>
              <a:ext uri="{FF2B5EF4-FFF2-40B4-BE49-F238E27FC236}">
                <a16:creationId xmlns:a16="http://schemas.microsoft.com/office/drawing/2014/main" id="{66F82092-4E0F-4E33-8ECA-18E623D0011F}"/>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13" name="Google Shape;17;p14">
            <a:extLst>
              <a:ext uri="{FF2B5EF4-FFF2-40B4-BE49-F238E27FC236}">
                <a16:creationId xmlns:a16="http://schemas.microsoft.com/office/drawing/2014/main" id="{99F1982B-B4B4-4D5E-AFA4-2B747CA1B5E7}"/>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4" name="Image 7" descr="Une image contenant texte, clipart, signe&#10;&#10;Description générée automatiquement">
            <a:extLst>
              <a:ext uri="{FF2B5EF4-FFF2-40B4-BE49-F238E27FC236}">
                <a16:creationId xmlns:a16="http://schemas.microsoft.com/office/drawing/2014/main" id="{F440F51B-5969-41C3-BC14-E46F56F1BF31}"/>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7" name="TextBox 16">
            <a:extLst>
              <a:ext uri="{FF2B5EF4-FFF2-40B4-BE49-F238E27FC236}">
                <a16:creationId xmlns:a16="http://schemas.microsoft.com/office/drawing/2014/main" id="{D53CCA31-CE26-42A5-A920-3B701190E7AC}"/>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418515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Content and Text" preserve="1" userDrawn="1">
  <p:cSld name="6_Title, Content and Tex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375025" y="2818825"/>
            <a:ext cx="8431200" cy="1495500"/>
          </a:xfrm>
          <a:prstGeom prst="rect">
            <a:avLst/>
          </a:prstGeom>
          <a:solidFill>
            <a:srgbClr val="D8D8D8"/>
          </a:solid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dirty="0"/>
          </a:p>
        </p:txBody>
      </p:sp>
      <p:sp>
        <p:nvSpPr>
          <p:cNvPr id="35" name="Google Shape;35;p17"/>
          <p:cNvSpPr txBox="1">
            <a:spLocks noGrp="1"/>
          </p:cNvSpPr>
          <p:nvPr>
            <p:ph type="body" idx="2"/>
          </p:nvPr>
        </p:nvSpPr>
        <p:spPr>
          <a:xfrm>
            <a:off x="367936" y="1614325"/>
            <a:ext cx="8431200" cy="1204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20"/>
              </a:spcBef>
              <a:spcAft>
                <a:spcPts val="0"/>
              </a:spcAft>
              <a:buClr>
                <a:srgbClr val="05416B"/>
              </a:buClr>
              <a:buSzPts val="1600"/>
              <a:buFont typeface="Noto Sans Symbols"/>
              <a:buNone/>
              <a:defRPr sz="1600" b="0" i="0" u="none" strike="noStrike" cap="none">
                <a:solidFill>
                  <a:srgbClr val="415186"/>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endParaRPr/>
          </a:p>
        </p:txBody>
      </p:sp>
      <p:sp>
        <p:nvSpPr>
          <p:cNvPr id="36" name="Google Shape;36;p17"/>
          <p:cNvSpPr txBox="1">
            <a:spLocks noGrp="1"/>
          </p:cNvSpPr>
          <p:nvPr>
            <p:ph type="ctrTitle"/>
          </p:nvPr>
        </p:nvSpPr>
        <p:spPr>
          <a:xfrm>
            <a:off x="359999" y="485244"/>
            <a:ext cx="8409900" cy="432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2800" b="1" i="0" u="none" strike="noStrike" cap="none">
                <a:solidFill>
                  <a:srgbClr val="415186"/>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4000" b="1" i="0" u="none" strike="noStrike" cap="none">
                <a:solidFill>
                  <a:srgbClr val="81104F"/>
                </a:solidFill>
                <a:latin typeface="Arial Narrow"/>
                <a:ea typeface="Arial Narrow"/>
                <a:cs typeface="Arial Narrow"/>
                <a:sym typeface="Arial Narrow"/>
              </a:defRPr>
            </a:lvl9pPr>
          </a:lstStyle>
          <a:p>
            <a:endParaRPr/>
          </a:p>
        </p:txBody>
      </p:sp>
      <p:sp>
        <p:nvSpPr>
          <p:cNvPr id="37" name="Google Shape;37;p17"/>
          <p:cNvSpPr txBox="1">
            <a:spLocks noGrp="1"/>
          </p:cNvSpPr>
          <p:nvPr>
            <p:ph type="subTitle" idx="3"/>
          </p:nvPr>
        </p:nvSpPr>
        <p:spPr>
          <a:xfrm>
            <a:off x="359999" y="917244"/>
            <a:ext cx="8409900" cy="4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00"/>
              </a:spcBef>
              <a:spcAft>
                <a:spcPts val="0"/>
              </a:spcAft>
              <a:buClr>
                <a:srgbClr val="05416B"/>
              </a:buClr>
              <a:buSzPts val="700"/>
              <a:buFont typeface="Noto Sans Symbols"/>
              <a:buNone/>
              <a:defRPr sz="2000" b="0" i="0" u="none" strike="noStrike" cap="none">
                <a:solidFill>
                  <a:srgbClr val="65B98B"/>
                </a:solidFill>
                <a:latin typeface="Arial Narrow"/>
                <a:ea typeface="Arial Narrow"/>
                <a:cs typeface="Arial Narrow"/>
                <a:sym typeface="Arial Narrow"/>
              </a:defRPr>
            </a:lvl1pPr>
            <a:lvl2pPr marR="0" lvl="1"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320"/>
              </a:spcBef>
              <a:spcAft>
                <a:spcPts val="0"/>
              </a:spcAft>
              <a:buClr>
                <a:schemeClr val="dk1"/>
              </a:buClr>
              <a:buSzPts val="560"/>
              <a:buFont typeface="Noto Sans Symbols"/>
              <a:buNone/>
              <a:defRPr sz="1600"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Narrow"/>
                <a:ea typeface="Arial Narrow"/>
                <a:cs typeface="Arial Narrow"/>
                <a:sym typeface="Arial Narrow"/>
              </a:defRPr>
            </a:lvl9pPr>
          </a:lstStyle>
          <a:p>
            <a:endParaRPr/>
          </a:p>
        </p:txBody>
      </p:sp>
      <p:sp>
        <p:nvSpPr>
          <p:cNvPr id="10" name="TextBox 9">
            <a:extLst>
              <a:ext uri="{FF2B5EF4-FFF2-40B4-BE49-F238E27FC236}">
                <a16:creationId xmlns:a16="http://schemas.microsoft.com/office/drawing/2014/main" id="{8EE9A921-1675-4CAF-A0A2-18E7B7844D43}"/>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12" name="Google Shape;17;p14">
            <a:extLst>
              <a:ext uri="{FF2B5EF4-FFF2-40B4-BE49-F238E27FC236}">
                <a16:creationId xmlns:a16="http://schemas.microsoft.com/office/drawing/2014/main" id="{BFD8704E-B700-483A-B7E6-CDC204EF036F}"/>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3" name="Image 7" descr="Une image contenant texte, clipart, signe&#10;&#10;Description générée automatiquement">
            <a:extLst>
              <a:ext uri="{FF2B5EF4-FFF2-40B4-BE49-F238E27FC236}">
                <a16:creationId xmlns:a16="http://schemas.microsoft.com/office/drawing/2014/main" id="{A0EFF070-9820-4F5D-A417-994F6DA823E9}"/>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15" name="TextBox 14">
            <a:extLst>
              <a:ext uri="{FF2B5EF4-FFF2-40B4-BE49-F238E27FC236}">
                <a16:creationId xmlns:a16="http://schemas.microsoft.com/office/drawing/2014/main" id="{473AED1F-2CF1-4A85-8D03-30A7C7F4D66B}"/>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89263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sp>
        <p:nvSpPr>
          <p:cNvPr id="5" name="TextBox 4">
            <a:extLst>
              <a:ext uri="{FF2B5EF4-FFF2-40B4-BE49-F238E27FC236}">
                <a16:creationId xmlns:a16="http://schemas.microsoft.com/office/drawing/2014/main" id="{2B9D8E21-1CAC-416A-92EB-C8739BE0E44F}"/>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6" name="Google Shape;17;p14">
            <a:extLst>
              <a:ext uri="{FF2B5EF4-FFF2-40B4-BE49-F238E27FC236}">
                <a16:creationId xmlns:a16="http://schemas.microsoft.com/office/drawing/2014/main" id="{E41FBF6F-F136-4D77-9C6E-E01097E51631}"/>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9" name="Image 7" descr="Une image contenant texte, clipart, signe&#10;&#10;Description générée automatiquement">
            <a:extLst>
              <a:ext uri="{FF2B5EF4-FFF2-40B4-BE49-F238E27FC236}">
                <a16:creationId xmlns:a16="http://schemas.microsoft.com/office/drawing/2014/main" id="{51BEE828-2B65-4FC7-9A76-36642D82B268}"/>
              </a:ext>
            </a:extLst>
          </p:cNvPr>
          <p:cNvPicPr>
            <a:picLocks noChangeAspect="1"/>
          </p:cNvPicPr>
          <p:nvPr userDrawn="1"/>
        </p:nvPicPr>
        <p:blipFill>
          <a:blip r:embed="rId2"/>
          <a:stretch>
            <a:fillRect/>
          </a:stretch>
        </p:blipFill>
        <p:spPr>
          <a:xfrm>
            <a:off x="363502" y="4577878"/>
            <a:ext cx="1170470" cy="258192"/>
          </a:xfrm>
          <a:prstGeom prst="rect">
            <a:avLst/>
          </a:prstGeom>
        </p:spPr>
      </p:pic>
      <p:sp>
        <p:nvSpPr>
          <p:cNvPr id="11" name="TextBox 10">
            <a:extLst>
              <a:ext uri="{FF2B5EF4-FFF2-40B4-BE49-F238E27FC236}">
                <a16:creationId xmlns:a16="http://schemas.microsoft.com/office/drawing/2014/main" id="{5E6FC914-0064-452D-92C5-44EE6BA5B57C}"/>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178475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12" name="Image 11">
            <a:extLst>
              <a:ext uri="{FF2B5EF4-FFF2-40B4-BE49-F238E27FC236}">
                <a16:creationId xmlns:a16="http://schemas.microsoft.com/office/drawing/2014/main" id="{D5296DCD-09C8-FC4E-9B0B-0DAEDB9581AE}"/>
              </a:ext>
            </a:extLst>
          </p:cNvPr>
          <p:cNvPicPr>
            <a:picLocks noChangeAspect="1"/>
          </p:cNvPicPr>
          <p:nvPr userDrawn="1"/>
        </p:nvPicPr>
        <p:blipFill rotWithShape="1">
          <a:blip r:embed="rId2"/>
          <a:srcRect r="27841"/>
          <a:stretch/>
        </p:blipFill>
        <p:spPr>
          <a:xfrm>
            <a:off x="4642541" y="0"/>
            <a:ext cx="4501460" cy="5143500"/>
          </a:xfrm>
          <a:prstGeom prst="rect">
            <a:avLst/>
          </a:prstGeom>
        </p:spPr>
      </p:pic>
      <p:sp>
        <p:nvSpPr>
          <p:cNvPr id="8" name="TextBox 7">
            <a:extLst>
              <a:ext uri="{FF2B5EF4-FFF2-40B4-BE49-F238E27FC236}">
                <a16:creationId xmlns:a16="http://schemas.microsoft.com/office/drawing/2014/main" id="{B534400F-F081-4A3B-986B-3EB394CDEEC7}"/>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3DE49278-5A63-4DC6-A204-1DC35DD493EE}"/>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0" name="Image 7" descr="Une image contenant texte, clipart, signe&#10;&#10;Description générée automatiquement">
            <a:extLst>
              <a:ext uri="{FF2B5EF4-FFF2-40B4-BE49-F238E27FC236}">
                <a16:creationId xmlns:a16="http://schemas.microsoft.com/office/drawing/2014/main" id="{72C643DC-EC36-4E3A-8E37-4DFDEF53CC58}"/>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3" name="TextBox 12">
            <a:extLst>
              <a:ext uri="{FF2B5EF4-FFF2-40B4-BE49-F238E27FC236}">
                <a16:creationId xmlns:a16="http://schemas.microsoft.com/office/drawing/2014/main" id="{10AB3EAF-E63E-4D75-A574-682459DE1215}"/>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80511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Free Content" preserve="1" userDrawn="1">
  <p:cSld name="8_Free Content">
    <p:spTree>
      <p:nvGrpSpPr>
        <p:cNvPr id="1" name="Shape 44"/>
        <p:cNvGrpSpPr/>
        <p:nvPr/>
      </p:nvGrpSpPr>
      <p:grpSpPr>
        <a:xfrm>
          <a:off x="0" y="0"/>
          <a:ext cx="0" cy="0"/>
          <a:chOff x="0" y="0"/>
          <a:chExt cx="0" cy="0"/>
        </a:xfrm>
      </p:grpSpPr>
      <p:pic>
        <p:nvPicPr>
          <p:cNvPr id="11" name="Image 10">
            <a:extLst>
              <a:ext uri="{FF2B5EF4-FFF2-40B4-BE49-F238E27FC236}">
                <a16:creationId xmlns:a16="http://schemas.microsoft.com/office/drawing/2014/main" id="{1833D400-BCED-FB48-95A4-2ABD0037F837}"/>
              </a:ext>
            </a:extLst>
          </p:cNvPr>
          <p:cNvPicPr>
            <a:picLocks noChangeAspect="1"/>
          </p:cNvPicPr>
          <p:nvPr userDrawn="1"/>
        </p:nvPicPr>
        <p:blipFill rotWithShape="1">
          <a:blip r:embed="rId2"/>
          <a:srcRect t="30588" r="30474"/>
          <a:stretch/>
        </p:blipFill>
        <p:spPr>
          <a:xfrm>
            <a:off x="5587561" y="0"/>
            <a:ext cx="3556440" cy="2927498"/>
          </a:xfrm>
          <a:prstGeom prst="rect">
            <a:avLst/>
          </a:prstGeom>
        </p:spPr>
      </p:pic>
      <p:sp>
        <p:nvSpPr>
          <p:cNvPr id="8" name="TextBox 7">
            <a:extLst>
              <a:ext uri="{FF2B5EF4-FFF2-40B4-BE49-F238E27FC236}">
                <a16:creationId xmlns:a16="http://schemas.microsoft.com/office/drawing/2014/main" id="{EC63612E-9AF4-482C-95BA-637DD348CDAB}"/>
              </a:ext>
            </a:extLst>
          </p:cNvPr>
          <p:cNvSpPr txBox="1"/>
          <p:nvPr userDrawn="1"/>
        </p:nvSpPr>
        <p:spPr>
          <a:xfrm>
            <a:off x="4362451" y="4715194"/>
            <a:ext cx="4503870" cy="138499"/>
          </a:xfrm>
          <a:prstGeom prst="rect">
            <a:avLst/>
          </a:prstGeom>
          <a:noFill/>
        </p:spPr>
        <p:txBody>
          <a:bodyPr wrap="square" lIns="0" tIns="0" rIns="90000" b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dirty="0">
                <a:solidFill>
                  <a:srgbClr val="65B98B"/>
                </a:solidFill>
                <a:effectLst/>
                <a:latin typeface="Arial Narrow" panose="020B0606020202030204" pitchFamily="34" charset="0"/>
              </a:rPr>
              <a:t>Content of this presentation is copyright</a:t>
            </a:r>
            <a:r>
              <a:rPr lang="en-CH" sz="900" b="0" i="0">
                <a:solidFill>
                  <a:srgbClr val="65B98B"/>
                </a:solidFill>
                <a:effectLst/>
                <a:latin typeface="Arial Narrow" panose="020B0606020202030204" pitchFamily="34" charset="0"/>
              </a:rPr>
              <a:t> </a:t>
            </a:r>
            <a:r>
              <a:rPr lang="en-US" sz="900" b="0" i="0" dirty="0">
                <a:solidFill>
                  <a:srgbClr val="65B98B"/>
                </a:solidFill>
                <a:effectLst/>
                <a:latin typeface="Arial Narrow" panose="020B0606020202030204" pitchFamily="34" charset="0"/>
              </a:rPr>
              <a:t>and responsibility of the author. Permission is required for re-use</a:t>
            </a:r>
            <a:r>
              <a:rPr lang="en-CH" sz="900" b="0" i="0">
                <a:solidFill>
                  <a:srgbClr val="65B98B"/>
                </a:solidFill>
                <a:effectLst/>
                <a:latin typeface="Arial Narrow" panose="020B0606020202030204" pitchFamily="34" charset="0"/>
              </a:rPr>
              <a:t>.</a:t>
            </a:r>
            <a:endParaRPr lang="en-US" sz="900" b="0" i="0" dirty="0">
              <a:solidFill>
                <a:srgbClr val="65B98B"/>
              </a:solidFill>
              <a:effectLst/>
              <a:latin typeface="Arial Narrow" panose="020B0606020202030204" pitchFamily="34" charset="0"/>
            </a:endParaRPr>
          </a:p>
        </p:txBody>
      </p:sp>
      <p:sp>
        <p:nvSpPr>
          <p:cNvPr id="9" name="Google Shape;17;p14">
            <a:extLst>
              <a:ext uri="{FF2B5EF4-FFF2-40B4-BE49-F238E27FC236}">
                <a16:creationId xmlns:a16="http://schemas.microsoft.com/office/drawing/2014/main" id="{49F0CE0D-8D39-4E48-8046-09B59307CEEA}"/>
              </a:ext>
            </a:extLst>
          </p:cNvPr>
          <p:cNvSpPr txBox="1">
            <a:spLocks noGrp="1"/>
          </p:cNvSpPr>
          <p:nvPr>
            <p:ph type="body" idx="12" hasCustomPrompt="1"/>
          </p:nvPr>
        </p:nvSpPr>
        <p:spPr>
          <a:xfrm>
            <a:off x="1891823" y="4669319"/>
            <a:ext cx="2400778" cy="180625"/>
          </a:xfrm>
          <a:prstGeom prst="rect">
            <a:avLst/>
          </a:prstGeom>
          <a:noFill/>
          <a:ln>
            <a:noFill/>
          </a:ln>
        </p:spPr>
        <p:txBody>
          <a:bodyPr spcFirstLastPara="1" vert="horz" wrap="square" lIns="0" tIns="0" rIns="0" bIns="0" anchor="ctr" anchorCtr="0">
            <a:spAutoFit/>
          </a:bodyPr>
          <a:lstStyle>
            <a:lvl1pPr marL="457200" marR="0" lvl="0" indent="-228600" algn="l" rtl="0">
              <a:lnSpc>
                <a:spcPct val="100000"/>
              </a:lnSpc>
              <a:spcBef>
                <a:spcPts val="320"/>
              </a:spcBef>
              <a:spcAft>
                <a:spcPts val="0"/>
              </a:spcAft>
              <a:buClr>
                <a:srgbClr val="05416B"/>
              </a:buClr>
              <a:buSzPts val="1600"/>
              <a:buFont typeface="Noto Sans Symbols"/>
              <a:buNone/>
              <a:defRPr sz="900" b="1" i="0" u="none" strike="noStrike" cap="none">
                <a:solidFill>
                  <a:srgbClr val="65B98B"/>
                </a:solidFill>
                <a:latin typeface="Arial Narrow"/>
                <a:ea typeface="Arial Narrow"/>
                <a:cs typeface="Arial Narrow"/>
                <a:sym typeface="Arial Narrow"/>
              </a:defRPr>
            </a:lvl1pPr>
            <a:lvl2pPr marL="914400" marR="0" lvl="1"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2pPr>
            <a:lvl3pPr marL="1371600" marR="0" lvl="2" indent="-330200" algn="l" rtl="0">
              <a:lnSpc>
                <a:spcPct val="100000"/>
              </a:lnSpc>
              <a:spcBef>
                <a:spcPts val="320"/>
              </a:spcBef>
              <a:spcAft>
                <a:spcPts val="0"/>
              </a:spcAft>
              <a:buClr>
                <a:srgbClr val="05416B"/>
              </a:buClr>
              <a:buSzPts val="1600"/>
              <a:buFont typeface="Noto Sans Symbols"/>
              <a:buChar char="◆"/>
              <a:defRPr sz="1600" b="0" i="0" u="none" strike="noStrike" cap="none">
                <a:solidFill>
                  <a:srgbClr val="05416B"/>
                </a:solidFill>
                <a:latin typeface="Arial Narrow"/>
                <a:ea typeface="Arial Narrow"/>
                <a:cs typeface="Arial Narrow"/>
                <a:sym typeface="Arial Narrow"/>
              </a:defRPr>
            </a:lvl3pPr>
            <a:lvl4pPr marL="1828800" marR="0" lvl="3"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4pPr>
            <a:lvl5pPr marL="2286000" marR="0" lvl="4"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5pPr>
            <a:lvl6pPr marL="2743200" marR="0" lvl="5"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6pPr>
            <a:lvl7pPr marL="3200400" marR="0" lvl="6"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7pPr>
            <a:lvl8pPr marL="3657600" marR="0" lvl="7"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8pPr>
            <a:lvl9pPr marL="4114800" marR="0" lvl="8" indent="-330200" algn="l" rtl="0">
              <a:lnSpc>
                <a:spcPct val="100000"/>
              </a:lnSpc>
              <a:spcBef>
                <a:spcPts val="400"/>
              </a:spcBef>
              <a:spcAft>
                <a:spcPts val="0"/>
              </a:spcAft>
              <a:buClr>
                <a:srgbClr val="05416B"/>
              </a:buClr>
              <a:buSzPts val="1600"/>
              <a:buFont typeface="Arial"/>
              <a:buChar char="●"/>
              <a:defRPr sz="1600"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12" name="Image 7" descr="Une image contenant texte, clipart, signe&#10;&#10;Description générée automatiquement">
            <a:extLst>
              <a:ext uri="{FF2B5EF4-FFF2-40B4-BE49-F238E27FC236}">
                <a16:creationId xmlns:a16="http://schemas.microsoft.com/office/drawing/2014/main" id="{D2A609A4-5BE5-400E-B312-97E6A18F73A1}"/>
              </a:ext>
            </a:extLst>
          </p:cNvPr>
          <p:cNvPicPr>
            <a:picLocks noChangeAspect="1"/>
          </p:cNvPicPr>
          <p:nvPr userDrawn="1"/>
        </p:nvPicPr>
        <p:blipFill>
          <a:blip r:embed="rId3"/>
          <a:stretch>
            <a:fillRect/>
          </a:stretch>
        </p:blipFill>
        <p:spPr>
          <a:xfrm>
            <a:off x="363502" y="4577878"/>
            <a:ext cx="1170470" cy="258192"/>
          </a:xfrm>
          <a:prstGeom prst="rect">
            <a:avLst/>
          </a:prstGeom>
        </p:spPr>
      </p:pic>
      <p:sp>
        <p:nvSpPr>
          <p:cNvPr id="13" name="TextBox 12">
            <a:extLst>
              <a:ext uri="{FF2B5EF4-FFF2-40B4-BE49-F238E27FC236}">
                <a16:creationId xmlns:a16="http://schemas.microsoft.com/office/drawing/2014/main" id="{D47E70A1-DBA0-42C9-AA39-8766FD42EA51}"/>
              </a:ext>
            </a:extLst>
          </p:cNvPr>
          <p:cNvSpPr txBox="1"/>
          <p:nvPr userDrawn="1"/>
        </p:nvSpPr>
        <p:spPr>
          <a:xfrm>
            <a:off x="261372" y="4855630"/>
            <a:ext cx="1431802" cy="187744"/>
          </a:xfrm>
          <a:prstGeom prst="rect">
            <a:avLst/>
          </a:prstGeom>
          <a:noFill/>
        </p:spPr>
        <p:txBody>
          <a:bodyPr wrap="none" rtlCol="0">
            <a:spAutoFit/>
          </a:bodyPr>
          <a:lstStyle/>
          <a:p>
            <a:pPr algn="l"/>
            <a:r>
              <a:rPr lang="en-CH" sz="605" dirty="0">
                <a:solidFill>
                  <a:srgbClr val="65B98B"/>
                </a:solidFill>
                <a:latin typeface="Helvetica LT Std Cond" panose="020B0506020202030204" pitchFamily="34" charset="0"/>
              </a:rPr>
              <a:t>ESMO WEBINAR ON GASTRIC CANCER</a:t>
            </a:r>
          </a:p>
        </p:txBody>
      </p:sp>
    </p:spTree>
    <p:extLst>
      <p:ext uri="{BB962C8B-B14F-4D97-AF65-F5344CB8AC3E}">
        <p14:creationId xmlns:p14="http://schemas.microsoft.com/office/powerpoint/2010/main" val="194330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65" r:id="rId3"/>
    <p:sldLayoutId id="2147483660" r:id="rId4"/>
    <p:sldLayoutId id="2147483670" r:id="rId5"/>
    <p:sldLayoutId id="2147483662" r:id="rId6"/>
    <p:sldLayoutId id="2147483667" r:id="rId7"/>
    <p:sldLayoutId id="2147483668" r:id="rId8"/>
    <p:sldLayoutId id="2147483673" r:id="rId9"/>
    <p:sldLayoutId id="214748366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15AE-A960-44D8-B95F-F4A83AA90509}"/>
              </a:ext>
            </a:extLst>
          </p:cNvPr>
          <p:cNvSpPr>
            <a:spLocks noGrp="1"/>
          </p:cNvSpPr>
          <p:nvPr>
            <p:ph type="ctrTitle"/>
          </p:nvPr>
        </p:nvSpPr>
        <p:spPr/>
        <p:txBody>
          <a:bodyPr/>
          <a:lstStyle/>
          <a:p>
            <a:endParaRPr lang="en-CH"/>
          </a:p>
        </p:txBody>
      </p:sp>
      <p:sp>
        <p:nvSpPr>
          <p:cNvPr id="3" name="Subtitle 2">
            <a:extLst>
              <a:ext uri="{FF2B5EF4-FFF2-40B4-BE49-F238E27FC236}">
                <a16:creationId xmlns:a16="http://schemas.microsoft.com/office/drawing/2014/main" id="{3F3A14BF-133D-4922-AE7C-6919CC508BFD}"/>
              </a:ext>
            </a:extLst>
          </p:cNvPr>
          <p:cNvSpPr>
            <a:spLocks noGrp="1"/>
          </p:cNvSpPr>
          <p:nvPr>
            <p:ph type="subTitle" idx="1"/>
          </p:nvPr>
        </p:nvSpPr>
        <p:spPr/>
        <p:txBody>
          <a:bodyPr/>
          <a:lstStyle/>
          <a:p>
            <a:endParaRPr lang="en-CH"/>
          </a:p>
        </p:txBody>
      </p:sp>
      <p:sp>
        <p:nvSpPr>
          <p:cNvPr id="4" name="Text Placeholder 3">
            <a:extLst>
              <a:ext uri="{FF2B5EF4-FFF2-40B4-BE49-F238E27FC236}">
                <a16:creationId xmlns:a16="http://schemas.microsoft.com/office/drawing/2014/main" id="{73491888-7054-42AC-86EE-F2DF2DF8AB3C}"/>
              </a:ext>
            </a:extLst>
          </p:cNvPr>
          <p:cNvSpPr>
            <a:spLocks noGrp="1"/>
          </p:cNvSpPr>
          <p:nvPr>
            <p:ph type="body" idx="2"/>
          </p:nvPr>
        </p:nvSpPr>
        <p:spPr/>
        <p:txBody>
          <a:bodyPr/>
          <a:lstStyle/>
          <a:p>
            <a:endParaRPr lang="en-CH"/>
          </a:p>
        </p:txBody>
      </p:sp>
    </p:spTree>
    <p:extLst>
      <p:ext uri="{BB962C8B-B14F-4D97-AF65-F5344CB8AC3E}">
        <p14:creationId xmlns:p14="http://schemas.microsoft.com/office/powerpoint/2010/main" val="143013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330AEF-B40D-4137-97CF-F2C6F94F8B56}"/>
              </a:ext>
            </a:extLst>
          </p:cNvPr>
          <p:cNvSpPr>
            <a:spLocks noGrp="1"/>
          </p:cNvSpPr>
          <p:nvPr>
            <p:ph type="body" idx="2"/>
          </p:nvPr>
        </p:nvSpPr>
        <p:spPr/>
        <p:txBody>
          <a:bodyPr/>
          <a:lstStyle/>
          <a:p>
            <a:endParaRPr lang="en-CH"/>
          </a:p>
        </p:txBody>
      </p:sp>
    </p:spTree>
    <p:extLst>
      <p:ext uri="{BB962C8B-B14F-4D97-AF65-F5344CB8AC3E}">
        <p14:creationId xmlns:p14="http://schemas.microsoft.com/office/powerpoint/2010/main" val="3262538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70" name="Google Shape;70;p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latin typeface="Arial Narrow" panose="020B0604020202020204" pitchFamily="34" charset="0"/>
                <a:cs typeface="Arial Narrow" panose="020B0604020202020204" pitchFamily="34" charset="0"/>
              </a:rPr>
              <a:t>DECLARATION OF INTERESTS</a:t>
            </a:r>
            <a:endParaRPr lang="en-CH">
              <a:latin typeface="Arial Narrow" panose="020B0604020202020204" pitchFamily="34" charset="0"/>
              <a:cs typeface="Arial Narrow" panose="020B0604020202020204" pitchFamily="34" charset="0"/>
            </a:endParaRPr>
          </a:p>
        </p:txBody>
      </p:sp>
      <p:sp>
        <p:nvSpPr>
          <p:cNvPr id="69" name="Google Shape;69;p2"/>
          <p:cNvSpPr txBox="1">
            <a:spLocks noGrp="1"/>
          </p:cNvSpPr>
          <p:nvPr>
            <p:ph type="body" idx="1"/>
          </p:nvPr>
        </p:nvSpPr>
        <p:spPr>
          <a:xfrm>
            <a:off x="367250" y="1170445"/>
            <a:ext cx="8409900" cy="27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630"/>
              <a:buNone/>
            </a:pPr>
            <a:r>
              <a:rPr lang="en-US">
                <a:solidFill>
                  <a:srgbClr val="05406B"/>
                </a:solidFill>
                <a:latin typeface="Arial Narrow" panose="020B0604020202020204" pitchFamily="34" charset="0"/>
                <a:cs typeface="Arial Narrow" panose="020B0604020202020204" pitchFamily="34" charset="0"/>
              </a:rPr>
              <a:t>Please declare all interests arising from your work or expertise which may be perceived to conflict with the integrity of ESMO and/or your work within the Society.</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The Declaration of Interests included in your slide presentation(s) must specify all financial / non-financial interests you have in relation to the following </a:t>
            </a:r>
            <a:r>
              <a:rPr lang="en-US" b="1">
                <a:solidFill>
                  <a:srgbClr val="05406B"/>
                </a:solidFill>
                <a:latin typeface="Arial Narrow" panose="020B0604020202020204" pitchFamily="34" charset="0"/>
                <a:cs typeface="Arial Narrow" panose="020B0604020202020204" pitchFamily="34" charset="0"/>
              </a:rPr>
              <a:t>relevant </a:t>
            </a:r>
            <a:r>
              <a:rPr lang="en-US" b="1" err="1">
                <a:solidFill>
                  <a:srgbClr val="05406B"/>
                </a:solidFill>
                <a:latin typeface="Arial Narrow" panose="020B0604020202020204" pitchFamily="34" charset="0"/>
                <a:cs typeface="Arial Narrow" panose="020B0604020202020204" pitchFamily="34" charset="0"/>
              </a:rPr>
              <a:t>organisations</a:t>
            </a:r>
            <a:r>
              <a:rPr lang="en-US" b="1">
                <a:solidFill>
                  <a:srgbClr val="05406B"/>
                </a:solidFill>
                <a:latin typeface="Arial Narrow" panose="020B0604020202020204" pitchFamily="34" charset="0"/>
                <a:cs typeface="Arial Narrow" panose="020B0604020202020204" pitchFamily="34" charset="0"/>
              </a:rPr>
              <a:t> </a:t>
            </a:r>
            <a:r>
              <a:rPr lang="en-US">
                <a:solidFill>
                  <a:srgbClr val="05406B"/>
                </a:solidFill>
                <a:latin typeface="Arial Narrow" panose="020B0604020202020204" pitchFamily="34" charset="0"/>
                <a:cs typeface="Arial Narrow" panose="020B0604020202020204" pitchFamily="34" charset="0"/>
              </a:rPr>
              <a:t>and should cover the last two calendar years:</a:t>
            </a: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l" rtl="0">
              <a:lnSpc>
                <a:spcPct val="100000"/>
              </a:lnSpc>
              <a:spcBef>
                <a:spcPts val="320"/>
              </a:spcBef>
              <a:spcAft>
                <a:spcPts val="0"/>
              </a:spcAft>
              <a:buSzPts val="560"/>
              <a:buNone/>
            </a:pPr>
            <a:r>
              <a:rPr lang="en-US" b="1">
                <a:solidFill>
                  <a:srgbClr val="05406B"/>
                </a:solidFill>
                <a:latin typeface="Arial Narrow" panose="020B0604020202020204" pitchFamily="34" charset="0"/>
                <a:cs typeface="Arial Narrow" panose="020B0604020202020204" pitchFamily="34" charset="0"/>
              </a:rPr>
              <a:t>Pharmaceutical, diagnostic, biotechnology, medical technology, therapeutic, artificial intelligence and research companies in the medical and healthcare areas, private healthcare providers, commercial medical education providers, medical societies, foundations or charities.</a:t>
            </a:r>
            <a:endParaRPr lang="en-CH" b="1">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D4F8898C-E20C-41A1-BB8F-FDF7B22B6BD1}"/>
              </a:ext>
            </a:extLst>
          </p:cNvPr>
          <p:cNvSpPr>
            <a:spLocks noGrp="1"/>
          </p:cNvSpPr>
          <p:nvPr>
            <p:ph type="body" idx="12"/>
          </p:nvPr>
        </p:nvSpPr>
        <p:spPr/>
        <p:txBody>
          <a:bodyPr/>
          <a:lstStyle/>
          <a:p>
            <a:endParaRPr lang="en-CH"/>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Google Shape;75;p3">
            <a:extLst>
              <a:ext uri="{FF2B5EF4-FFF2-40B4-BE49-F238E27FC236}">
                <a16:creationId xmlns:a16="http://schemas.microsoft.com/office/drawing/2014/main" id="{342AA0CB-1934-42CD-8EE8-40BC8DC60977}"/>
              </a:ext>
            </a:extLst>
          </p:cNvPr>
          <p:cNvSpPr txBox="1">
            <a:spLocks/>
          </p:cNvSpPr>
          <p:nvPr/>
        </p:nvSpPr>
        <p:spPr>
          <a:xfrm>
            <a:off x="367118" y="485243"/>
            <a:ext cx="8409764" cy="38685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560"/>
            </a:pPr>
            <a:r>
              <a:rPr lang="en-US" b="1">
                <a:solidFill>
                  <a:srgbClr val="05406B"/>
                </a:solidFill>
                <a:latin typeface="Arial Narrow" panose="020B0604020202020204" pitchFamily="34" charset="0"/>
                <a:cs typeface="Arial Narrow" panose="020B0604020202020204" pitchFamily="34" charset="0"/>
              </a:rPr>
              <a:t>You should provide details about any financial / non-financial interests you may have in the above-mentioned </a:t>
            </a:r>
            <a:r>
              <a:rPr lang="en-US" b="1" err="1">
                <a:solidFill>
                  <a:srgbClr val="05406B"/>
                </a:solidFill>
                <a:latin typeface="Arial Narrow" panose="020B0604020202020204" pitchFamily="34" charset="0"/>
                <a:cs typeface="Arial Narrow" panose="020B0604020202020204" pitchFamily="34" charset="0"/>
              </a:rPr>
              <a:t>organisations</a:t>
            </a:r>
            <a:r>
              <a:rPr lang="en-US" b="1">
                <a:solidFill>
                  <a:srgbClr val="05406B"/>
                </a:solidFill>
                <a:latin typeface="Arial Narrow" panose="020B0604020202020204" pitchFamily="34" charset="0"/>
                <a:cs typeface="Arial Narrow" panose="020B0604020202020204" pitchFamily="34" charset="0"/>
              </a:rPr>
              <a:t>, including, but not limited to:</a:t>
            </a:r>
            <a:endParaRPr lang="en-CH" b="1">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Compensation you have received for any speaker, consultancy or advisory role or similar activity (e.g. public speaking, writing engagements, expert testimony). </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Any role in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for which you are financially compensated (e.g. as an employee, officer or member of the Board of Directors).</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stocks or ownership interests that you have in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(as defined on the previous slide).</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err="1">
                <a:solidFill>
                  <a:srgbClr val="05406B"/>
                </a:solidFill>
                <a:latin typeface="Arial Narrow" panose="020B0604020202020204" pitchFamily="34" charset="0"/>
                <a:cs typeface="Arial Narrow" panose="020B0604020202020204" pitchFamily="34" charset="0"/>
              </a:rPr>
              <a:t>Licen</a:t>
            </a:r>
            <a:r>
              <a:rPr lang="en-CH" sz="900">
                <a:solidFill>
                  <a:srgbClr val="05406B"/>
                </a:solidFill>
                <a:latin typeface="Arial Narrow" panose="020B0604020202020204" pitchFamily="34" charset="0"/>
                <a:cs typeface="Arial Narrow" panose="020B0604020202020204" pitchFamily="34" charset="0"/>
              </a:rPr>
              <a:t>s</a:t>
            </a:r>
            <a:r>
              <a:rPr lang="en-US" sz="900" err="1">
                <a:solidFill>
                  <a:srgbClr val="05406B"/>
                </a:solidFill>
                <a:latin typeface="Arial Narrow" panose="020B0604020202020204" pitchFamily="34" charset="0"/>
                <a:cs typeface="Arial Narrow" panose="020B0604020202020204" pitchFamily="34" charset="0"/>
              </a:rPr>
              <a:t>ing</a:t>
            </a:r>
            <a:r>
              <a:rPr lang="en-US" sz="900">
                <a:solidFill>
                  <a:srgbClr val="05406B"/>
                </a:solidFill>
                <a:latin typeface="Arial Narrow" panose="020B0604020202020204" pitchFamily="34" charset="0"/>
                <a:cs typeface="Arial Narrow" panose="020B0604020202020204" pitchFamily="34" charset="0"/>
              </a:rPr>
              <a:t> fees or royalties that you receive / have received from any Intellectual Property (IP) interests relating to the healthcare or medical education industries. Also list any such arrangements that do not currently provide an income but could in the future (i.e. a license that has been granted).</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non-remunerated activities you have performed for any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(e.g. a leadership position, advisory role, principal investigator or project lead).</a:t>
            </a:r>
            <a:endParaRPr lang="en-CH">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 </a:t>
            </a:r>
            <a:endParaRPr lang="en-CH">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any non-financial benefits received from a relevant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(as defined on the previous slide).For example, access to proprietary information or samples of medical products that are used in your research </a:t>
            </a:r>
            <a:r>
              <a:rPr lang="en-US" sz="900" err="1">
                <a:solidFill>
                  <a:srgbClr val="05406B"/>
                </a:solidFill>
                <a:latin typeface="Arial Narrow" panose="020B0604020202020204" pitchFamily="34" charset="0"/>
                <a:cs typeface="Arial Narrow" panose="020B0604020202020204" pitchFamily="34" charset="0"/>
              </a:rPr>
              <a:t>programme</a:t>
            </a:r>
            <a:r>
              <a:rPr lang="en-US" sz="900">
                <a:solidFill>
                  <a:srgbClr val="05406B"/>
                </a:solidFill>
                <a:latin typeface="Arial Narrow" panose="020B0604020202020204" pitchFamily="34" charset="0"/>
                <a:cs typeface="Arial Narrow" panose="020B0604020202020204" pitchFamily="34" charset="0"/>
              </a:rPr>
              <a:t>.</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a:solidFill>
                  <a:srgbClr val="05406B"/>
                </a:solidFill>
                <a:latin typeface="Arial Narrow" panose="020B0604020202020204" pitchFamily="34" charset="0"/>
                <a:cs typeface="Arial Narrow" panose="020B0604020202020204" pitchFamily="34" charset="0"/>
              </a:rPr>
              <a:t>Details of membership or affiliation with any political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pressure group, lobbying </a:t>
            </a:r>
            <a:r>
              <a:rPr lang="en-US" sz="900" err="1">
                <a:solidFill>
                  <a:srgbClr val="05406B"/>
                </a:solidFill>
                <a:latin typeface="Arial Narrow" panose="020B0604020202020204" pitchFamily="34" charset="0"/>
                <a:cs typeface="Arial Narrow" panose="020B0604020202020204" pitchFamily="34" charset="0"/>
              </a:rPr>
              <a:t>organisation</a:t>
            </a:r>
            <a:r>
              <a:rPr lang="en-US" sz="900">
                <a:solidFill>
                  <a:srgbClr val="05406B"/>
                </a:solidFill>
                <a:latin typeface="Arial Narrow" panose="020B0604020202020204" pitchFamily="34" charset="0"/>
                <a:cs typeface="Arial Narrow" panose="020B0604020202020204" pitchFamily="34" charset="0"/>
              </a:rPr>
              <a:t> or similar association operating in similar areas as ESMO or with relevance to cancer medicine.</a:t>
            </a:r>
            <a:endParaRPr lang="en-CH">
              <a:solidFill>
                <a:srgbClr val="05406B"/>
              </a:solidFill>
              <a:latin typeface="Arial Narrow" panose="020B0604020202020204" pitchFamily="34" charset="0"/>
              <a:cs typeface="Arial Narrow" panose="020B0604020202020204" pitchFamily="34" charset="0"/>
            </a:endParaRPr>
          </a:p>
          <a:p>
            <a:pPr>
              <a:buSzPts val="315"/>
            </a:pPr>
            <a:endParaRPr lang="en-CH" sz="900">
              <a:solidFill>
                <a:srgbClr val="05406B"/>
              </a:solidFill>
              <a:latin typeface="Arial Narrow" panose="020B0604020202020204" pitchFamily="34" charset="0"/>
              <a:cs typeface="Arial Narrow" panose="020B0604020202020204" pitchFamily="34" charset="0"/>
            </a:endParaRPr>
          </a:p>
          <a:p>
            <a:pPr>
              <a:buSzPts val="315"/>
            </a:pPr>
            <a:r>
              <a:rPr lang="en-US" sz="900" b="1">
                <a:solidFill>
                  <a:srgbClr val="05406B"/>
                </a:solidFill>
                <a:latin typeface="Arial Narrow" panose="020B0604020202020204" pitchFamily="34" charset="0"/>
                <a:cs typeface="Arial Narrow" panose="020B0604020202020204" pitchFamily="34" charset="0"/>
              </a:rPr>
              <a:t>If you have nothing to declare then please also state this.</a:t>
            </a:r>
            <a:endParaRPr lang="en-CH" b="1">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a:p>
            <a:pPr>
              <a:spcBef>
                <a:spcPts val="180"/>
              </a:spcBef>
              <a:buSzPts val="315"/>
            </a:pPr>
            <a:endParaRPr lang="en-CH" sz="900">
              <a:solidFill>
                <a:srgbClr val="05406B"/>
              </a:solidFill>
              <a:latin typeface="Arial Narrow" panose="020B0604020202020204" pitchFamily="34" charset="0"/>
              <a:cs typeface="Arial Narrow" panose="020B0604020202020204" pitchFamily="34" charset="0"/>
            </a:endParaRPr>
          </a:p>
        </p:txBody>
      </p:sp>
      <p:sp>
        <p:nvSpPr>
          <p:cNvPr id="7" name="Text Placeholder 6">
            <a:extLst>
              <a:ext uri="{FF2B5EF4-FFF2-40B4-BE49-F238E27FC236}">
                <a16:creationId xmlns:a16="http://schemas.microsoft.com/office/drawing/2014/main" id="{76CCF40A-B49B-4AB8-9090-3C46DF08839A}"/>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43102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a:t>DECLARATION OF INTERESTS</a:t>
            </a:r>
            <a:endParaRPr/>
          </a:p>
        </p:txBody>
      </p:sp>
      <p:sp>
        <p:nvSpPr>
          <p:cNvPr id="80" name="Google Shape;80;p4"/>
          <p:cNvSpPr txBox="1">
            <a:spLocks noGrp="1"/>
          </p:cNvSpPr>
          <p:nvPr>
            <p:ph type="body" idx="1"/>
          </p:nvPr>
        </p:nvSpPr>
        <p:spPr>
          <a:xfrm>
            <a:off x="367250" y="1161558"/>
            <a:ext cx="8409900" cy="27000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First name Last name</a:t>
            </a: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endParaRPr lang="en-CH">
              <a:solidFill>
                <a:srgbClr val="05406B"/>
              </a:solidFill>
              <a:latin typeface="Arial Narrow" panose="020B0604020202020204" pitchFamily="34" charset="0"/>
              <a:cs typeface="Arial Narrow" panose="020B0604020202020204" pitchFamily="34" charset="0"/>
            </a:endParaRPr>
          </a:p>
          <a:p>
            <a:pPr marL="0" lvl="0" indent="0" algn="just" rtl="0">
              <a:lnSpc>
                <a:spcPct val="100000"/>
              </a:lnSpc>
              <a:spcBef>
                <a:spcPts val="320"/>
              </a:spcBef>
              <a:spcAft>
                <a:spcPts val="0"/>
              </a:spcAft>
              <a:buSzPts val="560"/>
              <a:buNone/>
            </a:pPr>
            <a:r>
              <a:rPr lang="en-US">
                <a:solidFill>
                  <a:srgbClr val="05406B"/>
                </a:solidFill>
                <a:latin typeface="Arial Narrow" panose="020B0604020202020204" pitchFamily="34" charset="0"/>
                <a:cs typeface="Arial Narrow" panose="020B0604020202020204" pitchFamily="34" charset="0"/>
              </a:rPr>
              <a:t>Please state your disclosures here</a:t>
            </a:r>
            <a:endParaRPr lang="en-CH">
              <a:solidFill>
                <a:srgbClr val="05406B"/>
              </a:solidFill>
              <a:latin typeface="Arial Narrow" panose="020B0604020202020204" pitchFamily="34" charset="0"/>
              <a:cs typeface="Arial Narrow" panose="020B0604020202020204" pitchFamily="34" charset="0"/>
            </a:endParaRPr>
          </a:p>
        </p:txBody>
      </p:sp>
      <p:sp>
        <p:nvSpPr>
          <p:cNvPr id="3" name="Text Placeholder 2">
            <a:extLst>
              <a:ext uri="{FF2B5EF4-FFF2-40B4-BE49-F238E27FC236}">
                <a16:creationId xmlns:a16="http://schemas.microsoft.com/office/drawing/2014/main" id="{203B1E65-F968-432C-8EE8-E267C1603B65}"/>
              </a:ext>
            </a:extLst>
          </p:cNvPr>
          <p:cNvSpPr>
            <a:spLocks noGrp="1"/>
          </p:cNvSpPr>
          <p:nvPr>
            <p:ph type="body" idx="12"/>
          </p:nvPr>
        </p:nvSpPr>
        <p:spPr/>
        <p:txBody>
          <a:bodyPr/>
          <a:lstStyle/>
          <a:p>
            <a:endParaRPr lang="en-CH"/>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71E44148-BEAC-634C-BE76-44E519C442C5}"/>
              </a:ext>
            </a:extLst>
          </p:cNvPr>
          <p:cNvSpPr>
            <a:spLocks noGrp="1"/>
          </p:cNvSpPr>
          <p:nvPr>
            <p:ph type="subTitle" idx="2"/>
          </p:nvPr>
        </p:nvSpPr>
        <p:spPr/>
        <p:txBody>
          <a:bodyPr/>
          <a:lstStyle/>
          <a:p>
            <a:endParaRPr lang="fr-FR"/>
          </a:p>
        </p:txBody>
      </p:sp>
      <p:sp>
        <p:nvSpPr>
          <p:cNvPr id="3" name="Titre 2">
            <a:extLst>
              <a:ext uri="{FF2B5EF4-FFF2-40B4-BE49-F238E27FC236}">
                <a16:creationId xmlns:a16="http://schemas.microsoft.com/office/drawing/2014/main" id="{AD56E418-30B0-4846-8C8B-F17414D2AC07}"/>
              </a:ext>
            </a:extLst>
          </p:cNvPr>
          <p:cNvSpPr>
            <a:spLocks noGrp="1"/>
          </p:cNvSpPr>
          <p:nvPr>
            <p:ph type="ctrTitle"/>
          </p:nvPr>
        </p:nvSpPr>
        <p:spPr/>
        <p:txBody>
          <a:bodyPr/>
          <a:lstStyle/>
          <a:p>
            <a:endParaRPr lang="fr-FR"/>
          </a:p>
        </p:txBody>
      </p:sp>
      <p:sp>
        <p:nvSpPr>
          <p:cNvPr id="4" name="Espace réservé du texte 3">
            <a:extLst>
              <a:ext uri="{FF2B5EF4-FFF2-40B4-BE49-F238E27FC236}">
                <a16:creationId xmlns:a16="http://schemas.microsoft.com/office/drawing/2014/main" id="{5B90A601-4865-A641-8F42-FA8E400AAB6F}"/>
              </a:ext>
            </a:extLst>
          </p:cNvPr>
          <p:cNvSpPr>
            <a:spLocks noGrp="1"/>
          </p:cNvSpPr>
          <p:nvPr>
            <p:ph type="body" idx="1"/>
          </p:nvPr>
        </p:nvSpPr>
        <p:spPr/>
        <p:txBody>
          <a:bodyPr/>
          <a:lstStyle/>
          <a:p>
            <a:endParaRPr lang="fr-FR"/>
          </a:p>
        </p:txBody>
      </p:sp>
      <p:sp>
        <p:nvSpPr>
          <p:cNvPr id="5" name="Espace réservé du texte 4">
            <a:extLst>
              <a:ext uri="{FF2B5EF4-FFF2-40B4-BE49-F238E27FC236}">
                <a16:creationId xmlns:a16="http://schemas.microsoft.com/office/drawing/2014/main" id="{CD734844-01EB-654E-8A90-14F29209AF26}"/>
              </a:ext>
            </a:extLst>
          </p:cNvPr>
          <p:cNvSpPr>
            <a:spLocks noGrp="1"/>
          </p:cNvSpPr>
          <p:nvPr>
            <p:ph type="body" idx="12"/>
          </p:nvPr>
        </p:nvSpPr>
        <p:spPr/>
        <p:txBody>
          <a:bodyPr/>
          <a:lstStyle/>
          <a:p>
            <a:endParaRPr lang="fr-FR"/>
          </a:p>
        </p:txBody>
      </p:sp>
    </p:spTree>
    <p:extLst>
      <p:ext uri="{BB962C8B-B14F-4D97-AF65-F5344CB8AC3E}">
        <p14:creationId xmlns:p14="http://schemas.microsoft.com/office/powerpoint/2010/main" val="293654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71E44148-BEAC-634C-BE76-44E519C442C5}"/>
              </a:ext>
            </a:extLst>
          </p:cNvPr>
          <p:cNvSpPr>
            <a:spLocks noGrp="1"/>
          </p:cNvSpPr>
          <p:nvPr>
            <p:ph type="subTitle" idx="2"/>
          </p:nvPr>
        </p:nvSpPr>
        <p:spPr/>
        <p:txBody>
          <a:bodyPr/>
          <a:lstStyle/>
          <a:p>
            <a:endParaRPr lang="fr-FR"/>
          </a:p>
        </p:txBody>
      </p:sp>
      <p:sp>
        <p:nvSpPr>
          <p:cNvPr id="3" name="Titre 2">
            <a:extLst>
              <a:ext uri="{FF2B5EF4-FFF2-40B4-BE49-F238E27FC236}">
                <a16:creationId xmlns:a16="http://schemas.microsoft.com/office/drawing/2014/main" id="{AD56E418-30B0-4846-8C8B-F17414D2AC07}"/>
              </a:ext>
            </a:extLst>
          </p:cNvPr>
          <p:cNvSpPr>
            <a:spLocks noGrp="1"/>
          </p:cNvSpPr>
          <p:nvPr>
            <p:ph type="ctrTitle"/>
          </p:nvPr>
        </p:nvSpPr>
        <p:spPr/>
        <p:txBody>
          <a:bodyPr/>
          <a:lstStyle/>
          <a:p>
            <a:endParaRPr lang="fr-FR"/>
          </a:p>
        </p:txBody>
      </p:sp>
      <p:sp>
        <p:nvSpPr>
          <p:cNvPr id="4" name="Espace réservé du texte 3">
            <a:extLst>
              <a:ext uri="{FF2B5EF4-FFF2-40B4-BE49-F238E27FC236}">
                <a16:creationId xmlns:a16="http://schemas.microsoft.com/office/drawing/2014/main" id="{5B90A601-4865-A641-8F42-FA8E400AAB6F}"/>
              </a:ext>
            </a:extLst>
          </p:cNvPr>
          <p:cNvSpPr>
            <a:spLocks noGrp="1"/>
          </p:cNvSpPr>
          <p:nvPr>
            <p:ph type="body" idx="1"/>
          </p:nvPr>
        </p:nvSpPr>
        <p:spPr/>
        <p:txBody>
          <a:bodyPr/>
          <a:lstStyle/>
          <a:p>
            <a:endParaRPr lang="fr-FR"/>
          </a:p>
        </p:txBody>
      </p:sp>
      <p:sp>
        <p:nvSpPr>
          <p:cNvPr id="5" name="Espace réservé du texte 4">
            <a:extLst>
              <a:ext uri="{FF2B5EF4-FFF2-40B4-BE49-F238E27FC236}">
                <a16:creationId xmlns:a16="http://schemas.microsoft.com/office/drawing/2014/main" id="{CD734844-01EB-654E-8A90-14F29209AF26}"/>
              </a:ext>
            </a:extLst>
          </p:cNvPr>
          <p:cNvSpPr>
            <a:spLocks noGrp="1"/>
          </p:cNvSpPr>
          <p:nvPr>
            <p:ph type="body" idx="12"/>
          </p:nvPr>
        </p:nvSpPr>
        <p:spPr/>
        <p:txBody>
          <a:bodyPr/>
          <a:lstStyle/>
          <a:p>
            <a:endParaRPr lang="fr-FR"/>
          </a:p>
        </p:txBody>
      </p:sp>
    </p:spTree>
    <p:extLst>
      <p:ext uri="{BB962C8B-B14F-4D97-AF65-F5344CB8AC3E}">
        <p14:creationId xmlns:p14="http://schemas.microsoft.com/office/powerpoint/2010/main" val="2993191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F89840-06E7-4333-9294-D7ED820470CA}"/>
              </a:ext>
            </a:extLst>
          </p:cNvPr>
          <p:cNvSpPr>
            <a:spLocks noGrp="1"/>
          </p:cNvSpPr>
          <p:nvPr>
            <p:ph type="body" idx="12"/>
          </p:nvPr>
        </p:nvSpPr>
        <p:spPr/>
        <p:txBody>
          <a:bodyPr/>
          <a:lstStyle/>
          <a:p>
            <a:endParaRPr lang="en-CH" dirty="0"/>
          </a:p>
        </p:txBody>
      </p:sp>
    </p:spTree>
    <p:extLst>
      <p:ext uri="{BB962C8B-B14F-4D97-AF65-F5344CB8AC3E}">
        <p14:creationId xmlns:p14="http://schemas.microsoft.com/office/powerpoint/2010/main" val="380627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C7A234E8-69CD-4E86-9081-B07E70DD9327}"/>
              </a:ext>
            </a:extLst>
          </p:cNvPr>
          <p:cNvSpPr>
            <a:spLocks noGrp="1"/>
          </p:cNvSpPr>
          <p:nvPr>
            <p:ph type="subTitle" idx="2"/>
          </p:nvPr>
        </p:nvSpPr>
        <p:spPr/>
        <p:txBody>
          <a:bodyPr/>
          <a:lstStyle/>
          <a:p>
            <a:endParaRPr lang="en-CH"/>
          </a:p>
        </p:txBody>
      </p:sp>
      <p:sp>
        <p:nvSpPr>
          <p:cNvPr id="7" name="Title 6">
            <a:extLst>
              <a:ext uri="{FF2B5EF4-FFF2-40B4-BE49-F238E27FC236}">
                <a16:creationId xmlns:a16="http://schemas.microsoft.com/office/drawing/2014/main" id="{C8B532ED-85DF-4A74-B3C0-48CBF494A6C3}"/>
              </a:ext>
            </a:extLst>
          </p:cNvPr>
          <p:cNvSpPr>
            <a:spLocks noGrp="1"/>
          </p:cNvSpPr>
          <p:nvPr>
            <p:ph type="ctrTitle"/>
          </p:nvPr>
        </p:nvSpPr>
        <p:spPr/>
        <p:txBody>
          <a:bodyPr/>
          <a:lstStyle/>
          <a:p>
            <a:endParaRPr lang="en-CH"/>
          </a:p>
        </p:txBody>
      </p:sp>
      <p:sp>
        <p:nvSpPr>
          <p:cNvPr id="8" name="Text Placeholder 7">
            <a:extLst>
              <a:ext uri="{FF2B5EF4-FFF2-40B4-BE49-F238E27FC236}">
                <a16:creationId xmlns:a16="http://schemas.microsoft.com/office/drawing/2014/main" id="{AAE4B2B5-139F-47A3-B3CD-4D1A23B6B72D}"/>
              </a:ext>
            </a:extLst>
          </p:cNvPr>
          <p:cNvSpPr>
            <a:spLocks noGrp="1"/>
          </p:cNvSpPr>
          <p:nvPr>
            <p:ph type="body" idx="1"/>
          </p:nvPr>
        </p:nvSpPr>
        <p:spPr/>
        <p:txBody>
          <a:bodyPr/>
          <a:lstStyle/>
          <a:p>
            <a:endParaRPr lang="en-CH"/>
          </a:p>
        </p:txBody>
      </p:sp>
      <p:sp>
        <p:nvSpPr>
          <p:cNvPr id="10" name="Text Placeholder 9">
            <a:extLst>
              <a:ext uri="{FF2B5EF4-FFF2-40B4-BE49-F238E27FC236}">
                <a16:creationId xmlns:a16="http://schemas.microsoft.com/office/drawing/2014/main" id="{25B70E09-3840-40A8-9C03-02564BF02F09}"/>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1551789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E6B8F-8A75-45A7-8CAD-BF59A978994B}"/>
              </a:ext>
            </a:extLst>
          </p:cNvPr>
          <p:cNvSpPr>
            <a:spLocks noGrp="1"/>
          </p:cNvSpPr>
          <p:nvPr>
            <p:ph type="body" idx="12"/>
          </p:nvPr>
        </p:nvSpPr>
        <p:spPr/>
        <p:txBody>
          <a:bodyPr/>
          <a:lstStyle/>
          <a:p>
            <a:endParaRPr lang="en-CH"/>
          </a:p>
        </p:txBody>
      </p:sp>
    </p:spTree>
    <p:extLst>
      <p:ext uri="{BB962C8B-B14F-4D97-AF65-F5344CB8AC3E}">
        <p14:creationId xmlns:p14="http://schemas.microsoft.com/office/powerpoint/2010/main" val="251620622"/>
      </p:ext>
    </p:extLst>
  </p:cSld>
  <p:clrMapOvr>
    <a:masterClrMapping/>
  </p:clrMapOvr>
</p:sld>
</file>

<file path=ppt/theme/theme1.xml><?xml version="1.0" encoding="utf-8"?>
<a:theme xmlns:a="http://schemas.openxmlformats.org/drawingml/2006/main" name="Office Theme">
  <a:themeElements>
    <a:clrScheme name="Custom 29">
      <a:dk1>
        <a:srgbClr val="000000"/>
      </a:dk1>
      <a:lt1>
        <a:srgbClr val="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CE136C317D47C40A7DB6EBEEF0C8D5E" ma:contentTypeVersion="264" ma:contentTypeDescription="Create a new document." ma:contentTypeScope="" ma:versionID="88d856e4c2d3c8a6930b9e6fc02e6d35">
  <xsd:schema xmlns:xsd="http://www.w3.org/2001/XMLSchema" xmlns:xs="http://www.w3.org/2001/XMLSchema" xmlns:p="http://schemas.microsoft.com/office/2006/metadata/properties" xmlns:ns2="bbaa1f26-0ad6-44ce-939c-e2495ef1dad8" xmlns:ns3="e594d087-ff2a-4f38-b271-116aaaee5c3e" targetNamespace="http://schemas.microsoft.com/office/2006/metadata/properties" ma:root="true" ma:fieldsID="a9dade51c2dd432d93e6c322d965903d" ns2:_="" ns3:_="">
    <xsd:import namespace="bbaa1f26-0ad6-44ce-939c-e2495ef1dad8"/>
    <xsd:import namespace="e594d087-ff2a-4f38-b271-116aaaee5c3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a1f26-0ad6-44ce-939c-e2495ef1dad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4d087-ff2a-4f38-b271-116aaaee5c3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bbaa1f26-0ad6-44ce-939c-e2495ef1dad8">P2HCDK7ER42K-171560029-217175</_dlc_DocId>
    <_dlc_DocIdUrl xmlns="bbaa1f26-0ad6-44ce-939c-e2495ef1dad8">
      <Url>https://esmo365.sharepoint.com/sites/CENTRALREPOSITORY/_layouts/15/DocIdRedir.aspx?ID=P2HCDK7ER42K-171560029-217175</Url>
      <Description>P2HCDK7ER42K-171560029-217175</Description>
    </_dlc_DocIdUrl>
  </documentManagement>
</p:properties>
</file>

<file path=customXml/itemProps1.xml><?xml version="1.0" encoding="utf-8"?>
<ds:datastoreItem xmlns:ds="http://schemas.openxmlformats.org/officeDocument/2006/customXml" ds:itemID="{C6C2498D-17C8-4C46-BAE5-9F60549E5044}">
  <ds:schemaRefs>
    <ds:schemaRef ds:uri="http://schemas.microsoft.com/sharepoint/events"/>
  </ds:schemaRefs>
</ds:datastoreItem>
</file>

<file path=customXml/itemProps2.xml><?xml version="1.0" encoding="utf-8"?>
<ds:datastoreItem xmlns:ds="http://schemas.openxmlformats.org/officeDocument/2006/customXml" ds:itemID="{07760183-DB77-403F-87F7-B1326240EAA1}">
  <ds:schemaRefs>
    <ds:schemaRef ds:uri="http://schemas.microsoft.com/sharepoint/v3/contenttype/forms"/>
  </ds:schemaRefs>
</ds:datastoreItem>
</file>

<file path=customXml/itemProps3.xml><?xml version="1.0" encoding="utf-8"?>
<ds:datastoreItem xmlns:ds="http://schemas.openxmlformats.org/officeDocument/2006/customXml" ds:itemID="{0DCF7507-396C-498B-B40B-7A629B133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aa1f26-0ad6-44ce-939c-e2495ef1dad8"/>
    <ds:schemaRef ds:uri="e594d087-ff2a-4f38-b271-116aaaee5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F632DD0-A36D-4C31-AEF0-1DEE2173D32C}">
  <ds:schemaRefs>
    <ds:schemaRef ds:uri="http://purl.org/dc/terms/"/>
    <ds:schemaRef ds:uri="http://www.w3.org/XML/1998/namespace"/>
    <ds:schemaRef ds:uri="http://schemas.microsoft.com/office/2006/documentManagement/types"/>
    <ds:schemaRef ds:uri="e594d087-ff2a-4f38-b271-116aaaee5c3e"/>
    <ds:schemaRef ds:uri="bbaa1f26-0ad6-44ce-939c-e2495ef1dad8"/>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TotalTime>
  <Words>484</Words>
  <Application>Microsoft Office PowerPoint</Application>
  <PresentationFormat>On-screen Show (16:9)</PresentationFormat>
  <Paragraphs>30</Paragraphs>
  <Slides>10</Slides>
  <Notes>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Noto Sans Symbols</vt:lpstr>
      <vt:lpstr>Arial</vt:lpstr>
      <vt:lpstr>Helvetica LT Std Cond</vt:lpstr>
      <vt:lpstr>Calibri</vt:lpstr>
      <vt:lpstr>Arial Narrow</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ESMO</dc:creator>
  <cp:lastModifiedBy>Mariya POZZI - ESMO</cp:lastModifiedBy>
  <cp:revision>4</cp:revision>
  <dcterms:created xsi:type="dcterms:W3CDTF">2016-02-17T10:07:52Z</dcterms:created>
  <dcterms:modified xsi:type="dcterms:W3CDTF">2021-10-21T12:09:11Z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0x0101002CE136C317D47C40A7DB6EBEEF0C8D5E</vt:lpwstr>
  </property>
  <property fmtid="{D5CDD505-2E9C-101B-9397-08002B2CF9AE}" pid="3" name="Order">
    <vt:r8>11992800</vt:r8>
  </property>
  <property fmtid="{D5CDD505-2E9C-101B-9397-08002B2CF9AE}" pid="4" name="_dlc_DocIdItemGuid">
    <vt:lpwstr>edb70a27-c2a4-4783-b2b0-719d62f0533e</vt:lpwstr>
  </property>
  <property fmtid="{D5CDD505-2E9C-101B-9397-08002B2CF9AE}" pid="5" name="MSIP_Label_e13d7371-9acc-44df-9bd2-377df458e9c5_Enabled">
    <vt:lpwstr>true</vt:lpwstr>
  </property>
  <property fmtid="{D5CDD505-2E9C-101B-9397-08002B2CF9AE}" pid="6" name="MSIP_Label_e13d7371-9acc-44df-9bd2-377df458e9c5_SetDate">
    <vt:lpwstr>2021-10-15T12:26:58Z</vt:lpwstr>
  </property>
  <property fmtid="{D5CDD505-2E9C-101B-9397-08002B2CF9AE}" pid="7" name="MSIP_Label_e13d7371-9acc-44df-9bd2-377df458e9c5_Method">
    <vt:lpwstr>Standard</vt:lpwstr>
  </property>
  <property fmtid="{D5CDD505-2E9C-101B-9397-08002B2CF9AE}" pid="8" name="MSIP_Label_e13d7371-9acc-44df-9bd2-377df458e9c5_Name">
    <vt:lpwstr>Internal</vt:lpwstr>
  </property>
  <property fmtid="{D5CDD505-2E9C-101B-9397-08002B2CF9AE}" pid="9" name="MSIP_Label_e13d7371-9acc-44df-9bd2-377df458e9c5_SiteId">
    <vt:lpwstr>1a04eba1-b3c4-48d5-bc45-6fe8ff0ecca0</vt:lpwstr>
  </property>
  <property fmtid="{D5CDD505-2E9C-101B-9397-08002B2CF9AE}" pid="10" name="MSIP_Label_e13d7371-9acc-44df-9bd2-377df458e9c5_ActionId">
    <vt:lpwstr>e6fe4d53-448d-4a23-a0d0-000018e36b1e</vt:lpwstr>
  </property>
  <property fmtid="{D5CDD505-2E9C-101B-9397-08002B2CF9AE}" pid="11" name="MSIP_Label_e13d7371-9acc-44df-9bd2-377df458e9c5_ContentBits">
    <vt:lpwstr>0</vt:lpwstr>
  </property>
  <property fmtid="{D5CDD505-2E9C-101B-9397-08002B2CF9AE}" pid="12" name="Classification">
    <vt:lpwstr>[DC2] Internal</vt:lpwstr>
  </property>
</Properties>
</file>