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5"/>
  </p:sldMasterIdLst>
  <p:notesMasterIdLst>
    <p:notesMasterId r:id="rId14"/>
  </p:notesMasterIdLst>
  <p:handoutMasterIdLst>
    <p:handoutMasterId r:id="rId15"/>
  </p:handoutMasterIdLst>
  <p:sldIdLst>
    <p:sldId id="270" r:id="rId6"/>
    <p:sldId id="279" r:id="rId7"/>
    <p:sldId id="280" r:id="rId8"/>
    <p:sldId id="278" r:id="rId9"/>
    <p:sldId id="271" r:id="rId10"/>
    <p:sldId id="281" r:id="rId11"/>
    <p:sldId id="276" r:id="rId12"/>
    <p:sldId id="277" r:id="rId13"/>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85" userDrawn="1">
          <p15:clr>
            <a:srgbClr val="A4A3A4"/>
          </p15:clr>
        </p15:guide>
        <p15:guide id="3" pos="158" userDrawn="1">
          <p15:clr>
            <a:srgbClr val="A4A3A4"/>
          </p15:clr>
        </p15:guide>
        <p15:guide id="4" pos="5475" userDrawn="1">
          <p15:clr>
            <a:srgbClr val="A4A3A4"/>
          </p15:clr>
        </p15:guide>
        <p15:guide id="5" pos="2880" userDrawn="1">
          <p15:clr>
            <a:srgbClr val="A4A3A4"/>
          </p15:clr>
        </p15:guide>
        <p15:guide id="6" orient="horz" pos="1329" userDrawn="1">
          <p15:clr>
            <a:srgbClr val="A4A3A4"/>
          </p15:clr>
        </p15:guide>
        <p15:guide id="7" orient="horz" pos="3707">
          <p15:clr>
            <a:srgbClr val="A4A3A4"/>
          </p15:clr>
        </p15:guide>
        <p15:guide id="8" orient="horz" pos="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2D4"/>
    <a:srgbClr val="44498B"/>
    <a:srgbClr val="2867AE"/>
    <a:srgbClr val="E10454"/>
    <a:srgbClr val="3BCEFF"/>
    <a:srgbClr val="9C4997"/>
    <a:srgbClr val="01426A"/>
    <a:srgbClr val="03416B"/>
    <a:srgbClr val="04426B"/>
    <a:srgbClr val="014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39A1A9-3A64-4BB4-BD76-2F2016D332F3}" v="2" dt="2021-11-30T15:49:53.908"/>
  </p1510:revLst>
</p1510:revInfo>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0141" autoAdjust="0"/>
    <p:restoredTop sz="96327" autoAdjust="0"/>
  </p:normalViewPr>
  <p:slideViewPr>
    <p:cSldViewPr snapToGrid="0" snapToObjects="1" showGuides="1">
      <p:cViewPr varScale="1">
        <p:scale>
          <a:sx n="91" d="100"/>
          <a:sy n="91" d="100"/>
        </p:scale>
        <p:origin x="82" y="322"/>
      </p:cViewPr>
      <p:guideLst>
        <p:guide orient="horz" pos="4247"/>
        <p:guide pos="285"/>
        <p:guide pos="158"/>
        <p:guide pos="5475"/>
        <p:guide pos="2880"/>
        <p:guide orient="horz" pos="1329"/>
        <p:guide orient="horz" pos="3707"/>
        <p:guide orient="horz" pos="789"/>
      </p:guideLst>
    </p:cSldViewPr>
  </p:slideViewPr>
  <p:outlineViewPr>
    <p:cViewPr>
      <p:scale>
        <a:sx n="33" d="100"/>
        <a:sy n="33" d="100"/>
      </p:scale>
      <p:origin x="0" y="-2732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SCHIFFER" userId="8f28390f-5a5f-4efd-a760-7656bfa7277a" providerId="ADAL" clId="{432B4182-18D1-DC43-99C8-20B2AF08DED2}"/>
    <pc:docChg chg="undo custSel modSld modMainMaster">
      <pc:chgData name="Alexandre SCHIFFER" userId="8f28390f-5a5f-4efd-a760-7656bfa7277a" providerId="ADAL" clId="{432B4182-18D1-DC43-99C8-20B2AF08DED2}" dt="2021-03-01T10:59:08.889" v="376" actId="20577"/>
      <pc:docMkLst>
        <pc:docMk/>
      </pc:docMkLst>
      <pc:sldChg chg="modSp mod">
        <pc:chgData name="Alexandre SCHIFFER" userId="8f28390f-5a5f-4efd-a760-7656bfa7277a" providerId="ADAL" clId="{432B4182-18D1-DC43-99C8-20B2AF08DED2}" dt="2021-03-01T10:59:08.889" v="376" actId="20577"/>
        <pc:sldMkLst>
          <pc:docMk/>
          <pc:sldMk cId="2948689610" sldId="270"/>
        </pc:sldMkLst>
        <pc:spChg chg="mod">
          <ac:chgData name="Alexandre SCHIFFER" userId="8f28390f-5a5f-4efd-a760-7656bfa7277a" providerId="ADAL" clId="{432B4182-18D1-DC43-99C8-20B2AF08DED2}" dt="2021-03-01T10:58:48.398" v="315" actId="20577"/>
          <ac:spMkLst>
            <pc:docMk/>
            <pc:sldMk cId="2948689610" sldId="270"/>
            <ac:spMk id="2" creationId="{0A950904-5233-EF40-BD18-524477B4A2AA}"/>
          </ac:spMkLst>
        </pc:spChg>
        <pc:spChg chg="mod">
          <ac:chgData name="Alexandre SCHIFFER" userId="8f28390f-5a5f-4efd-a760-7656bfa7277a" providerId="ADAL" clId="{432B4182-18D1-DC43-99C8-20B2AF08DED2}" dt="2021-03-01T10:58:57.337" v="342" actId="20577"/>
          <ac:spMkLst>
            <pc:docMk/>
            <pc:sldMk cId="2948689610" sldId="270"/>
            <ac:spMk id="3" creationId="{CD1A6BC2-00B7-254C-9ED7-850AF3E18472}"/>
          </ac:spMkLst>
        </pc:spChg>
        <pc:spChg chg="mod">
          <ac:chgData name="Alexandre SCHIFFER" userId="8f28390f-5a5f-4efd-a760-7656bfa7277a" providerId="ADAL" clId="{432B4182-18D1-DC43-99C8-20B2AF08DED2}" dt="2021-03-01T10:59:03.518" v="359" actId="20577"/>
          <ac:spMkLst>
            <pc:docMk/>
            <pc:sldMk cId="2948689610" sldId="270"/>
            <ac:spMk id="4" creationId="{58C30850-49E5-7048-9251-3C495DF54518}"/>
          </ac:spMkLst>
        </pc:spChg>
        <pc:spChg chg="mod">
          <ac:chgData name="Alexandre SCHIFFER" userId="8f28390f-5a5f-4efd-a760-7656bfa7277a" providerId="ADAL" clId="{432B4182-18D1-DC43-99C8-20B2AF08DED2}" dt="2021-03-01T10:59:08.889" v="376" actId="20577"/>
          <ac:spMkLst>
            <pc:docMk/>
            <pc:sldMk cId="2948689610" sldId="270"/>
            <ac:spMk id="5" creationId="{F2459249-4652-694E-8BF7-000C262C91FD}"/>
          </ac:spMkLst>
        </pc:spChg>
      </pc:sldChg>
      <pc:sldMasterChg chg="delSldLayout modSldLayout">
        <pc:chgData name="Alexandre SCHIFFER" userId="8f28390f-5a5f-4efd-a760-7656bfa7277a" providerId="ADAL" clId="{432B4182-18D1-DC43-99C8-20B2AF08DED2}" dt="2021-03-01T10:56:28.070" v="289" actId="20577"/>
        <pc:sldMasterMkLst>
          <pc:docMk/>
          <pc:sldMasterMk cId="0" sldId="2147493455"/>
        </pc:sldMasterMkLst>
        <pc:sldLayoutChg chg="addSp delSp modSp mod">
          <pc:chgData name="Alexandre SCHIFFER" userId="8f28390f-5a5f-4efd-a760-7656bfa7277a" providerId="ADAL" clId="{432B4182-18D1-DC43-99C8-20B2AF08DED2}" dt="2021-03-01T10:56:28.070" v="289" actId="20577"/>
          <pc:sldLayoutMkLst>
            <pc:docMk/>
            <pc:sldMasterMk cId="0" sldId="2147493455"/>
            <pc:sldLayoutMk cId="1522699082" sldId="2147493640"/>
          </pc:sldLayoutMkLst>
          <pc:spChg chg="mod">
            <ac:chgData name="Alexandre SCHIFFER" userId="8f28390f-5a5f-4efd-a760-7656bfa7277a" providerId="ADAL" clId="{432B4182-18D1-DC43-99C8-20B2AF08DED2}" dt="2021-03-01T10:55:56.278" v="230" actId="20577"/>
            <ac:spMkLst>
              <pc:docMk/>
              <pc:sldMasterMk cId="0" sldId="2147493455"/>
              <pc:sldLayoutMk cId="1522699082" sldId="2147493640"/>
              <ac:spMk id="2" creationId="{00000000-0000-0000-0000-000000000000}"/>
            </ac:spMkLst>
          </pc:spChg>
          <pc:spChg chg="mod">
            <ac:chgData name="Alexandre SCHIFFER" userId="8f28390f-5a5f-4efd-a760-7656bfa7277a" providerId="ADAL" clId="{432B4182-18D1-DC43-99C8-20B2AF08DED2}" dt="2021-03-01T10:56:06.727" v="253" actId="20577"/>
            <ac:spMkLst>
              <pc:docMk/>
              <pc:sldMasterMk cId="0" sldId="2147493455"/>
              <pc:sldLayoutMk cId="1522699082" sldId="2147493640"/>
              <ac:spMk id="3" creationId="{00000000-0000-0000-0000-000000000000}"/>
            </ac:spMkLst>
          </pc:spChg>
          <pc:spChg chg="mod">
            <ac:chgData name="Alexandre SCHIFFER" userId="8f28390f-5a5f-4efd-a760-7656bfa7277a" providerId="ADAL" clId="{432B4182-18D1-DC43-99C8-20B2AF08DED2}" dt="2021-03-01T10:56:20.663" v="272" actId="20577"/>
            <ac:spMkLst>
              <pc:docMk/>
              <pc:sldMasterMk cId="0" sldId="2147493455"/>
              <pc:sldLayoutMk cId="1522699082" sldId="2147493640"/>
              <ac:spMk id="19" creationId="{00000000-0000-0000-0000-000000000000}"/>
            </ac:spMkLst>
          </pc:spChg>
          <pc:spChg chg="mod">
            <ac:chgData name="Alexandre SCHIFFER" userId="8f28390f-5a5f-4efd-a760-7656bfa7277a" providerId="ADAL" clId="{432B4182-18D1-DC43-99C8-20B2AF08DED2}" dt="2021-03-01T10:56:28.070" v="289" actId="20577"/>
            <ac:spMkLst>
              <pc:docMk/>
              <pc:sldMasterMk cId="0" sldId="2147493455"/>
              <pc:sldLayoutMk cId="1522699082" sldId="2147493640"/>
              <ac:spMk id="20" creationId="{00000000-0000-0000-0000-000000000000}"/>
            </ac:spMkLst>
          </pc:spChg>
          <pc:picChg chg="add mod">
            <ac:chgData name="Alexandre SCHIFFER" userId="8f28390f-5a5f-4efd-a760-7656bfa7277a" providerId="ADAL" clId="{432B4182-18D1-DC43-99C8-20B2AF08DED2}" dt="2021-03-01T09:35:37.437" v="23" actId="1035"/>
            <ac:picMkLst>
              <pc:docMk/>
              <pc:sldMasterMk cId="0" sldId="2147493455"/>
              <pc:sldLayoutMk cId="1522699082" sldId="2147493640"/>
              <ac:picMk id="5" creationId="{4D6111C6-AC62-B84F-912A-CA508901608F}"/>
            </ac:picMkLst>
          </pc:picChg>
          <pc:picChg chg="del">
            <ac:chgData name="Alexandre SCHIFFER" userId="8f28390f-5a5f-4efd-a760-7656bfa7277a" providerId="ADAL" clId="{432B4182-18D1-DC43-99C8-20B2AF08DED2}" dt="2021-03-01T09:35:32.638" v="13" actId="478"/>
            <ac:picMkLst>
              <pc:docMk/>
              <pc:sldMasterMk cId="0" sldId="2147493455"/>
              <pc:sldLayoutMk cId="1522699082" sldId="2147493640"/>
              <ac:picMk id="6" creationId="{65F2E623-F1CE-B34B-B093-A1C9537BC1C7}"/>
            </ac:picMkLst>
          </pc:picChg>
          <pc:picChg chg="add mod">
            <ac:chgData name="Alexandre SCHIFFER" userId="8f28390f-5a5f-4efd-a760-7656bfa7277a" providerId="ADAL" clId="{432B4182-18D1-DC43-99C8-20B2AF08DED2}" dt="2021-03-01T09:37:46.269" v="29" actId="14100"/>
            <ac:picMkLst>
              <pc:docMk/>
              <pc:sldMasterMk cId="0" sldId="2147493455"/>
              <pc:sldLayoutMk cId="1522699082" sldId="2147493640"/>
              <ac:picMk id="8" creationId="{BD6690FA-FC67-E34C-AC55-BE4DFEDAF22F}"/>
            </ac:picMkLst>
          </pc:picChg>
          <pc:picChg chg="add del mod">
            <ac:chgData name="Alexandre SCHIFFER" userId="8f28390f-5a5f-4efd-a760-7656bfa7277a" providerId="ADAL" clId="{432B4182-18D1-DC43-99C8-20B2AF08DED2}" dt="2021-03-01T09:47:31.546" v="124" actId="478"/>
            <ac:picMkLst>
              <pc:docMk/>
              <pc:sldMasterMk cId="0" sldId="2147493455"/>
              <pc:sldLayoutMk cId="1522699082" sldId="2147493640"/>
              <ac:picMk id="10" creationId="{62DDBD59-73DE-0243-AC7A-82D586484AD7}"/>
            </ac:picMkLst>
          </pc:picChg>
          <pc:picChg chg="del">
            <ac:chgData name="Alexandre SCHIFFER" userId="8f28390f-5a5f-4efd-a760-7656bfa7277a" providerId="ADAL" clId="{432B4182-18D1-DC43-99C8-20B2AF08DED2}" dt="2021-03-01T09:37:47.606" v="30" actId="478"/>
            <ac:picMkLst>
              <pc:docMk/>
              <pc:sldMasterMk cId="0" sldId="2147493455"/>
              <pc:sldLayoutMk cId="1522699082" sldId="2147493640"/>
              <ac:picMk id="12" creationId="{AC4E9D83-03C6-C04E-9C59-762B89C1C0CF}"/>
            </ac:picMkLst>
          </pc:picChg>
        </pc:sldLayoutChg>
        <pc:sldLayoutChg chg="addSp delSp modSp mod">
          <pc:chgData name="Alexandre SCHIFFER" userId="8f28390f-5a5f-4efd-a760-7656bfa7277a" providerId="ADAL" clId="{432B4182-18D1-DC43-99C8-20B2AF08DED2}" dt="2021-03-01T09:41:23.735" v="85" actId="1076"/>
          <pc:sldLayoutMkLst>
            <pc:docMk/>
            <pc:sldMasterMk cId="0" sldId="2147493455"/>
            <pc:sldLayoutMk cId="115419589" sldId="2147493641"/>
          </pc:sldLayoutMkLst>
          <pc:spChg chg="add del mod">
            <ac:chgData name="Alexandre SCHIFFER" userId="8f28390f-5a5f-4efd-a760-7656bfa7277a" providerId="ADAL" clId="{432B4182-18D1-DC43-99C8-20B2AF08DED2}" dt="2021-03-01T09:40:24.342" v="73" actId="478"/>
            <ac:spMkLst>
              <pc:docMk/>
              <pc:sldMasterMk cId="0" sldId="2147493455"/>
              <pc:sldLayoutMk cId="115419589" sldId="2147493641"/>
              <ac:spMk id="5" creationId="{FD10D715-CE74-1C45-A168-D11448FBA9B7}"/>
            </ac:spMkLst>
          </pc:spChg>
          <pc:spChg chg="mod">
            <ac:chgData name="Alexandre SCHIFFER" userId="8f28390f-5a5f-4efd-a760-7656bfa7277a" providerId="ADAL" clId="{432B4182-18D1-DC43-99C8-20B2AF08DED2}" dt="2021-03-01T09:40:32.577" v="74" actId="207"/>
            <ac:spMkLst>
              <pc:docMk/>
              <pc:sldMasterMk cId="0" sldId="2147493455"/>
              <pc:sldLayoutMk cId="115419589" sldId="2147493641"/>
              <ac:spMk id="17" creationId="{AFC72EBA-B0C4-D443-A6BD-5873D63C0F3D}"/>
            </ac:spMkLst>
          </pc:spChg>
          <pc:spChg chg="mod">
            <ac:chgData name="Alexandre SCHIFFER" userId="8f28390f-5a5f-4efd-a760-7656bfa7277a" providerId="ADAL" clId="{432B4182-18D1-DC43-99C8-20B2AF08DED2}" dt="2021-03-01T09:40:32.577" v="74" actId="207"/>
            <ac:spMkLst>
              <pc:docMk/>
              <pc:sldMasterMk cId="0" sldId="2147493455"/>
              <pc:sldLayoutMk cId="115419589" sldId="2147493641"/>
              <ac:spMk id="18" creationId="{F92C0E05-3816-894C-B4B3-7FBBFA805BC0}"/>
            </ac:spMkLst>
          </pc:spChg>
          <pc:picChg chg="add mod modCrop">
            <ac:chgData name="Alexandre SCHIFFER" userId="8f28390f-5a5f-4efd-a760-7656bfa7277a" providerId="ADAL" clId="{432B4182-18D1-DC43-99C8-20B2AF08DED2}" dt="2021-03-01T09:40:17.202" v="71" actId="732"/>
            <ac:picMkLst>
              <pc:docMk/>
              <pc:sldMasterMk cId="0" sldId="2147493455"/>
              <pc:sldLayoutMk cId="115419589" sldId="2147493641"/>
              <ac:picMk id="4" creationId="{8B4348F9-AF02-DD49-9FE1-8DE35E173022}"/>
            </ac:picMkLst>
          </pc:picChg>
          <pc:picChg chg="del">
            <ac:chgData name="Alexandre SCHIFFER" userId="8f28390f-5a5f-4efd-a760-7656bfa7277a" providerId="ADAL" clId="{432B4182-18D1-DC43-99C8-20B2AF08DED2}" dt="2021-03-01T09:40:04.702" v="60" actId="478"/>
            <ac:picMkLst>
              <pc:docMk/>
              <pc:sldMasterMk cId="0" sldId="2147493455"/>
              <pc:sldLayoutMk cId="115419589" sldId="2147493641"/>
              <ac:picMk id="7" creationId="{E3D1EB69-5C01-2442-9316-F1AE97429456}"/>
            </ac:picMkLst>
          </pc:picChg>
          <pc:picChg chg="add mod">
            <ac:chgData name="Alexandre SCHIFFER" userId="8f28390f-5a5f-4efd-a760-7656bfa7277a" providerId="ADAL" clId="{432B4182-18D1-DC43-99C8-20B2AF08DED2}" dt="2021-03-01T09:41:07.726" v="82" actId="14100"/>
            <ac:picMkLst>
              <pc:docMk/>
              <pc:sldMasterMk cId="0" sldId="2147493455"/>
              <pc:sldLayoutMk cId="115419589" sldId="2147493641"/>
              <ac:picMk id="8" creationId="{77566AEE-8379-2948-BA3D-EA4401982756}"/>
            </ac:picMkLst>
          </pc:picChg>
          <pc:picChg chg="add mod">
            <ac:chgData name="Alexandre SCHIFFER" userId="8f28390f-5a5f-4efd-a760-7656bfa7277a" providerId="ADAL" clId="{432B4182-18D1-DC43-99C8-20B2AF08DED2}" dt="2021-03-01T09:41:23.735" v="85" actId="1076"/>
            <ac:picMkLst>
              <pc:docMk/>
              <pc:sldMasterMk cId="0" sldId="2147493455"/>
              <pc:sldLayoutMk cId="115419589" sldId="2147493641"/>
              <ac:picMk id="10" creationId="{0C119A7F-19A5-574B-91A1-A54D7920368D}"/>
            </ac:picMkLst>
          </pc:picChg>
          <pc:picChg chg="del">
            <ac:chgData name="Alexandre SCHIFFER" userId="8f28390f-5a5f-4efd-a760-7656bfa7277a" providerId="ADAL" clId="{432B4182-18D1-DC43-99C8-20B2AF08DED2}" dt="2021-03-01T09:40:57.870" v="81" actId="478"/>
            <ac:picMkLst>
              <pc:docMk/>
              <pc:sldMasterMk cId="0" sldId="2147493455"/>
              <pc:sldLayoutMk cId="115419589" sldId="2147493641"/>
              <ac:picMk id="12" creationId="{6DE1C885-5944-014C-BDE4-978C082AACBB}"/>
            </ac:picMkLst>
          </pc:picChg>
        </pc:sldLayoutChg>
        <pc:sldLayoutChg chg="addSp delSp modSp mod">
          <pc:chgData name="Alexandre SCHIFFER" userId="8f28390f-5a5f-4efd-a760-7656bfa7277a" providerId="ADAL" clId="{432B4182-18D1-DC43-99C8-20B2AF08DED2}" dt="2021-03-01T09:42:54.917" v="93"/>
          <pc:sldLayoutMkLst>
            <pc:docMk/>
            <pc:sldMasterMk cId="0" sldId="2147493455"/>
            <pc:sldLayoutMk cId="309067468" sldId="2147493642"/>
          </pc:sldLayoutMkLst>
          <pc:spChg chg="mod">
            <ac:chgData name="Alexandre SCHIFFER" userId="8f28390f-5a5f-4efd-a760-7656bfa7277a" providerId="ADAL" clId="{432B4182-18D1-DC43-99C8-20B2AF08DED2}" dt="2021-03-01T09:42:47.737" v="91" actId="207"/>
            <ac:spMkLst>
              <pc:docMk/>
              <pc:sldMasterMk cId="0" sldId="2147493455"/>
              <pc:sldLayoutMk cId="309067468" sldId="2147493642"/>
              <ac:spMk id="10" creationId="{FE623330-BFFB-F448-AA2F-26160B58BDC3}"/>
            </ac:spMkLst>
          </pc:spChg>
          <pc:spChg chg="mod">
            <ac:chgData name="Alexandre SCHIFFER" userId="8f28390f-5a5f-4efd-a760-7656bfa7277a" providerId="ADAL" clId="{432B4182-18D1-DC43-99C8-20B2AF08DED2}" dt="2021-03-01T09:42:47.737" v="91" actId="207"/>
            <ac:spMkLst>
              <pc:docMk/>
              <pc:sldMasterMk cId="0" sldId="2147493455"/>
              <pc:sldLayoutMk cId="309067468" sldId="2147493642"/>
              <ac:spMk id="11" creationId="{F292DDDC-1EEA-5646-B219-7866C459EC59}"/>
            </ac:spMkLst>
          </pc:spChg>
          <pc:spChg chg="mod">
            <ac:chgData name="Alexandre SCHIFFER" userId="8f28390f-5a5f-4efd-a760-7656bfa7277a" providerId="ADAL" clId="{432B4182-18D1-DC43-99C8-20B2AF08DED2}" dt="2021-03-01T09:42:47.737" v="91" actId="207"/>
            <ac:spMkLst>
              <pc:docMk/>
              <pc:sldMasterMk cId="0" sldId="2147493455"/>
              <pc:sldLayoutMk cId="309067468" sldId="2147493642"/>
              <ac:spMk id="13" creationId="{00000000-0000-0000-0000-000000000000}"/>
            </ac:spMkLst>
          </pc:spChg>
          <pc:picChg chg="del">
            <ac:chgData name="Alexandre SCHIFFER" userId="8f28390f-5a5f-4efd-a760-7656bfa7277a" providerId="ADAL" clId="{432B4182-18D1-DC43-99C8-20B2AF08DED2}" dt="2021-03-01T09:42:52.480" v="92" actId="478"/>
            <ac:picMkLst>
              <pc:docMk/>
              <pc:sldMasterMk cId="0" sldId="2147493455"/>
              <pc:sldLayoutMk cId="309067468" sldId="2147493642"/>
              <ac:picMk id="6" creationId="{F492A15B-C99B-D446-8998-A54E258D6D9F}"/>
            </ac:picMkLst>
          </pc:picChg>
          <pc:picChg chg="add mod">
            <ac:chgData name="Alexandre SCHIFFER" userId="8f28390f-5a5f-4efd-a760-7656bfa7277a" providerId="ADAL" clId="{432B4182-18D1-DC43-99C8-20B2AF08DED2}" dt="2021-03-01T09:42:54.917" v="93"/>
            <ac:picMkLst>
              <pc:docMk/>
              <pc:sldMasterMk cId="0" sldId="2147493455"/>
              <pc:sldLayoutMk cId="309067468" sldId="2147493642"/>
              <ac:picMk id="7" creationId="{6A870493-F2B3-FF4B-B415-61351BC6658F}"/>
            </ac:picMkLst>
          </pc:picChg>
        </pc:sldLayoutChg>
        <pc:sldLayoutChg chg="addSp delSp modSp mod">
          <pc:chgData name="Alexandre SCHIFFER" userId="8f28390f-5a5f-4efd-a760-7656bfa7277a" providerId="ADAL" clId="{432B4182-18D1-DC43-99C8-20B2AF08DED2}" dt="2021-03-01T09:44:15.427" v="104" actId="207"/>
          <pc:sldLayoutMkLst>
            <pc:docMk/>
            <pc:sldMasterMk cId="0" sldId="2147493455"/>
            <pc:sldLayoutMk cId="1840261251" sldId="2147493643"/>
          </pc:sldLayoutMkLst>
          <pc:spChg chg="mod">
            <ac:chgData name="Alexandre SCHIFFER" userId="8f28390f-5a5f-4efd-a760-7656bfa7277a" providerId="ADAL" clId="{432B4182-18D1-DC43-99C8-20B2AF08DED2}" dt="2021-03-01T09:44:15.427" v="104" actId="207"/>
            <ac:spMkLst>
              <pc:docMk/>
              <pc:sldMasterMk cId="0" sldId="2147493455"/>
              <pc:sldLayoutMk cId="1840261251" sldId="2147493643"/>
              <ac:spMk id="7" creationId="{00000000-0000-0000-0000-000000000000}"/>
            </ac:spMkLst>
          </pc:spChg>
          <pc:spChg chg="mod">
            <ac:chgData name="Alexandre SCHIFFER" userId="8f28390f-5a5f-4efd-a760-7656bfa7277a" providerId="ADAL" clId="{432B4182-18D1-DC43-99C8-20B2AF08DED2}" dt="2021-03-01T09:44:15.427" v="104" actId="207"/>
            <ac:spMkLst>
              <pc:docMk/>
              <pc:sldMasterMk cId="0" sldId="2147493455"/>
              <pc:sldLayoutMk cId="1840261251" sldId="2147493643"/>
              <ac:spMk id="12" creationId="{C682912B-9D64-B94C-9A5C-32A715E7D1A3}"/>
            </ac:spMkLst>
          </pc:spChg>
          <pc:spChg chg="mod">
            <ac:chgData name="Alexandre SCHIFFER" userId="8f28390f-5a5f-4efd-a760-7656bfa7277a" providerId="ADAL" clId="{432B4182-18D1-DC43-99C8-20B2AF08DED2}" dt="2021-03-01T09:44:15.427" v="104" actId="207"/>
            <ac:spMkLst>
              <pc:docMk/>
              <pc:sldMasterMk cId="0" sldId="2147493455"/>
              <pc:sldLayoutMk cId="1840261251" sldId="2147493643"/>
              <ac:spMk id="13" creationId="{507AD564-F74B-5F48-A178-810FBAC66F63}"/>
            </ac:spMkLst>
          </pc:spChg>
          <pc:picChg chg="del">
            <ac:chgData name="Alexandre SCHIFFER" userId="8f28390f-5a5f-4efd-a760-7656bfa7277a" providerId="ADAL" clId="{432B4182-18D1-DC43-99C8-20B2AF08DED2}" dt="2021-03-01T09:42:57.583" v="94" actId="478"/>
            <ac:picMkLst>
              <pc:docMk/>
              <pc:sldMasterMk cId="0" sldId="2147493455"/>
              <pc:sldLayoutMk cId="1840261251" sldId="2147493643"/>
              <ac:picMk id="8" creationId="{1D740290-45CA-5143-9164-6D4AD0D49615}"/>
            </ac:picMkLst>
          </pc:picChg>
          <pc:picChg chg="add mod">
            <ac:chgData name="Alexandre SCHIFFER" userId="8f28390f-5a5f-4efd-a760-7656bfa7277a" providerId="ADAL" clId="{432B4182-18D1-DC43-99C8-20B2AF08DED2}" dt="2021-03-01T09:43:00.455" v="95"/>
            <ac:picMkLst>
              <pc:docMk/>
              <pc:sldMasterMk cId="0" sldId="2147493455"/>
              <pc:sldLayoutMk cId="1840261251" sldId="2147493643"/>
              <ac:picMk id="9" creationId="{259D8DBF-6DC9-7E4E-9F60-56276A1A0F01}"/>
            </ac:picMkLst>
          </pc:picChg>
        </pc:sldLayoutChg>
        <pc:sldLayoutChg chg="addSp delSp modSp mod">
          <pc:chgData name="Alexandre SCHIFFER" userId="8f28390f-5a5f-4efd-a760-7656bfa7277a" providerId="ADAL" clId="{432B4182-18D1-DC43-99C8-20B2AF08DED2}" dt="2021-03-01T09:44:22.852" v="105" actId="207"/>
          <pc:sldLayoutMkLst>
            <pc:docMk/>
            <pc:sldMasterMk cId="0" sldId="2147493455"/>
            <pc:sldLayoutMk cId="2192703510" sldId="2147493644"/>
          </pc:sldLayoutMkLst>
          <pc:spChg chg="mod">
            <ac:chgData name="Alexandre SCHIFFER" userId="8f28390f-5a5f-4efd-a760-7656bfa7277a" providerId="ADAL" clId="{432B4182-18D1-DC43-99C8-20B2AF08DED2}" dt="2021-03-01T09:44:22.852" v="105" actId="207"/>
            <ac:spMkLst>
              <pc:docMk/>
              <pc:sldMasterMk cId="0" sldId="2147493455"/>
              <pc:sldLayoutMk cId="2192703510" sldId="2147493644"/>
              <ac:spMk id="9" creationId="{9565B337-2BB0-464E-93A5-A2DD46984BA7}"/>
            </ac:spMkLst>
          </pc:spChg>
          <pc:spChg chg="mod">
            <ac:chgData name="Alexandre SCHIFFER" userId="8f28390f-5a5f-4efd-a760-7656bfa7277a" providerId="ADAL" clId="{432B4182-18D1-DC43-99C8-20B2AF08DED2}" dt="2021-03-01T09:44:22.852" v="105" actId="207"/>
            <ac:spMkLst>
              <pc:docMk/>
              <pc:sldMasterMk cId="0" sldId="2147493455"/>
              <pc:sldLayoutMk cId="2192703510" sldId="2147493644"/>
              <ac:spMk id="12" creationId="{1181E350-664D-B74F-BC18-EC5488FF6F70}"/>
            </ac:spMkLst>
          </pc:spChg>
          <pc:spChg chg="mod">
            <ac:chgData name="Alexandre SCHIFFER" userId="8f28390f-5a5f-4efd-a760-7656bfa7277a" providerId="ADAL" clId="{432B4182-18D1-DC43-99C8-20B2AF08DED2}" dt="2021-03-01T09:44:22.852" v="105" actId="207"/>
            <ac:spMkLst>
              <pc:docMk/>
              <pc:sldMasterMk cId="0" sldId="2147493455"/>
              <pc:sldLayoutMk cId="2192703510" sldId="2147493644"/>
              <ac:spMk id="13" creationId="{C5C35293-ECC7-C64B-B3A9-CA64DE4E3139}"/>
            </ac:spMkLst>
          </pc:spChg>
          <pc:picChg chg="del">
            <ac:chgData name="Alexandre SCHIFFER" userId="8f28390f-5a5f-4efd-a760-7656bfa7277a" providerId="ADAL" clId="{432B4182-18D1-DC43-99C8-20B2AF08DED2}" dt="2021-03-01T09:43:02.557" v="96" actId="478"/>
            <ac:picMkLst>
              <pc:docMk/>
              <pc:sldMasterMk cId="0" sldId="2147493455"/>
              <pc:sldLayoutMk cId="2192703510" sldId="2147493644"/>
              <ac:picMk id="7" creationId="{1B457AE8-7844-E442-B7BD-1C24E457E44F}"/>
            </ac:picMkLst>
          </pc:picChg>
          <pc:picChg chg="add mod">
            <ac:chgData name="Alexandre SCHIFFER" userId="8f28390f-5a5f-4efd-a760-7656bfa7277a" providerId="ADAL" clId="{432B4182-18D1-DC43-99C8-20B2AF08DED2}" dt="2021-03-01T09:43:05.394" v="97"/>
            <ac:picMkLst>
              <pc:docMk/>
              <pc:sldMasterMk cId="0" sldId="2147493455"/>
              <pc:sldLayoutMk cId="2192703510" sldId="2147493644"/>
              <ac:picMk id="8" creationId="{53B5C386-20AE-F242-8283-AB13EE5A2C0A}"/>
            </ac:picMkLst>
          </pc:picChg>
        </pc:sldLayoutChg>
        <pc:sldLayoutChg chg="addSp delSp modSp mod">
          <pc:chgData name="Alexandre SCHIFFER" userId="8f28390f-5a5f-4efd-a760-7656bfa7277a" providerId="ADAL" clId="{432B4182-18D1-DC43-99C8-20B2AF08DED2}" dt="2021-03-01T09:44:52.423" v="107" actId="12"/>
          <pc:sldLayoutMkLst>
            <pc:docMk/>
            <pc:sldMasterMk cId="0" sldId="2147493455"/>
            <pc:sldLayoutMk cId="3278467359" sldId="2147493645"/>
          </pc:sldLayoutMkLst>
          <pc:spChg chg="mod">
            <ac:chgData name="Alexandre SCHIFFER" userId="8f28390f-5a5f-4efd-a760-7656bfa7277a" providerId="ADAL" clId="{432B4182-18D1-DC43-99C8-20B2AF08DED2}" dt="2021-03-01T09:44:52.423" v="107" actId="12"/>
            <ac:spMkLst>
              <pc:docMk/>
              <pc:sldMasterMk cId="0" sldId="2147493455"/>
              <pc:sldLayoutMk cId="3278467359" sldId="2147493645"/>
              <ac:spMk id="4" creationId="{00000000-0000-0000-0000-000000000000}"/>
            </ac:spMkLst>
          </pc:spChg>
          <pc:spChg chg="mod">
            <ac:chgData name="Alexandre SCHIFFER" userId="8f28390f-5a5f-4efd-a760-7656bfa7277a" providerId="ADAL" clId="{432B4182-18D1-DC43-99C8-20B2AF08DED2}" dt="2021-03-01T09:44:35.039" v="106" actId="207"/>
            <ac:spMkLst>
              <pc:docMk/>
              <pc:sldMasterMk cId="0" sldId="2147493455"/>
              <pc:sldLayoutMk cId="3278467359" sldId="2147493645"/>
              <ac:spMk id="9" creationId="{8C288732-EB0A-AF40-8B00-28C2C3A92668}"/>
            </ac:spMkLst>
          </pc:spChg>
          <pc:spChg chg="mod">
            <ac:chgData name="Alexandre SCHIFFER" userId="8f28390f-5a5f-4efd-a760-7656bfa7277a" providerId="ADAL" clId="{432B4182-18D1-DC43-99C8-20B2AF08DED2}" dt="2021-03-01T09:44:35.039" v="106" actId="207"/>
            <ac:spMkLst>
              <pc:docMk/>
              <pc:sldMasterMk cId="0" sldId="2147493455"/>
              <pc:sldLayoutMk cId="3278467359" sldId="2147493645"/>
              <ac:spMk id="11" creationId="{8FEDD8DF-DD02-1242-9795-AE505DBDACEA}"/>
            </ac:spMkLst>
          </pc:spChg>
          <pc:picChg chg="del">
            <ac:chgData name="Alexandre SCHIFFER" userId="8f28390f-5a5f-4efd-a760-7656bfa7277a" providerId="ADAL" clId="{432B4182-18D1-DC43-99C8-20B2AF08DED2}" dt="2021-03-01T09:43:06.722" v="98" actId="478"/>
            <ac:picMkLst>
              <pc:docMk/>
              <pc:sldMasterMk cId="0" sldId="2147493455"/>
              <pc:sldLayoutMk cId="3278467359" sldId="2147493645"/>
              <ac:picMk id="6" creationId="{6311D0CA-00A7-6248-90F5-7A837AC33BE9}"/>
            </ac:picMkLst>
          </pc:picChg>
          <pc:picChg chg="add mod">
            <ac:chgData name="Alexandre SCHIFFER" userId="8f28390f-5a5f-4efd-a760-7656bfa7277a" providerId="ADAL" clId="{432B4182-18D1-DC43-99C8-20B2AF08DED2}" dt="2021-03-01T09:43:09.386" v="99"/>
            <ac:picMkLst>
              <pc:docMk/>
              <pc:sldMasterMk cId="0" sldId="2147493455"/>
              <pc:sldLayoutMk cId="3278467359" sldId="2147493645"/>
              <ac:picMk id="7" creationId="{919A94AC-FF1F-0A48-8705-18B71B694B4A}"/>
            </ac:picMkLst>
          </pc:picChg>
        </pc:sldLayoutChg>
        <pc:sldLayoutChg chg="addSp delSp modSp mod">
          <pc:chgData name="Alexandre SCHIFFER" userId="8f28390f-5a5f-4efd-a760-7656bfa7277a" providerId="ADAL" clId="{432B4182-18D1-DC43-99C8-20B2AF08DED2}" dt="2021-03-01T09:43:43.183" v="103" actId="478"/>
          <pc:sldLayoutMkLst>
            <pc:docMk/>
            <pc:sldMasterMk cId="0" sldId="2147493455"/>
            <pc:sldLayoutMk cId="2599831872" sldId="2147493646"/>
          </pc:sldLayoutMkLst>
          <pc:picChg chg="del">
            <ac:chgData name="Alexandre SCHIFFER" userId="8f28390f-5a5f-4efd-a760-7656bfa7277a" providerId="ADAL" clId="{432B4182-18D1-DC43-99C8-20B2AF08DED2}" dt="2021-03-01T09:43:43.183" v="103" actId="478"/>
            <ac:picMkLst>
              <pc:docMk/>
              <pc:sldMasterMk cId="0" sldId="2147493455"/>
              <pc:sldLayoutMk cId="2599831872" sldId="2147493646"/>
              <ac:picMk id="4" creationId="{36B3BA54-23B2-9D4E-999A-2FC9ED66A33E}"/>
            </ac:picMkLst>
          </pc:picChg>
          <pc:picChg chg="del">
            <ac:chgData name="Alexandre SCHIFFER" userId="8f28390f-5a5f-4efd-a760-7656bfa7277a" providerId="ADAL" clId="{432B4182-18D1-DC43-99C8-20B2AF08DED2}" dt="2021-03-01T09:43:12.841" v="100" actId="478"/>
            <ac:picMkLst>
              <pc:docMk/>
              <pc:sldMasterMk cId="0" sldId="2147493455"/>
              <pc:sldLayoutMk cId="2599831872" sldId="2147493646"/>
              <ac:picMk id="5" creationId="{66DA245F-4237-EC48-B618-4E8A25EDC2E4}"/>
            </ac:picMkLst>
          </pc:picChg>
          <pc:picChg chg="add mod">
            <ac:chgData name="Alexandre SCHIFFER" userId="8f28390f-5a5f-4efd-a760-7656bfa7277a" providerId="ADAL" clId="{432B4182-18D1-DC43-99C8-20B2AF08DED2}" dt="2021-03-01T09:43:15.930" v="101"/>
            <ac:picMkLst>
              <pc:docMk/>
              <pc:sldMasterMk cId="0" sldId="2147493455"/>
              <pc:sldLayoutMk cId="2599831872" sldId="2147493646"/>
              <ac:picMk id="6" creationId="{02DAA1DB-FDFD-3149-9945-FE4B6D87E7AB}"/>
            </ac:picMkLst>
          </pc:picChg>
          <pc:picChg chg="add mod">
            <ac:chgData name="Alexandre SCHIFFER" userId="8f28390f-5a5f-4efd-a760-7656bfa7277a" providerId="ADAL" clId="{432B4182-18D1-DC43-99C8-20B2AF08DED2}" dt="2021-03-01T09:43:40.096" v="102"/>
            <ac:picMkLst>
              <pc:docMk/>
              <pc:sldMasterMk cId="0" sldId="2147493455"/>
              <pc:sldLayoutMk cId="2599831872" sldId="2147493646"/>
              <ac:picMk id="7" creationId="{5BA84855-0A86-C84A-80A6-74A12EA828CD}"/>
            </ac:picMkLst>
          </pc:picChg>
        </pc:sldLayoutChg>
        <pc:sldLayoutChg chg="addSp delSp modSp mod">
          <pc:chgData name="Alexandre SCHIFFER" userId="8f28390f-5a5f-4efd-a760-7656bfa7277a" providerId="ADAL" clId="{432B4182-18D1-DC43-99C8-20B2AF08DED2}" dt="2021-03-01T09:47:41.520" v="126" actId="167"/>
          <pc:sldLayoutMkLst>
            <pc:docMk/>
            <pc:sldMasterMk cId="0" sldId="2147493455"/>
            <pc:sldLayoutMk cId="2229668312" sldId="2147493648"/>
          </pc:sldLayoutMkLst>
          <pc:spChg chg="mod">
            <ac:chgData name="Alexandre SCHIFFER" userId="8f28390f-5a5f-4efd-a760-7656bfa7277a" providerId="ADAL" clId="{432B4182-18D1-DC43-99C8-20B2AF08DED2}" dt="2021-03-01T09:45:59.215" v="110" actId="207"/>
            <ac:spMkLst>
              <pc:docMk/>
              <pc:sldMasterMk cId="0" sldId="2147493455"/>
              <pc:sldLayoutMk cId="2229668312" sldId="2147493648"/>
              <ac:spMk id="12" creationId="{9C41762A-FB87-4D8B-8DB4-D9EEF6C059C3}"/>
            </ac:spMkLst>
          </pc:spChg>
          <pc:spChg chg="mod">
            <ac:chgData name="Alexandre SCHIFFER" userId="8f28390f-5a5f-4efd-a760-7656bfa7277a" providerId="ADAL" clId="{432B4182-18D1-DC43-99C8-20B2AF08DED2}" dt="2021-03-01T09:47:01.627" v="120" actId="207"/>
            <ac:spMkLst>
              <pc:docMk/>
              <pc:sldMasterMk cId="0" sldId="2147493455"/>
              <pc:sldLayoutMk cId="2229668312" sldId="2147493648"/>
              <ac:spMk id="21" creationId="{A380C87E-3021-6640-B9B2-029B67F78CED}"/>
            </ac:spMkLst>
          </pc:spChg>
          <pc:picChg chg="del">
            <ac:chgData name="Alexandre SCHIFFER" userId="8f28390f-5a5f-4efd-a760-7656bfa7277a" providerId="ADAL" clId="{432B4182-18D1-DC43-99C8-20B2AF08DED2}" dt="2021-03-01T09:47:11.081" v="121" actId="478"/>
            <ac:picMkLst>
              <pc:docMk/>
              <pc:sldMasterMk cId="0" sldId="2147493455"/>
              <pc:sldLayoutMk cId="2229668312" sldId="2147493648"/>
              <ac:picMk id="6" creationId="{C84CF184-63D9-4D45-875B-2C633D63F814}"/>
            </ac:picMkLst>
          </pc:picChg>
          <pc:picChg chg="add mod">
            <ac:chgData name="Alexandre SCHIFFER" userId="8f28390f-5a5f-4efd-a760-7656bfa7277a" providerId="ADAL" clId="{432B4182-18D1-DC43-99C8-20B2AF08DED2}" dt="2021-03-01T09:45:55.096" v="109"/>
            <ac:picMkLst>
              <pc:docMk/>
              <pc:sldMasterMk cId="0" sldId="2147493455"/>
              <pc:sldLayoutMk cId="2229668312" sldId="2147493648"/>
              <ac:picMk id="7" creationId="{0CC90C60-B787-A74E-B9A7-8195A7D3EED0}"/>
            </ac:picMkLst>
          </pc:picChg>
          <pc:picChg chg="add mod">
            <ac:chgData name="Alexandre SCHIFFER" userId="8f28390f-5a5f-4efd-a760-7656bfa7277a" providerId="ADAL" clId="{432B4182-18D1-DC43-99C8-20B2AF08DED2}" dt="2021-03-01T09:47:13.801" v="122"/>
            <ac:picMkLst>
              <pc:docMk/>
              <pc:sldMasterMk cId="0" sldId="2147493455"/>
              <pc:sldLayoutMk cId="2229668312" sldId="2147493648"/>
              <ac:picMk id="8" creationId="{9E33F32C-7159-E04A-8E26-279EC4F5ABF4}"/>
            </ac:picMkLst>
          </pc:picChg>
          <pc:picChg chg="del">
            <ac:chgData name="Alexandre SCHIFFER" userId="8f28390f-5a5f-4efd-a760-7656bfa7277a" providerId="ADAL" clId="{432B4182-18D1-DC43-99C8-20B2AF08DED2}" dt="2021-03-01T09:45:49.170" v="108" actId="478"/>
            <ac:picMkLst>
              <pc:docMk/>
              <pc:sldMasterMk cId="0" sldId="2147493455"/>
              <pc:sldLayoutMk cId="2229668312" sldId="2147493648"/>
              <ac:picMk id="9" creationId="{6125E029-00B5-FE44-8E81-797F240188EF}"/>
            </ac:picMkLst>
          </pc:picChg>
          <pc:picChg chg="add mod">
            <ac:chgData name="Alexandre SCHIFFER" userId="8f28390f-5a5f-4efd-a760-7656bfa7277a" providerId="ADAL" clId="{432B4182-18D1-DC43-99C8-20B2AF08DED2}" dt="2021-03-01T09:47:41.520" v="126" actId="167"/>
            <ac:picMkLst>
              <pc:docMk/>
              <pc:sldMasterMk cId="0" sldId="2147493455"/>
              <pc:sldLayoutMk cId="2229668312" sldId="2147493648"/>
              <ac:picMk id="10" creationId="{D8BD3FC2-32E4-A04F-B6F1-FEE266810521}"/>
            </ac:picMkLst>
          </pc:picChg>
        </pc:sldLayoutChg>
        <pc:sldLayoutChg chg="addSp delSp modSp del mod">
          <pc:chgData name="Alexandre SCHIFFER" userId="8f28390f-5a5f-4efd-a760-7656bfa7277a" providerId="ADAL" clId="{432B4182-18D1-DC43-99C8-20B2AF08DED2}" dt="2021-03-01T09:42:43.403" v="90" actId="2696"/>
          <pc:sldLayoutMkLst>
            <pc:docMk/>
            <pc:sldMasterMk cId="0" sldId="2147493455"/>
            <pc:sldLayoutMk cId="3079577876" sldId="2147493649"/>
          </pc:sldLayoutMkLst>
          <pc:spChg chg="mod">
            <ac:chgData name="Alexandre SCHIFFER" userId="8f28390f-5a5f-4efd-a760-7656bfa7277a" providerId="ADAL" clId="{432B4182-18D1-DC43-99C8-20B2AF08DED2}" dt="2021-03-01T09:42:31.274" v="89" actId="207"/>
            <ac:spMkLst>
              <pc:docMk/>
              <pc:sldMasterMk cId="0" sldId="2147493455"/>
              <pc:sldLayoutMk cId="3079577876" sldId="2147493649"/>
              <ac:spMk id="10" creationId="{FE623330-BFFB-F448-AA2F-26160B58BDC3}"/>
            </ac:spMkLst>
          </pc:spChg>
          <pc:spChg chg="mod">
            <ac:chgData name="Alexandre SCHIFFER" userId="8f28390f-5a5f-4efd-a760-7656bfa7277a" providerId="ADAL" clId="{432B4182-18D1-DC43-99C8-20B2AF08DED2}" dt="2021-03-01T09:42:31.274" v="89" actId="207"/>
            <ac:spMkLst>
              <pc:docMk/>
              <pc:sldMasterMk cId="0" sldId="2147493455"/>
              <pc:sldLayoutMk cId="3079577876" sldId="2147493649"/>
              <ac:spMk id="11" creationId="{F292DDDC-1EEA-5646-B219-7866C459EC59}"/>
            </ac:spMkLst>
          </pc:spChg>
          <pc:spChg chg="mod">
            <ac:chgData name="Alexandre SCHIFFER" userId="8f28390f-5a5f-4efd-a760-7656bfa7277a" providerId="ADAL" clId="{432B4182-18D1-DC43-99C8-20B2AF08DED2}" dt="2021-03-01T09:42:31.274" v="89" actId="207"/>
            <ac:spMkLst>
              <pc:docMk/>
              <pc:sldMasterMk cId="0" sldId="2147493455"/>
              <pc:sldLayoutMk cId="3079577876" sldId="2147493649"/>
              <ac:spMk id="13" creationId="{00000000-0000-0000-0000-000000000000}"/>
            </ac:spMkLst>
          </pc:spChg>
          <pc:picChg chg="add mod">
            <ac:chgData name="Alexandre SCHIFFER" userId="8f28390f-5a5f-4efd-a760-7656bfa7277a" providerId="ADAL" clId="{432B4182-18D1-DC43-99C8-20B2AF08DED2}" dt="2021-03-01T09:42:22.826" v="87"/>
            <ac:picMkLst>
              <pc:docMk/>
              <pc:sldMasterMk cId="0" sldId="2147493455"/>
              <pc:sldLayoutMk cId="3079577876" sldId="2147493649"/>
              <ac:picMk id="6" creationId="{A7344FB9-0283-A047-9FE2-015A5675D4CC}"/>
            </ac:picMkLst>
          </pc:picChg>
          <pc:picChg chg="del">
            <ac:chgData name="Alexandre SCHIFFER" userId="8f28390f-5a5f-4efd-a760-7656bfa7277a" providerId="ADAL" clId="{432B4182-18D1-DC43-99C8-20B2AF08DED2}" dt="2021-03-01T09:41:32.418" v="86" actId="478"/>
            <ac:picMkLst>
              <pc:docMk/>
              <pc:sldMasterMk cId="0" sldId="2147493455"/>
              <pc:sldLayoutMk cId="3079577876" sldId="2147493649"/>
              <ac:picMk id="8" creationId="{AAB83B61-0942-F248-B9B9-4429114ECC54}"/>
            </ac:picMkLst>
          </pc:picChg>
          <pc:picChg chg="del">
            <ac:chgData name="Alexandre SCHIFFER" userId="8f28390f-5a5f-4efd-a760-7656bfa7277a" providerId="ADAL" clId="{432B4182-18D1-DC43-99C8-20B2AF08DED2}" dt="2021-03-01T09:42:25.250" v="88" actId="478"/>
            <ac:picMkLst>
              <pc:docMk/>
              <pc:sldMasterMk cId="0" sldId="2147493455"/>
              <pc:sldLayoutMk cId="3079577876" sldId="2147493649"/>
              <ac:picMk id="9" creationId="{403AFF01-64A5-AF40-A173-434569A88237}"/>
            </ac:picMkLst>
          </pc:picChg>
        </pc:sldLayoutChg>
      </pc:sldMasterChg>
    </pc:docChg>
  </pc:docChgLst>
  <pc:docChgLst>
    <pc:chgData name="Alexandre SCHIFFER" userId="8f28390f-5a5f-4efd-a760-7656bfa7277a" providerId="ADAL" clId="{C466C06B-753B-F648-B71B-DCCC0F037548}"/>
    <pc:docChg chg="undo custSel modMainMaster">
      <pc:chgData name="Alexandre SCHIFFER" userId="8f28390f-5a5f-4efd-a760-7656bfa7277a" providerId="ADAL" clId="{C466C06B-753B-F648-B71B-DCCC0F037548}" dt="2021-05-21T11:54:49.156" v="136"/>
      <pc:docMkLst>
        <pc:docMk/>
      </pc:docMkLst>
      <pc:sldMasterChg chg="modSldLayout">
        <pc:chgData name="Alexandre SCHIFFER" userId="8f28390f-5a5f-4efd-a760-7656bfa7277a" providerId="ADAL" clId="{C466C06B-753B-F648-B71B-DCCC0F037548}" dt="2021-05-21T11:54:49.156" v="136"/>
        <pc:sldMasterMkLst>
          <pc:docMk/>
          <pc:sldMasterMk cId="0" sldId="2147493455"/>
        </pc:sldMasterMkLst>
        <pc:sldLayoutChg chg="addSp delSp modSp mod">
          <pc:chgData name="Alexandre SCHIFFER" userId="8f28390f-5a5f-4efd-a760-7656bfa7277a" providerId="ADAL" clId="{C466C06B-753B-F648-B71B-DCCC0F037548}" dt="2021-05-21T11:52:17.403" v="116" actId="732"/>
          <pc:sldLayoutMkLst>
            <pc:docMk/>
            <pc:sldMasterMk cId="0" sldId="2147493455"/>
            <pc:sldLayoutMk cId="1522699082" sldId="2147493640"/>
          </pc:sldLayoutMkLst>
          <pc:spChg chg="mod">
            <ac:chgData name="Alexandre SCHIFFER" userId="8f28390f-5a5f-4efd-a760-7656bfa7277a" providerId="ADAL" clId="{C466C06B-753B-F648-B71B-DCCC0F037548}" dt="2021-05-21T11:29:53.942" v="0" actId="207"/>
            <ac:spMkLst>
              <pc:docMk/>
              <pc:sldMasterMk cId="0" sldId="2147493455"/>
              <pc:sldLayoutMk cId="1522699082" sldId="2147493640"/>
              <ac:spMk id="2" creationId="{00000000-0000-0000-0000-000000000000}"/>
            </ac:spMkLst>
          </pc:spChg>
          <pc:spChg chg="mod">
            <ac:chgData name="Alexandre SCHIFFER" userId="8f28390f-5a5f-4efd-a760-7656bfa7277a" providerId="ADAL" clId="{C466C06B-753B-F648-B71B-DCCC0F037548}" dt="2021-05-21T11:29:53.942" v="0" actId="207"/>
            <ac:spMkLst>
              <pc:docMk/>
              <pc:sldMasterMk cId="0" sldId="2147493455"/>
              <pc:sldLayoutMk cId="1522699082" sldId="2147493640"/>
              <ac:spMk id="3" creationId="{00000000-0000-0000-0000-000000000000}"/>
            </ac:spMkLst>
          </pc:spChg>
          <pc:spChg chg="mod">
            <ac:chgData name="Alexandre SCHIFFER" userId="8f28390f-5a5f-4efd-a760-7656bfa7277a" providerId="ADAL" clId="{C466C06B-753B-F648-B71B-DCCC0F037548}" dt="2021-05-21T11:29:53.942" v="0" actId="207"/>
            <ac:spMkLst>
              <pc:docMk/>
              <pc:sldMasterMk cId="0" sldId="2147493455"/>
              <pc:sldLayoutMk cId="1522699082" sldId="2147493640"/>
              <ac:spMk id="19" creationId="{00000000-0000-0000-0000-000000000000}"/>
            </ac:spMkLst>
          </pc:spChg>
          <pc:spChg chg="mod">
            <ac:chgData name="Alexandre SCHIFFER" userId="8f28390f-5a5f-4efd-a760-7656bfa7277a" providerId="ADAL" clId="{C466C06B-753B-F648-B71B-DCCC0F037548}" dt="2021-05-21T11:29:53.942" v="0" actId="207"/>
            <ac:spMkLst>
              <pc:docMk/>
              <pc:sldMasterMk cId="0" sldId="2147493455"/>
              <pc:sldLayoutMk cId="1522699082" sldId="2147493640"/>
              <ac:spMk id="20" creationId="{00000000-0000-0000-0000-000000000000}"/>
            </ac:spMkLst>
          </pc:spChg>
          <pc:picChg chg="del mod">
            <ac:chgData name="Alexandre SCHIFFER" userId="8f28390f-5a5f-4efd-a760-7656bfa7277a" providerId="ADAL" clId="{C466C06B-753B-F648-B71B-DCCC0F037548}" dt="2021-05-21T11:39:50.082" v="22" actId="478"/>
            <ac:picMkLst>
              <pc:docMk/>
              <pc:sldMasterMk cId="0" sldId="2147493455"/>
              <pc:sldLayoutMk cId="1522699082" sldId="2147493640"/>
              <ac:picMk id="5" creationId="{4D6111C6-AC62-B84F-912A-CA508901608F}"/>
            </ac:picMkLst>
          </pc:picChg>
          <pc:picChg chg="add mod">
            <ac:chgData name="Alexandre SCHIFFER" userId="8f28390f-5a5f-4efd-a760-7656bfa7277a" providerId="ADAL" clId="{C466C06B-753B-F648-B71B-DCCC0F037548}" dt="2021-05-21T11:39:47.151" v="21" actId="14100"/>
            <ac:picMkLst>
              <pc:docMk/>
              <pc:sldMasterMk cId="0" sldId="2147493455"/>
              <pc:sldLayoutMk cId="1522699082" sldId="2147493640"/>
              <ac:picMk id="6" creationId="{0193C1D2-44EB-4047-A9B8-520FDB6F4214}"/>
            </ac:picMkLst>
          </pc:picChg>
          <pc:picChg chg="del">
            <ac:chgData name="Alexandre SCHIFFER" userId="8f28390f-5a5f-4efd-a760-7656bfa7277a" providerId="ADAL" clId="{C466C06B-753B-F648-B71B-DCCC0F037548}" dt="2021-05-21T11:46:17.973" v="46" actId="478"/>
            <ac:picMkLst>
              <pc:docMk/>
              <pc:sldMasterMk cId="0" sldId="2147493455"/>
              <pc:sldLayoutMk cId="1522699082" sldId="2147493640"/>
              <ac:picMk id="8" creationId="{BD6690FA-FC67-E34C-AC55-BE4DFEDAF22F}"/>
            </ac:picMkLst>
          </pc:picChg>
          <pc:picChg chg="add mod modCrop">
            <ac:chgData name="Alexandre SCHIFFER" userId="8f28390f-5a5f-4efd-a760-7656bfa7277a" providerId="ADAL" clId="{C466C06B-753B-F648-B71B-DCCC0F037548}" dt="2021-05-21T11:52:12.094" v="115" actId="732"/>
            <ac:picMkLst>
              <pc:docMk/>
              <pc:sldMasterMk cId="0" sldId="2147493455"/>
              <pc:sldLayoutMk cId="1522699082" sldId="2147493640"/>
              <ac:picMk id="9" creationId="{3C68AFCF-85D5-6B47-AC13-E7B6C396788B}"/>
            </ac:picMkLst>
          </pc:picChg>
          <pc:picChg chg="del">
            <ac:chgData name="Alexandre SCHIFFER" userId="8f28390f-5a5f-4efd-a760-7656bfa7277a" providerId="ADAL" clId="{C466C06B-753B-F648-B71B-DCCC0F037548}" dt="2021-05-21T11:46:15.790" v="45" actId="478"/>
            <ac:picMkLst>
              <pc:docMk/>
              <pc:sldMasterMk cId="0" sldId="2147493455"/>
              <pc:sldLayoutMk cId="1522699082" sldId="2147493640"/>
              <ac:picMk id="10" creationId="{62DDBD59-73DE-0243-AC7A-82D586484AD7}"/>
            </ac:picMkLst>
          </pc:picChg>
          <pc:picChg chg="add mod modCrop">
            <ac:chgData name="Alexandre SCHIFFER" userId="8f28390f-5a5f-4efd-a760-7656bfa7277a" providerId="ADAL" clId="{C466C06B-753B-F648-B71B-DCCC0F037548}" dt="2021-05-21T11:52:17.403" v="116" actId="732"/>
            <ac:picMkLst>
              <pc:docMk/>
              <pc:sldMasterMk cId="0" sldId="2147493455"/>
              <pc:sldLayoutMk cId="1522699082" sldId="2147493640"/>
              <ac:picMk id="12" creationId="{9FB2944C-169F-DB4F-8AF7-E190B484CDB6}"/>
            </ac:picMkLst>
          </pc:picChg>
        </pc:sldLayoutChg>
        <pc:sldLayoutChg chg="addSp delSp modSp mod">
          <pc:chgData name="Alexandre SCHIFFER" userId="8f28390f-5a5f-4efd-a760-7656bfa7277a" providerId="ADAL" clId="{C466C06B-753B-F648-B71B-DCCC0F037548}" dt="2021-05-21T11:54:32.967" v="133" actId="1036"/>
          <pc:sldLayoutMkLst>
            <pc:docMk/>
            <pc:sldMasterMk cId="0" sldId="2147493455"/>
            <pc:sldLayoutMk cId="115419589" sldId="2147493641"/>
          </pc:sldLayoutMkLst>
          <pc:spChg chg="add del mod">
            <ac:chgData name="Alexandre SCHIFFER" userId="8f28390f-5a5f-4efd-a760-7656bfa7277a" providerId="ADAL" clId="{C466C06B-753B-F648-B71B-DCCC0F037548}" dt="2021-05-21T11:47:58.642" v="77" actId="478"/>
            <ac:spMkLst>
              <pc:docMk/>
              <pc:sldMasterMk cId="0" sldId="2147493455"/>
              <pc:sldLayoutMk cId="115419589" sldId="2147493641"/>
              <ac:spMk id="6" creationId="{B610D557-03B0-2349-AFC7-655A206CA8BA}"/>
            </ac:spMkLst>
          </pc:spChg>
          <pc:spChg chg="mod">
            <ac:chgData name="Alexandre SCHIFFER" userId="8f28390f-5a5f-4efd-a760-7656bfa7277a" providerId="ADAL" clId="{C466C06B-753B-F648-B71B-DCCC0F037548}" dt="2021-05-21T11:48:26.421" v="80" actId="207"/>
            <ac:spMkLst>
              <pc:docMk/>
              <pc:sldMasterMk cId="0" sldId="2147493455"/>
              <pc:sldLayoutMk cId="115419589" sldId="2147493641"/>
              <ac:spMk id="17" creationId="{AFC72EBA-B0C4-D443-A6BD-5873D63C0F3D}"/>
            </ac:spMkLst>
          </pc:spChg>
          <pc:spChg chg="mod">
            <ac:chgData name="Alexandre SCHIFFER" userId="8f28390f-5a5f-4efd-a760-7656bfa7277a" providerId="ADAL" clId="{C466C06B-753B-F648-B71B-DCCC0F037548}" dt="2021-05-21T11:48:26.421" v="80" actId="207"/>
            <ac:spMkLst>
              <pc:docMk/>
              <pc:sldMasterMk cId="0" sldId="2147493455"/>
              <pc:sldLayoutMk cId="115419589" sldId="2147493641"/>
              <ac:spMk id="18" creationId="{F92C0E05-3816-894C-B4B3-7FBBFA805BC0}"/>
            </ac:spMkLst>
          </pc:spChg>
          <pc:picChg chg="del">
            <ac:chgData name="Alexandre SCHIFFER" userId="8f28390f-5a5f-4efd-a760-7656bfa7277a" providerId="ADAL" clId="{C466C06B-753B-F648-B71B-DCCC0F037548}" dt="2021-05-21T11:40:29.887" v="27" actId="478"/>
            <ac:picMkLst>
              <pc:docMk/>
              <pc:sldMasterMk cId="0" sldId="2147493455"/>
              <pc:sldLayoutMk cId="115419589" sldId="2147493641"/>
              <ac:picMk id="4" creationId="{8B4348F9-AF02-DD49-9FE1-8DE35E173022}"/>
            </ac:picMkLst>
          </pc:picChg>
          <pc:picChg chg="add del mod">
            <ac:chgData name="Alexandre SCHIFFER" userId="8f28390f-5a5f-4efd-a760-7656bfa7277a" providerId="ADAL" clId="{C466C06B-753B-F648-B71B-DCCC0F037548}" dt="2021-05-21T11:54:29.796" v="128" actId="478"/>
            <ac:picMkLst>
              <pc:docMk/>
              <pc:sldMasterMk cId="0" sldId="2147493455"/>
              <pc:sldLayoutMk cId="115419589" sldId="2147493641"/>
              <ac:picMk id="5" creationId="{6D0CD7CD-DE1C-8D4D-AF01-2C05F7696155}"/>
            </ac:picMkLst>
          </pc:picChg>
          <pc:picChg chg="del">
            <ac:chgData name="Alexandre SCHIFFER" userId="8f28390f-5a5f-4efd-a760-7656bfa7277a" providerId="ADAL" clId="{C466C06B-753B-F648-B71B-DCCC0F037548}" dt="2021-05-21T11:47:47.078" v="72" actId="478"/>
            <ac:picMkLst>
              <pc:docMk/>
              <pc:sldMasterMk cId="0" sldId="2147493455"/>
              <pc:sldLayoutMk cId="115419589" sldId="2147493641"/>
              <ac:picMk id="8" creationId="{77566AEE-8379-2948-BA3D-EA4401982756}"/>
            </ac:picMkLst>
          </pc:picChg>
          <pc:picChg chg="add mod modCrop">
            <ac:chgData name="Alexandre SCHIFFER" userId="8f28390f-5a5f-4efd-a760-7656bfa7277a" providerId="ADAL" clId="{C466C06B-753B-F648-B71B-DCCC0F037548}" dt="2021-05-21T11:50:04.191" v="89" actId="732"/>
            <ac:picMkLst>
              <pc:docMk/>
              <pc:sldMasterMk cId="0" sldId="2147493455"/>
              <pc:sldLayoutMk cId="115419589" sldId="2147493641"/>
              <ac:picMk id="9" creationId="{A83110B2-6A15-0F4A-9B43-A536146915B2}"/>
            </ac:picMkLst>
          </pc:picChg>
          <pc:picChg chg="del">
            <ac:chgData name="Alexandre SCHIFFER" userId="8f28390f-5a5f-4efd-a760-7656bfa7277a" providerId="ADAL" clId="{C466C06B-753B-F648-B71B-DCCC0F037548}" dt="2021-05-21T11:47:46.335" v="71" actId="478"/>
            <ac:picMkLst>
              <pc:docMk/>
              <pc:sldMasterMk cId="0" sldId="2147493455"/>
              <pc:sldLayoutMk cId="115419589" sldId="2147493641"/>
              <ac:picMk id="10" creationId="{0C119A7F-19A5-574B-91A1-A54D7920368D}"/>
            </ac:picMkLst>
          </pc:picChg>
          <pc:picChg chg="add mod modCrop">
            <ac:chgData name="Alexandre SCHIFFER" userId="8f28390f-5a5f-4efd-a760-7656bfa7277a" providerId="ADAL" clId="{C466C06B-753B-F648-B71B-DCCC0F037548}" dt="2021-05-21T11:48:10.772" v="79" actId="732"/>
            <ac:picMkLst>
              <pc:docMk/>
              <pc:sldMasterMk cId="0" sldId="2147493455"/>
              <pc:sldLayoutMk cId="115419589" sldId="2147493641"/>
              <ac:picMk id="11" creationId="{4A47C2A5-BA9C-3D49-B264-55A66690F0E0}"/>
            </ac:picMkLst>
          </pc:picChg>
          <pc:picChg chg="add mod modCrop">
            <ac:chgData name="Alexandre SCHIFFER" userId="8f28390f-5a5f-4efd-a760-7656bfa7277a" providerId="ADAL" clId="{C466C06B-753B-F648-B71B-DCCC0F037548}" dt="2021-05-21T11:48:05.319" v="78" actId="732"/>
            <ac:picMkLst>
              <pc:docMk/>
              <pc:sldMasterMk cId="0" sldId="2147493455"/>
              <pc:sldLayoutMk cId="115419589" sldId="2147493641"/>
              <ac:picMk id="12" creationId="{A7ECD0E7-605F-D84A-920D-7EC68C39EE52}"/>
            </ac:picMkLst>
          </pc:picChg>
          <pc:picChg chg="add mod">
            <ac:chgData name="Alexandre SCHIFFER" userId="8f28390f-5a5f-4efd-a760-7656bfa7277a" providerId="ADAL" clId="{C466C06B-753B-F648-B71B-DCCC0F037548}" dt="2021-05-21T11:54:32.967" v="133" actId="1036"/>
            <ac:picMkLst>
              <pc:docMk/>
              <pc:sldMasterMk cId="0" sldId="2147493455"/>
              <pc:sldLayoutMk cId="115419589" sldId="2147493641"/>
              <ac:picMk id="14" creationId="{D304DA25-7F2E-EA4C-8FB9-9FDEB48954A9}"/>
            </ac:picMkLst>
          </pc:picChg>
        </pc:sldLayoutChg>
        <pc:sldLayoutChg chg="addSp delSp modSp mod">
          <pc:chgData name="Alexandre SCHIFFER" userId="8f28390f-5a5f-4efd-a760-7656bfa7277a" providerId="ADAL" clId="{C466C06B-753B-F648-B71B-DCCC0F037548}" dt="2021-05-21T11:40:36.392" v="29"/>
          <pc:sldLayoutMkLst>
            <pc:docMk/>
            <pc:sldMasterMk cId="0" sldId="2147493455"/>
            <pc:sldLayoutMk cId="309067468" sldId="2147493642"/>
          </pc:sldLayoutMkLst>
          <pc:spChg chg="mod">
            <ac:chgData name="Alexandre SCHIFFER" userId="8f28390f-5a5f-4efd-a760-7656bfa7277a" providerId="ADAL" clId="{C466C06B-753B-F648-B71B-DCCC0F037548}" dt="2021-05-21T11:30:40.219" v="7" actId="207"/>
            <ac:spMkLst>
              <pc:docMk/>
              <pc:sldMasterMk cId="0" sldId="2147493455"/>
              <pc:sldLayoutMk cId="309067468" sldId="2147493642"/>
              <ac:spMk id="10" creationId="{FE623330-BFFB-F448-AA2F-26160B58BDC3}"/>
            </ac:spMkLst>
          </pc:spChg>
          <pc:spChg chg="mod">
            <ac:chgData name="Alexandre SCHIFFER" userId="8f28390f-5a5f-4efd-a760-7656bfa7277a" providerId="ADAL" clId="{C466C06B-753B-F648-B71B-DCCC0F037548}" dt="2021-05-21T11:30:40.219" v="7" actId="207"/>
            <ac:spMkLst>
              <pc:docMk/>
              <pc:sldMasterMk cId="0" sldId="2147493455"/>
              <pc:sldLayoutMk cId="309067468" sldId="2147493642"/>
              <ac:spMk id="11" creationId="{F292DDDC-1EEA-5646-B219-7866C459EC59}"/>
            </ac:spMkLst>
          </pc:spChg>
          <pc:spChg chg="mod">
            <ac:chgData name="Alexandre SCHIFFER" userId="8f28390f-5a5f-4efd-a760-7656bfa7277a" providerId="ADAL" clId="{C466C06B-753B-F648-B71B-DCCC0F037548}" dt="2021-05-21T11:30:40.219" v="7" actId="207"/>
            <ac:spMkLst>
              <pc:docMk/>
              <pc:sldMasterMk cId="0" sldId="2147493455"/>
              <pc:sldLayoutMk cId="309067468" sldId="2147493642"/>
              <ac:spMk id="13" creationId="{00000000-0000-0000-0000-000000000000}"/>
            </ac:spMkLst>
          </pc:spChg>
          <pc:picChg chg="add mod">
            <ac:chgData name="Alexandre SCHIFFER" userId="8f28390f-5a5f-4efd-a760-7656bfa7277a" providerId="ADAL" clId="{C466C06B-753B-F648-B71B-DCCC0F037548}" dt="2021-05-21T11:40:36.392" v="29"/>
            <ac:picMkLst>
              <pc:docMk/>
              <pc:sldMasterMk cId="0" sldId="2147493455"/>
              <pc:sldLayoutMk cId="309067468" sldId="2147493642"/>
              <ac:picMk id="6" creationId="{3FD3EC96-E29B-454D-9FAF-B8B3B9C1319B}"/>
            </ac:picMkLst>
          </pc:picChg>
          <pc:picChg chg="del">
            <ac:chgData name="Alexandre SCHIFFER" userId="8f28390f-5a5f-4efd-a760-7656bfa7277a" providerId="ADAL" clId="{C466C06B-753B-F648-B71B-DCCC0F037548}" dt="2021-05-21T11:40:35.738" v="28" actId="478"/>
            <ac:picMkLst>
              <pc:docMk/>
              <pc:sldMasterMk cId="0" sldId="2147493455"/>
              <pc:sldLayoutMk cId="309067468" sldId="2147493642"/>
              <ac:picMk id="7" creationId="{6A870493-F2B3-FF4B-B415-61351BC6658F}"/>
            </ac:picMkLst>
          </pc:picChg>
        </pc:sldLayoutChg>
        <pc:sldLayoutChg chg="addSp delSp modSp mod">
          <pc:chgData name="Alexandre SCHIFFER" userId="8f28390f-5a5f-4efd-a760-7656bfa7277a" providerId="ADAL" clId="{C466C06B-753B-F648-B71B-DCCC0F037548}" dt="2021-05-21T11:40:39.717" v="31"/>
          <pc:sldLayoutMkLst>
            <pc:docMk/>
            <pc:sldMasterMk cId="0" sldId="2147493455"/>
            <pc:sldLayoutMk cId="1840261251" sldId="2147493643"/>
          </pc:sldLayoutMkLst>
          <pc:spChg chg="mod">
            <ac:chgData name="Alexandre SCHIFFER" userId="8f28390f-5a5f-4efd-a760-7656bfa7277a" providerId="ADAL" clId="{C466C06B-753B-F648-B71B-DCCC0F037548}" dt="2021-05-21T11:30:46.810" v="8" actId="207"/>
            <ac:spMkLst>
              <pc:docMk/>
              <pc:sldMasterMk cId="0" sldId="2147493455"/>
              <pc:sldLayoutMk cId="1840261251" sldId="2147493643"/>
              <ac:spMk id="7" creationId="{00000000-0000-0000-0000-000000000000}"/>
            </ac:spMkLst>
          </pc:spChg>
          <pc:spChg chg="mod">
            <ac:chgData name="Alexandre SCHIFFER" userId="8f28390f-5a5f-4efd-a760-7656bfa7277a" providerId="ADAL" clId="{C466C06B-753B-F648-B71B-DCCC0F037548}" dt="2021-05-21T11:30:46.810" v="8" actId="207"/>
            <ac:spMkLst>
              <pc:docMk/>
              <pc:sldMasterMk cId="0" sldId="2147493455"/>
              <pc:sldLayoutMk cId="1840261251" sldId="2147493643"/>
              <ac:spMk id="12" creationId="{C682912B-9D64-B94C-9A5C-32A715E7D1A3}"/>
            </ac:spMkLst>
          </pc:spChg>
          <pc:spChg chg="mod">
            <ac:chgData name="Alexandre SCHIFFER" userId="8f28390f-5a5f-4efd-a760-7656bfa7277a" providerId="ADAL" clId="{C466C06B-753B-F648-B71B-DCCC0F037548}" dt="2021-05-21T11:30:46.810" v="8" actId="207"/>
            <ac:spMkLst>
              <pc:docMk/>
              <pc:sldMasterMk cId="0" sldId="2147493455"/>
              <pc:sldLayoutMk cId="1840261251" sldId="2147493643"/>
              <ac:spMk id="13" creationId="{507AD564-F74B-5F48-A178-810FBAC66F63}"/>
            </ac:spMkLst>
          </pc:spChg>
          <pc:picChg chg="add mod">
            <ac:chgData name="Alexandre SCHIFFER" userId="8f28390f-5a5f-4efd-a760-7656bfa7277a" providerId="ADAL" clId="{C466C06B-753B-F648-B71B-DCCC0F037548}" dt="2021-05-21T11:40:39.717" v="31"/>
            <ac:picMkLst>
              <pc:docMk/>
              <pc:sldMasterMk cId="0" sldId="2147493455"/>
              <pc:sldLayoutMk cId="1840261251" sldId="2147493643"/>
              <ac:picMk id="8" creationId="{36330F13-BF3A-614A-82DF-6E62B6CF45E2}"/>
            </ac:picMkLst>
          </pc:picChg>
          <pc:picChg chg="del">
            <ac:chgData name="Alexandre SCHIFFER" userId="8f28390f-5a5f-4efd-a760-7656bfa7277a" providerId="ADAL" clId="{C466C06B-753B-F648-B71B-DCCC0F037548}" dt="2021-05-21T11:40:39.182" v="30" actId="478"/>
            <ac:picMkLst>
              <pc:docMk/>
              <pc:sldMasterMk cId="0" sldId="2147493455"/>
              <pc:sldLayoutMk cId="1840261251" sldId="2147493643"/>
              <ac:picMk id="9" creationId="{259D8DBF-6DC9-7E4E-9F60-56276A1A0F01}"/>
            </ac:picMkLst>
          </pc:picChg>
        </pc:sldLayoutChg>
        <pc:sldLayoutChg chg="addSp delSp modSp mod">
          <pc:chgData name="Alexandre SCHIFFER" userId="8f28390f-5a5f-4efd-a760-7656bfa7277a" providerId="ADAL" clId="{C466C06B-753B-F648-B71B-DCCC0F037548}" dt="2021-05-21T11:40:42.741" v="33"/>
          <pc:sldLayoutMkLst>
            <pc:docMk/>
            <pc:sldMasterMk cId="0" sldId="2147493455"/>
            <pc:sldLayoutMk cId="2192703510" sldId="2147493644"/>
          </pc:sldLayoutMkLst>
          <pc:spChg chg="mod">
            <ac:chgData name="Alexandre SCHIFFER" userId="8f28390f-5a5f-4efd-a760-7656bfa7277a" providerId="ADAL" clId="{C466C06B-753B-F648-B71B-DCCC0F037548}" dt="2021-05-21T11:31:07.610" v="9" actId="207"/>
            <ac:spMkLst>
              <pc:docMk/>
              <pc:sldMasterMk cId="0" sldId="2147493455"/>
              <pc:sldLayoutMk cId="2192703510" sldId="2147493644"/>
              <ac:spMk id="9" creationId="{9565B337-2BB0-464E-93A5-A2DD46984BA7}"/>
            </ac:spMkLst>
          </pc:spChg>
          <pc:spChg chg="mod">
            <ac:chgData name="Alexandre SCHIFFER" userId="8f28390f-5a5f-4efd-a760-7656bfa7277a" providerId="ADAL" clId="{C466C06B-753B-F648-B71B-DCCC0F037548}" dt="2021-05-21T11:31:07.610" v="9" actId="207"/>
            <ac:spMkLst>
              <pc:docMk/>
              <pc:sldMasterMk cId="0" sldId="2147493455"/>
              <pc:sldLayoutMk cId="2192703510" sldId="2147493644"/>
              <ac:spMk id="12" creationId="{1181E350-664D-B74F-BC18-EC5488FF6F70}"/>
            </ac:spMkLst>
          </pc:spChg>
          <pc:spChg chg="mod">
            <ac:chgData name="Alexandre SCHIFFER" userId="8f28390f-5a5f-4efd-a760-7656bfa7277a" providerId="ADAL" clId="{C466C06B-753B-F648-B71B-DCCC0F037548}" dt="2021-05-21T11:31:07.610" v="9" actId="207"/>
            <ac:spMkLst>
              <pc:docMk/>
              <pc:sldMasterMk cId="0" sldId="2147493455"/>
              <pc:sldLayoutMk cId="2192703510" sldId="2147493644"/>
              <ac:spMk id="13" creationId="{C5C35293-ECC7-C64B-B3A9-CA64DE4E3139}"/>
            </ac:spMkLst>
          </pc:spChg>
          <pc:picChg chg="add mod">
            <ac:chgData name="Alexandre SCHIFFER" userId="8f28390f-5a5f-4efd-a760-7656bfa7277a" providerId="ADAL" clId="{C466C06B-753B-F648-B71B-DCCC0F037548}" dt="2021-05-21T11:40:42.741" v="33"/>
            <ac:picMkLst>
              <pc:docMk/>
              <pc:sldMasterMk cId="0" sldId="2147493455"/>
              <pc:sldLayoutMk cId="2192703510" sldId="2147493644"/>
              <ac:picMk id="7" creationId="{B118D00E-0AB6-E445-960B-7A7EC59ADFB5}"/>
            </ac:picMkLst>
          </pc:picChg>
          <pc:picChg chg="del">
            <ac:chgData name="Alexandre SCHIFFER" userId="8f28390f-5a5f-4efd-a760-7656bfa7277a" providerId="ADAL" clId="{C466C06B-753B-F648-B71B-DCCC0F037548}" dt="2021-05-21T11:40:42.218" v="32" actId="478"/>
            <ac:picMkLst>
              <pc:docMk/>
              <pc:sldMasterMk cId="0" sldId="2147493455"/>
              <pc:sldLayoutMk cId="2192703510" sldId="2147493644"/>
              <ac:picMk id="8" creationId="{53B5C386-20AE-F242-8283-AB13EE5A2C0A}"/>
            </ac:picMkLst>
          </pc:picChg>
        </pc:sldLayoutChg>
        <pc:sldLayoutChg chg="addSp delSp modSp mod">
          <pc:chgData name="Alexandre SCHIFFER" userId="8f28390f-5a5f-4efd-a760-7656bfa7277a" providerId="ADAL" clId="{C466C06B-753B-F648-B71B-DCCC0F037548}" dt="2021-05-21T11:40:45.509" v="35"/>
          <pc:sldLayoutMkLst>
            <pc:docMk/>
            <pc:sldMasterMk cId="0" sldId="2147493455"/>
            <pc:sldLayoutMk cId="3278467359" sldId="2147493645"/>
          </pc:sldLayoutMkLst>
          <pc:spChg chg="mod">
            <ac:chgData name="Alexandre SCHIFFER" userId="8f28390f-5a5f-4efd-a760-7656bfa7277a" providerId="ADAL" clId="{C466C06B-753B-F648-B71B-DCCC0F037548}" dt="2021-05-21T11:31:21.614" v="11" actId="12"/>
            <ac:spMkLst>
              <pc:docMk/>
              <pc:sldMasterMk cId="0" sldId="2147493455"/>
              <pc:sldLayoutMk cId="3278467359" sldId="2147493645"/>
              <ac:spMk id="4" creationId="{00000000-0000-0000-0000-000000000000}"/>
            </ac:spMkLst>
          </pc:spChg>
          <pc:spChg chg="mod">
            <ac:chgData name="Alexandre SCHIFFER" userId="8f28390f-5a5f-4efd-a760-7656bfa7277a" providerId="ADAL" clId="{C466C06B-753B-F648-B71B-DCCC0F037548}" dt="2021-05-21T11:31:12.786" v="10" actId="207"/>
            <ac:spMkLst>
              <pc:docMk/>
              <pc:sldMasterMk cId="0" sldId="2147493455"/>
              <pc:sldLayoutMk cId="3278467359" sldId="2147493645"/>
              <ac:spMk id="9" creationId="{8C288732-EB0A-AF40-8B00-28C2C3A92668}"/>
            </ac:spMkLst>
          </pc:spChg>
          <pc:spChg chg="mod">
            <ac:chgData name="Alexandre SCHIFFER" userId="8f28390f-5a5f-4efd-a760-7656bfa7277a" providerId="ADAL" clId="{C466C06B-753B-F648-B71B-DCCC0F037548}" dt="2021-05-21T11:31:12.786" v="10" actId="207"/>
            <ac:spMkLst>
              <pc:docMk/>
              <pc:sldMasterMk cId="0" sldId="2147493455"/>
              <pc:sldLayoutMk cId="3278467359" sldId="2147493645"/>
              <ac:spMk id="11" creationId="{8FEDD8DF-DD02-1242-9795-AE505DBDACEA}"/>
            </ac:spMkLst>
          </pc:spChg>
          <pc:picChg chg="add mod">
            <ac:chgData name="Alexandre SCHIFFER" userId="8f28390f-5a5f-4efd-a760-7656bfa7277a" providerId="ADAL" clId="{C466C06B-753B-F648-B71B-DCCC0F037548}" dt="2021-05-21T11:40:45.509" v="35"/>
            <ac:picMkLst>
              <pc:docMk/>
              <pc:sldMasterMk cId="0" sldId="2147493455"/>
              <pc:sldLayoutMk cId="3278467359" sldId="2147493645"/>
              <ac:picMk id="6" creationId="{586F03E2-C9A3-8E42-8374-92C64375C2B3}"/>
            </ac:picMkLst>
          </pc:picChg>
          <pc:picChg chg="del">
            <ac:chgData name="Alexandre SCHIFFER" userId="8f28390f-5a5f-4efd-a760-7656bfa7277a" providerId="ADAL" clId="{C466C06B-753B-F648-B71B-DCCC0F037548}" dt="2021-05-21T11:40:45.120" v="34" actId="478"/>
            <ac:picMkLst>
              <pc:docMk/>
              <pc:sldMasterMk cId="0" sldId="2147493455"/>
              <pc:sldLayoutMk cId="3278467359" sldId="2147493645"/>
              <ac:picMk id="7" creationId="{919A94AC-FF1F-0A48-8705-18B71B694B4A}"/>
            </ac:picMkLst>
          </pc:picChg>
        </pc:sldLayoutChg>
        <pc:sldLayoutChg chg="addSp delSp modSp mod">
          <pc:chgData name="Alexandre SCHIFFER" userId="8f28390f-5a5f-4efd-a760-7656bfa7277a" providerId="ADAL" clId="{C466C06B-753B-F648-B71B-DCCC0F037548}" dt="2021-05-21T11:50:40.331" v="93"/>
          <pc:sldLayoutMkLst>
            <pc:docMk/>
            <pc:sldMasterMk cId="0" sldId="2147493455"/>
            <pc:sldLayoutMk cId="2599831872" sldId="2147493646"/>
          </pc:sldLayoutMkLst>
          <pc:picChg chg="add mod">
            <ac:chgData name="Alexandre SCHIFFER" userId="8f28390f-5a5f-4efd-a760-7656bfa7277a" providerId="ADAL" clId="{C466C06B-753B-F648-B71B-DCCC0F037548}" dt="2021-05-21T11:40:48.076" v="37"/>
            <ac:picMkLst>
              <pc:docMk/>
              <pc:sldMasterMk cId="0" sldId="2147493455"/>
              <pc:sldLayoutMk cId="2599831872" sldId="2147493646"/>
              <ac:picMk id="4" creationId="{F958DFC5-EE99-5747-BA24-D839A4C103C3}"/>
            </ac:picMkLst>
          </pc:picChg>
          <pc:picChg chg="add mod">
            <ac:chgData name="Alexandre SCHIFFER" userId="8f28390f-5a5f-4efd-a760-7656bfa7277a" providerId="ADAL" clId="{C466C06B-753B-F648-B71B-DCCC0F037548}" dt="2021-05-21T11:50:40.331" v="93"/>
            <ac:picMkLst>
              <pc:docMk/>
              <pc:sldMasterMk cId="0" sldId="2147493455"/>
              <pc:sldLayoutMk cId="2599831872" sldId="2147493646"/>
              <ac:picMk id="5" creationId="{C9D5FC98-8BD8-BB4A-83B4-AE7EE94A20EA}"/>
            </ac:picMkLst>
          </pc:picChg>
          <pc:picChg chg="del">
            <ac:chgData name="Alexandre SCHIFFER" userId="8f28390f-5a5f-4efd-a760-7656bfa7277a" providerId="ADAL" clId="{C466C06B-753B-F648-B71B-DCCC0F037548}" dt="2021-05-21T11:40:47.686" v="36" actId="478"/>
            <ac:picMkLst>
              <pc:docMk/>
              <pc:sldMasterMk cId="0" sldId="2147493455"/>
              <pc:sldLayoutMk cId="2599831872" sldId="2147493646"/>
              <ac:picMk id="6" creationId="{02DAA1DB-FDFD-3149-9945-FE4B6D87E7AB}"/>
            </ac:picMkLst>
          </pc:picChg>
          <pc:picChg chg="del">
            <ac:chgData name="Alexandre SCHIFFER" userId="8f28390f-5a5f-4efd-a760-7656bfa7277a" providerId="ADAL" clId="{C466C06B-753B-F648-B71B-DCCC0F037548}" dt="2021-05-21T11:50:38.422" v="92" actId="478"/>
            <ac:picMkLst>
              <pc:docMk/>
              <pc:sldMasterMk cId="0" sldId="2147493455"/>
              <pc:sldLayoutMk cId="2599831872" sldId="2147493646"/>
              <ac:picMk id="7" creationId="{5BA84855-0A86-C84A-80A6-74A12EA828CD}"/>
            </ac:picMkLst>
          </pc:picChg>
          <pc:picChg chg="add mod">
            <ac:chgData name="Alexandre SCHIFFER" userId="8f28390f-5a5f-4efd-a760-7656bfa7277a" providerId="ADAL" clId="{C466C06B-753B-F648-B71B-DCCC0F037548}" dt="2021-05-21T11:50:40.331" v="93"/>
            <ac:picMkLst>
              <pc:docMk/>
              <pc:sldMasterMk cId="0" sldId="2147493455"/>
              <pc:sldLayoutMk cId="2599831872" sldId="2147493646"/>
              <ac:picMk id="8" creationId="{ABA94A0B-CAAC-EB44-9670-84F328EF0D30}"/>
            </ac:picMkLst>
          </pc:picChg>
        </pc:sldLayoutChg>
        <pc:sldLayoutChg chg="addSp delSp modSp mod">
          <pc:chgData name="Alexandre SCHIFFER" userId="8f28390f-5a5f-4efd-a760-7656bfa7277a" providerId="ADAL" clId="{C466C06B-753B-F648-B71B-DCCC0F037548}" dt="2021-05-21T11:54:49.156" v="136"/>
          <pc:sldLayoutMkLst>
            <pc:docMk/>
            <pc:sldMasterMk cId="0" sldId="2147493455"/>
            <pc:sldLayoutMk cId="2229668312" sldId="2147493648"/>
          </pc:sldLayoutMkLst>
          <pc:spChg chg="mod">
            <ac:chgData name="Alexandre SCHIFFER" userId="8f28390f-5a5f-4efd-a760-7656bfa7277a" providerId="ADAL" clId="{C466C06B-753B-F648-B71B-DCCC0F037548}" dt="2021-05-21T11:31:31.974" v="12" actId="207"/>
            <ac:spMkLst>
              <pc:docMk/>
              <pc:sldMasterMk cId="0" sldId="2147493455"/>
              <pc:sldLayoutMk cId="2229668312" sldId="2147493648"/>
              <ac:spMk id="12" creationId="{9C41762A-FB87-4D8B-8DB4-D9EEF6C059C3}"/>
            </ac:spMkLst>
          </pc:spChg>
          <pc:spChg chg="mod">
            <ac:chgData name="Alexandre SCHIFFER" userId="8f28390f-5a5f-4efd-a760-7656bfa7277a" providerId="ADAL" clId="{C466C06B-753B-F648-B71B-DCCC0F037548}" dt="2021-05-21T11:31:31.974" v="12" actId="207"/>
            <ac:spMkLst>
              <pc:docMk/>
              <pc:sldMasterMk cId="0" sldId="2147493455"/>
              <pc:sldLayoutMk cId="2229668312" sldId="2147493648"/>
              <ac:spMk id="21" creationId="{A380C87E-3021-6640-B9B2-029B67F78CED}"/>
            </ac:spMkLst>
          </pc:spChg>
          <pc:picChg chg="del">
            <ac:chgData name="Alexandre SCHIFFER" userId="8f28390f-5a5f-4efd-a760-7656bfa7277a" providerId="ADAL" clId="{C466C06B-753B-F648-B71B-DCCC0F037548}" dt="2021-05-21T11:40:56.618" v="39" actId="478"/>
            <ac:picMkLst>
              <pc:docMk/>
              <pc:sldMasterMk cId="0" sldId="2147493455"/>
              <pc:sldLayoutMk cId="2229668312" sldId="2147493648"/>
              <ac:picMk id="7" creationId="{0CC90C60-B787-A74E-B9A7-8195A7D3EED0}"/>
            </ac:picMkLst>
          </pc:picChg>
          <pc:picChg chg="del">
            <ac:chgData name="Alexandre SCHIFFER" userId="8f28390f-5a5f-4efd-a760-7656bfa7277a" providerId="ADAL" clId="{C466C06B-753B-F648-B71B-DCCC0F037548}" dt="2021-05-21T11:54:47.302" v="134" actId="478"/>
            <ac:picMkLst>
              <pc:docMk/>
              <pc:sldMasterMk cId="0" sldId="2147493455"/>
              <pc:sldLayoutMk cId="2229668312" sldId="2147493648"/>
              <ac:picMk id="8" creationId="{9E33F32C-7159-E04A-8E26-279EC4F5ABF4}"/>
            </ac:picMkLst>
          </pc:picChg>
          <pc:picChg chg="add mod">
            <ac:chgData name="Alexandre SCHIFFER" userId="8f28390f-5a5f-4efd-a760-7656bfa7277a" providerId="ADAL" clId="{C466C06B-753B-F648-B71B-DCCC0F037548}" dt="2021-05-21T11:40:55.437" v="38"/>
            <ac:picMkLst>
              <pc:docMk/>
              <pc:sldMasterMk cId="0" sldId="2147493455"/>
              <pc:sldLayoutMk cId="2229668312" sldId="2147493648"/>
              <ac:picMk id="9" creationId="{A2C45E00-6E6E-5D4D-A3EB-9E369B7410BB}"/>
            </ac:picMkLst>
          </pc:picChg>
          <pc:picChg chg="del">
            <ac:chgData name="Alexandre SCHIFFER" userId="8f28390f-5a5f-4efd-a760-7656bfa7277a" providerId="ADAL" clId="{C466C06B-753B-F648-B71B-DCCC0F037548}" dt="2021-05-21T11:54:47.924" v="135" actId="478"/>
            <ac:picMkLst>
              <pc:docMk/>
              <pc:sldMasterMk cId="0" sldId="2147493455"/>
              <pc:sldLayoutMk cId="2229668312" sldId="2147493648"/>
              <ac:picMk id="10" creationId="{D8BD3FC2-32E4-A04F-B6F1-FEE266810521}"/>
            </ac:picMkLst>
          </pc:picChg>
          <pc:picChg chg="add mod">
            <ac:chgData name="Alexandre SCHIFFER" userId="8f28390f-5a5f-4efd-a760-7656bfa7277a" providerId="ADAL" clId="{C466C06B-753B-F648-B71B-DCCC0F037548}" dt="2021-05-21T11:54:49.156" v="136"/>
            <ac:picMkLst>
              <pc:docMk/>
              <pc:sldMasterMk cId="0" sldId="2147493455"/>
              <pc:sldLayoutMk cId="2229668312" sldId="2147493648"/>
              <ac:picMk id="11" creationId="{A0C5D92A-A88C-9346-90A2-68A286A630AD}"/>
            </ac:picMkLst>
          </pc:picChg>
          <pc:picChg chg="add mod">
            <ac:chgData name="Alexandre SCHIFFER" userId="8f28390f-5a5f-4efd-a760-7656bfa7277a" providerId="ADAL" clId="{C466C06B-753B-F648-B71B-DCCC0F037548}" dt="2021-05-21T11:54:49.156" v="136"/>
            <ac:picMkLst>
              <pc:docMk/>
              <pc:sldMasterMk cId="0" sldId="2147493455"/>
              <pc:sldLayoutMk cId="2229668312" sldId="2147493648"/>
              <ac:picMk id="13" creationId="{D7E80EBF-9724-E54A-ADF6-87453318ABA9}"/>
            </ac:picMkLst>
          </pc:picChg>
        </pc:sldLayoutChg>
        <pc:sldLayoutChg chg="modSp mod">
          <pc:chgData name="Alexandre SCHIFFER" userId="8f28390f-5a5f-4efd-a760-7656bfa7277a" providerId="ADAL" clId="{C466C06B-753B-F648-B71B-DCCC0F037548}" dt="2021-05-21T11:50:34.170" v="91" actId="732"/>
          <pc:sldLayoutMkLst>
            <pc:docMk/>
            <pc:sldMasterMk cId="0" sldId="2147493455"/>
            <pc:sldLayoutMk cId="3806906759" sldId="2147493649"/>
          </pc:sldLayoutMkLst>
          <pc:picChg chg="mod modCrop">
            <ac:chgData name="Alexandre SCHIFFER" userId="8f28390f-5a5f-4efd-a760-7656bfa7277a" providerId="ADAL" clId="{C466C06B-753B-F648-B71B-DCCC0F037548}" dt="2021-05-21T11:50:34.170" v="91" actId="732"/>
            <ac:picMkLst>
              <pc:docMk/>
              <pc:sldMasterMk cId="0" sldId="2147493455"/>
              <pc:sldLayoutMk cId="3806906759" sldId="2147493649"/>
              <ac:picMk id="11" creationId="{4A47C2A5-BA9C-3D49-B264-55A66690F0E0}"/>
            </ac:picMkLst>
          </pc:picChg>
        </pc:sldLayoutChg>
      </pc:sldMasterChg>
    </pc:docChg>
  </pc:docChgLst>
  <pc:docChgLst>
    <pc:chgData name="Alexandre SCHIFFER" userId="8f28390f-5a5f-4efd-a760-7656bfa7277a" providerId="ADAL" clId="{B73024FE-6729-EA4B-B4DA-58BCDF6DDCB6}"/>
    <pc:docChg chg="undo custSel modMainMaster">
      <pc:chgData name="Alexandre SCHIFFER" userId="8f28390f-5a5f-4efd-a760-7656bfa7277a" providerId="ADAL" clId="{B73024FE-6729-EA4B-B4DA-58BCDF6DDCB6}" dt="2021-08-02T16:42:23.004" v="71"/>
      <pc:docMkLst>
        <pc:docMk/>
      </pc:docMkLst>
      <pc:sldMasterChg chg="modSldLayout">
        <pc:chgData name="Alexandre SCHIFFER" userId="8f28390f-5a5f-4efd-a760-7656bfa7277a" providerId="ADAL" clId="{B73024FE-6729-EA4B-B4DA-58BCDF6DDCB6}" dt="2021-08-02T16:42:23.004" v="71"/>
        <pc:sldMasterMkLst>
          <pc:docMk/>
          <pc:sldMasterMk cId="0" sldId="2147493455"/>
        </pc:sldMasterMkLst>
        <pc:sldLayoutChg chg="addSp delSp modSp mod">
          <pc:chgData name="Alexandre SCHIFFER" userId="8f28390f-5a5f-4efd-a760-7656bfa7277a" providerId="ADAL" clId="{B73024FE-6729-EA4B-B4DA-58BCDF6DDCB6}" dt="2021-07-30T15:26:07.248" v="32" actId="1037"/>
          <pc:sldLayoutMkLst>
            <pc:docMk/>
            <pc:sldMasterMk cId="0" sldId="2147493455"/>
            <pc:sldLayoutMk cId="1522699082" sldId="2147493640"/>
          </pc:sldLayoutMkLst>
          <pc:picChg chg="add del mod">
            <ac:chgData name="Alexandre SCHIFFER" userId="8f28390f-5a5f-4efd-a760-7656bfa7277a" providerId="ADAL" clId="{B73024FE-6729-EA4B-B4DA-58BCDF6DDCB6}" dt="2021-07-30T15:24:54.576" v="3" actId="478"/>
            <ac:picMkLst>
              <pc:docMk/>
              <pc:sldMasterMk cId="0" sldId="2147493455"/>
              <pc:sldLayoutMk cId="1522699082" sldId="2147493640"/>
              <ac:picMk id="5" creationId="{75817C61-3DF8-F34A-BDAC-F8E5E833E6C9}"/>
            </ac:picMkLst>
          </pc:picChg>
          <pc:picChg chg="del mod">
            <ac:chgData name="Alexandre SCHIFFER" userId="8f28390f-5a5f-4efd-a760-7656bfa7277a" providerId="ADAL" clId="{B73024FE-6729-EA4B-B4DA-58BCDF6DDCB6}" dt="2021-07-30T15:26:03.696" v="22" actId="478"/>
            <ac:picMkLst>
              <pc:docMk/>
              <pc:sldMasterMk cId="0" sldId="2147493455"/>
              <pc:sldLayoutMk cId="1522699082" sldId="2147493640"/>
              <ac:picMk id="6" creationId="{0193C1D2-44EB-4047-A9B8-520FDB6F4214}"/>
            </ac:picMkLst>
          </pc:picChg>
          <pc:picChg chg="add mod">
            <ac:chgData name="Alexandre SCHIFFER" userId="8f28390f-5a5f-4efd-a760-7656bfa7277a" providerId="ADAL" clId="{B73024FE-6729-EA4B-B4DA-58BCDF6DDCB6}" dt="2021-07-30T15:26:07.248" v="32" actId="1037"/>
            <ac:picMkLst>
              <pc:docMk/>
              <pc:sldMasterMk cId="0" sldId="2147493455"/>
              <pc:sldLayoutMk cId="1522699082" sldId="2147493640"/>
              <ac:picMk id="8" creationId="{A76E9BA4-9FFE-8F42-B110-805415508C55}"/>
            </ac:picMkLst>
          </pc:picChg>
        </pc:sldLayoutChg>
        <pc:sldLayoutChg chg="addSp modSp mod">
          <pc:chgData name="Alexandre SCHIFFER" userId="8f28390f-5a5f-4efd-a760-7656bfa7277a" providerId="ADAL" clId="{B73024FE-6729-EA4B-B4DA-58BCDF6DDCB6}" dt="2021-08-02T16:42:07.922" v="68" actId="14100"/>
          <pc:sldLayoutMkLst>
            <pc:docMk/>
            <pc:sldMasterMk cId="0" sldId="2147493455"/>
            <pc:sldLayoutMk cId="309067468" sldId="2147493642"/>
          </pc:sldLayoutMkLst>
          <pc:spChg chg="add mod">
            <ac:chgData name="Alexandre SCHIFFER" userId="8f28390f-5a5f-4efd-a760-7656bfa7277a" providerId="ADAL" clId="{B73024FE-6729-EA4B-B4DA-58BCDF6DDCB6}" dt="2021-08-02T16:41:45.021" v="66" actId="1076"/>
            <ac:spMkLst>
              <pc:docMk/>
              <pc:sldMasterMk cId="0" sldId="2147493455"/>
              <pc:sldLayoutMk cId="309067468" sldId="2147493642"/>
              <ac:spMk id="7" creationId="{39B868F3-74BB-C245-8A45-DFE0D5BB4FBB}"/>
            </ac:spMkLst>
          </pc:spChg>
          <pc:spChg chg="add mod">
            <ac:chgData name="Alexandre SCHIFFER" userId="8f28390f-5a5f-4efd-a760-7656bfa7277a" providerId="ADAL" clId="{B73024FE-6729-EA4B-B4DA-58BCDF6DDCB6}" dt="2021-08-02T16:42:07.922" v="68" actId="14100"/>
            <ac:spMkLst>
              <pc:docMk/>
              <pc:sldMasterMk cId="0" sldId="2147493455"/>
              <pc:sldLayoutMk cId="309067468" sldId="2147493642"/>
              <ac:spMk id="8" creationId="{EC0218F3-6CE6-8B49-914F-E029756564F6}"/>
            </ac:spMkLst>
          </pc:spChg>
          <pc:picChg chg="mod">
            <ac:chgData name="Alexandre SCHIFFER" userId="8f28390f-5a5f-4efd-a760-7656bfa7277a" providerId="ADAL" clId="{B73024FE-6729-EA4B-B4DA-58BCDF6DDCB6}" dt="2021-08-02T16:27:44.534" v="37" actId="1076"/>
            <ac:picMkLst>
              <pc:docMk/>
              <pc:sldMasterMk cId="0" sldId="2147493455"/>
              <pc:sldLayoutMk cId="309067468" sldId="2147493642"/>
              <ac:picMk id="6" creationId="{3FD3EC96-E29B-454D-9FAF-B8B3B9C1319B}"/>
            </ac:picMkLst>
          </pc:picChg>
        </pc:sldLayoutChg>
        <pc:sldLayoutChg chg="addSp modSp">
          <pc:chgData name="Alexandre SCHIFFER" userId="8f28390f-5a5f-4efd-a760-7656bfa7277a" providerId="ADAL" clId="{B73024FE-6729-EA4B-B4DA-58BCDF6DDCB6}" dt="2021-08-02T16:42:19.161" v="69"/>
          <pc:sldLayoutMkLst>
            <pc:docMk/>
            <pc:sldMasterMk cId="0" sldId="2147493455"/>
            <pc:sldLayoutMk cId="1840261251" sldId="2147493643"/>
          </pc:sldLayoutMkLst>
          <pc:spChg chg="add mod">
            <ac:chgData name="Alexandre SCHIFFER" userId="8f28390f-5a5f-4efd-a760-7656bfa7277a" providerId="ADAL" clId="{B73024FE-6729-EA4B-B4DA-58BCDF6DDCB6}" dt="2021-08-02T16:42:19.161" v="69"/>
            <ac:spMkLst>
              <pc:docMk/>
              <pc:sldMasterMk cId="0" sldId="2147493455"/>
              <pc:sldLayoutMk cId="1840261251" sldId="2147493643"/>
              <ac:spMk id="9" creationId="{99ADEC71-F409-334C-8F6B-69BEEF394024}"/>
            </ac:spMkLst>
          </pc:spChg>
          <pc:spChg chg="add mod">
            <ac:chgData name="Alexandre SCHIFFER" userId="8f28390f-5a5f-4efd-a760-7656bfa7277a" providerId="ADAL" clId="{B73024FE-6729-EA4B-B4DA-58BCDF6DDCB6}" dt="2021-08-02T16:42:19.161" v="69"/>
            <ac:spMkLst>
              <pc:docMk/>
              <pc:sldMasterMk cId="0" sldId="2147493455"/>
              <pc:sldLayoutMk cId="1840261251" sldId="2147493643"/>
              <ac:spMk id="10" creationId="{F3502020-13D0-7341-A90E-BEC86E59983A}"/>
            </ac:spMkLst>
          </pc:spChg>
        </pc:sldLayoutChg>
        <pc:sldLayoutChg chg="addSp modSp">
          <pc:chgData name="Alexandre SCHIFFER" userId="8f28390f-5a5f-4efd-a760-7656bfa7277a" providerId="ADAL" clId="{B73024FE-6729-EA4B-B4DA-58BCDF6DDCB6}" dt="2021-08-02T16:42:21.026" v="70"/>
          <pc:sldLayoutMkLst>
            <pc:docMk/>
            <pc:sldMasterMk cId="0" sldId="2147493455"/>
            <pc:sldLayoutMk cId="2192703510" sldId="2147493644"/>
          </pc:sldLayoutMkLst>
          <pc:spChg chg="add mod">
            <ac:chgData name="Alexandre SCHIFFER" userId="8f28390f-5a5f-4efd-a760-7656bfa7277a" providerId="ADAL" clId="{B73024FE-6729-EA4B-B4DA-58BCDF6DDCB6}" dt="2021-08-02T16:42:21.026" v="70"/>
            <ac:spMkLst>
              <pc:docMk/>
              <pc:sldMasterMk cId="0" sldId="2147493455"/>
              <pc:sldLayoutMk cId="2192703510" sldId="2147493644"/>
              <ac:spMk id="8" creationId="{BC5B84DD-91A9-8F48-8657-17BBDF8E4EA2}"/>
            </ac:spMkLst>
          </pc:spChg>
          <pc:spChg chg="add mod">
            <ac:chgData name="Alexandre SCHIFFER" userId="8f28390f-5a5f-4efd-a760-7656bfa7277a" providerId="ADAL" clId="{B73024FE-6729-EA4B-B4DA-58BCDF6DDCB6}" dt="2021-08-02T16:42:21.026" v="70"/>
            <ac:spMkLst>
              <pc:docMk/>
              <pc:sldMasterMk cId="0" sldId="2147493455"/>
              <pc:sldLayoutMk cId="2192703510" sldId="2147493644"/>
              <ac:spMk id="10" creationId="{4B680821-E0E3-FA4F-A0CD-84CAC1E4DD12}"/>
            </ac:spMkLst>
          </pc:spChg>
        </pc:sldLayoutChg>
        <pc:sldLayoutChg chg="addSp modSp">
          <pc:chgData name="Alexandre SCHIFFER" userId="8f28390f-5a5f-4efd-a760-7656bfa7277a" providerId="ADAL" clId="{B73024FE-6729-EA4B-B4DA-58BCDF6DDCB6}" dt="2021-08-02T16:42:23.004" v="71"/>
          <pc:sldLayoutMkLst>
            <pc:docMk/>
            <pc:sldMasterMk cId="0" sldId="2147493455"/>
            <pc:sldLayoutMk cId="3278467359" sldId="2147493645"/>
          </pc:sldLayoutMkLst>
          <pc:spChg chg="add mod">
            <ac:chgData name="Alexandre SCHIFFER" userId="8f28390f-5a5f-4efd-a760-7656bfa7277a" providerId="ADAL" clId="{B73024FE-6729-EA4B-B4DA-58BCDF6DDCB6}" dt="2021-08-02T16:42:23.004" v="71"/>
            <ac:spMkLst>
              <pc:docMk/>
              <pc:sldMasterMk cId="0" sldId="2147493455"/>
              <pc:sldLayoutMk cId="3278467359" sldId="2147493645"/>
              <ac:spMk id="7" creationId="{3E395820-54D4-6347-8A21-60A90EA70D32}"/>
            </ac:spMkLst>
          </pc:spChg>
          <pc:spChg chg="add mod">
            <ac:chgData name="Alexandre SCHIFFER" userId="8f28390f-5a5f-4efd-a760-7656bfa7277a" providerId="ADAL" clId="{B73024FE-6729-EA4B-B4DA-58BCDF6DDCB6}" dt="2021-08-02T16:42:23.004" v="71"/>
            <ac:spMkLst>
              <pc:docMk/>
              <pc:sldMasterMk cId="0" sldId="2147493455"/>
              <pc:sldLayoutMk cId="3278467359" sldId="2147493645"/>
              <ac:spMk id="8" creationId="{CD6A5469-3CFF-5C4C-BDCC-80F453F9C4A5}"/>
            </ac:spMkLst>
          </pc:spChg>
        </pc:sldLayoutChg>
        <pc:sldLayoutChg chg="addSp delSp modSp mod">
          <pc:chgData name="Alexandre SCHIFFER" userId="8f28390f-5a5f-4efd-a760-7656bfa7277a" providerId="ADAL" clId="{B73024FE-6729-EA4B-B4DA-58BCDF6DDCB6}" dt="2021-07-30T15:26:21.205" v="34"/>
          <pc:sldLayoutMkLst>
            <pc:docMk/>
            <pc:sldMasterMk cId="0" sldId="2147493455"/>
            <pc:sldLayoutMk cId="2229668312" sldId="2147493648"/>
          </pc:sldLayoutMkLst>
          <pc:picChg chg="add mod">
            <ac:chgData name="Alexandre SCHIFFER" userId="8f28390f-5a5f-4efd-a760-7656bfa7277a" providerId="ADAL" clId="{B73024FE-6729-EA4B-B4DA-58BCDF6DDCB6}" dt="2021-07-30T15:26:21.205" v="34"/>
            <ac:picMkLst>
              <pc:docMk/>
              <pc:sldMasterMk cId="0" sldId="2147493455"/>
              <pc:sldLayoutMk cId="2229668312" sldId="2147493648"/>
              <ac:picMk id="7" creationId="{C2139C4A-35A8-9241-B4A6-6810B57255A6}"/>
            </ac:picMkLst>
          </pc:picChg>
          <pc:picChg chg="del">
            <ac:chgData name="Alexandre SCHIFFER" userId="8f28390f-5a5f-4efd-a760-7656bfa7277a" providerId="ADAL" clId="{B73024FE-6729-EA4B-B4DA-58BCDF6DDCB6}" dt="2021-07-30T15:26:20.686" v="33" actId="478"/>
            <ac:picMkLst>
              <pc:docMk/>
              <pc:sldMasterMk cId="0" sldId="2147493455"/>
              <pc:sldLayoutMk cId="2229668312" sldId="2147493648"/>
              <ac:picMk id="9" creationId="{A2C45E00-6E6E-5D4D-A3EB-9E369B7410BB}"/>
            </ac:picMkLst>
          </pc:picChg>
        </pc:sldLayoutChg>
      </pc:sldMasterChg>
    </pc:docChg>
  </pc:docChgLst>
  <pc:docChgLst>
    <pc:chgData name="Francesca MAINO - ESMO" userId="0e04cdf6-27b3-4e1e-8a38-161a3a714cd4" providerId="ADAL" clId="{E339A1A9-3A64-4BB4-BD76-2F2016D332F3}"/>
    <pc:docChg chg="custSel addSld delSld modSld modMainMaster">
      <pc:chgData name="Francesca MAINO - ESMO" userId="0e04cdf6-27b3-4e1e-8a38-161a3a714cd4" providerId="ADAL" clId="{E339A1A9-3A64-4BB4-BD76-2F2016D332F3}" dt="2021-11-30T15:49:53.908" v="13"/>
      <pc:docMkLst>
        <pc:docMk/>
      </pc:docMkLst>
      <pc:sldChg chg="del">
        <pc:chgData name="Francesca MAINO - ESMO" userId="0e04cdf6-27b3-4e1e-8a38-161a3a714cd4" providerId="ADAL" clId="{E339A1A9-3A64-4BB4-BD76-2F2016D332F3}" dt="2021-11-30T15:49:03.407" v="2" actId="47"/>
        <pc:sldMkLst>
          <pc:docMk/>
          <pc:sldMk cId="427651307" sldId="272"/>
        </pc:sldMkLst>
      </pc:sldChg>
      <pc:sldChg chg="del">
        <pc:chgData name="Francesca MAINO - ESMO" userId="0e04cdf6-27b3-4e1e-8a38-161a3a714cd4" providerId="ADAL" clId="{E339A1A9-3A64-4BB4-BD76-2F2016D332F3}" dt="2021-11-30T15:49:07.787" v="3" actId="47"/>
        <pc:sldMkLst>
          <pc:docMk/>
          <pc:sldMk cId="3271639059" sldId="273"/>
        </pc:sldMkLst>
      </pc:sldChg>
      <pc:sldChg chg="del">
        <pc:chgData name="Francesca MAINO - ESMO" userId="0e04cdf6-27b3-4e1e-8a38-161a3a714cd4" providerId="ADAL" clId="{E339A1A9-3A64-4BB4-BD76-2F2016D332F3}" dt="2021-11-30T15:49:08.349" v="4" actId="47"/>
        <pc:sldMkLst>
          <pc:docMk/>
          <pc:sldMk cId="2716391758" sldId="274"/>
        </pc:sldMkLst>
      </pc:sldChg>
      <pc:sldChg chg="del">
        <pc:chgData name="Francesca MAINO - ESMO" userId="0e04cdf6-27b3-4e1e-8a38-161a3a714cd4" providerId="ADAL" clId="{E339A1A9-3A64-4BB4-BD76-2F2016D332F3}" dt="2021-11-30T15:49:08.666" v="5" actId="47"/>
        <pc:sldMkLst>
          <pc:docMk/>
          <pc:sldMk cId="3385921794" sldId="275"/>
        </pc:sldMkLst>
      </pc:sldChg>
      <pc:sldChg chg="addSp modSp mod chgLayout">
        <pc:chgData name="Francesca MAINO - ESMO" userId="0e04cdf6-27b3-4e1e-8a38-161a3a714cd4" providerId="ADAL" clId="{E339A1A9-3A64-4BB4-BD76-2F2016D332F3}" dt="2021-11-30T15:48:50.375" v="0" actId="700"/>
        <pc:sldMkLst>
          <pc:docMk/>
          <pc:sldMk cId="1058147871" sldId="278"/>
        </pc:sldMkLst>
        <pc:spChg chg="mod ord">
          <ac:chgData name="Francesca MAINO - ESMO" userId="0e04cdf6-27b3-4e1e-8a38-161a3a714cd4" providerId="ADAL" clId="{E339A1A9-3A64-4BB4-BD76-2F2016D332F3}" dt="2021-11-30T15:48:50.375" v="0" actId="700"/>
          <ac:spMkLst>
            <pc:docMk/>
            <pc:sldMk cId="1058147871" sldId="278"/>
            <ac:spMk id="2" creationId="{F8FF8A95-2EA8-BC40-B221-25798D1A9889}"/>
          </ac:spMkLst>
        </pc:spChg>
        <pc:spChg chg="mod ord">
          <ac:chgData name="Francesca MAINO - ESMO" userId="0e04cdf6-27b3-4e1e-8a38-161a3a714cd4" providerId="ADAL" clId="{E339A1A9-3A64-4BB4-BD76-2F2016D332F3}" dt="2021-11-30T15:48:50.375" v="0" actId="700"/>
          <ac:spMkLst>
            <pc:docMk/>
            <pc:sldMk cId="1058147871" sldId="278"/>
            <ac:spMk id="3" creationId="{3FB0B8B3-7D78-924A-A229-FA47A12D9B5C}"/>
          </ac:spMkLst>
        </pc:spChg>
        <pc:spChg chg="add mod ord">
          <ac:chgData name="Francesca MAINO - ESMO" userId="0e04cdf6-27b3-4e1e-8a38-161a3a714cd4" providerId="ADAL" clId="{E339A1A9-3A64-4BB4-BD76-2F2016D332F3}" dt="2021-11-30T15:48:50.375" v="0" actId="700"/>
          <ac:spMkLst>
            <pc:docMk/>
            <pc:sldMk cId="1058147871" sldId="278"/>
            <ac:spMk id="4" creationId="{4CA667D0-3878-4B63-885A-E2C6C5EEB285}"/>
          </ac:spMkLst>
        </pc:spChg>
        <pc:spChg chg="add mod ord">
          <ac:chgData name="Francesca MAINO - ESMO" userId="0e04cdf6-27b3-4e1e-8a38-161a3a714cd4" providerId="ADAL" clId="{E339A1A9-3A64-4BB4-BD76-2F2016D332F3}" dt="2021-11-30T15:48:50.375" v="0" actId="700"/>
          <ac:spMkLst>
            <pc:docMk/>
            <pc:sldMk cId="1058147871" sldId="278"/>
            <ac:spMk id="5" creationId="{2401204C-E39C-4C75-8A66-6D60A3A393E6}"/>
          </ac:spMkLst>
        </pc:spChg>
      </pc:sldChg>
      <pc:sldChg chg="new">
        <pc:chgData name="Francesca MAINO - ESMO" userId="0e04cdf6-27b3-4e1e-8a38-161a3a714cd4" providerId="ADAL" clId="{E339A1A9-3A64-4BB4-BD76-2F2016D332F3}" dt="2021-11-30T15:49:00.510" v="1" actId="680"/>
        <pc:sldMkLst>
          <pc:docMk/>
          <pc:sldMk cId="655233708" sldId="281"/>
        </pc:sldMkLst>
      </pc:sldChg>
      <pc:sldMasterChg chg="modSldLayout">
        <pc:chgData name="Francesca MAINO - ESMO" userId="0e04cdf6-27b3-4e1e-8a38-161a3a714cd4" providerId="ADAL" clId="{E339A1A9-3A64-4BB4-BD76-2F2016D332F3}" dt="2021-11-30T15:49:53.908" v="13"/>
        <pc:sldMasterMkLst>
          <pc:docMk/>
          <pc:sldMasterMk cId="0" sldId="2147493455"/>
        </pc:sldMasterMkLst>
        <pc:sldLayoutChg chg="addSp delSp modSp mod">
          <pc:chgData name="Francesca MAINO - ESMO" userId="0e04cdf6-27b3-4e1e-8a38-161a3a714cd4" providerId="ADAL" clId="{E339A1A9-3A64-4BB4-BD76-2F2016D332F3}" dt="2021-11-30T15:49:48.654" v="11" actId="478"/>
          <pc:sldLayoutMkLst>
            <pc:docMk/>
            <pc:sldMasterMk cId="0" sldId="2147493455"/>
            <pc:sldLayoutMk cId="1522699082" sldId="2147493640"/>
          </pc:sldLayoutMkLst>
          <pc:picChg chg="add mod">
            <ac:chgData name="Francesca MAINO - ESMO" userId="0e04cdf6-27b3-4e1e-8a38-161a3a714cd4" providerId="ADAL" clId="{E339A1A9-3A64-4BB4-BD76-2F2016D332F3}" dt="2021-11-30T15:49:44.546" v="10" actId="1076"/>
            <ac:picMkLst>
              <pc:docMk/>
              <pc:sldMasterMk cId="0" sldId="2147493455"/>
              <pc:sldLayoutMk cId="1522699082" sldId="2147493640"/>
              <ac:picMk id="5" creationId="{D75E0E49-F0B1-42E5-B14B-3DF31F224E20}"/>
            </ac:picMkLst>
          </pc:picChg>
          <pc:picChg chg="del">
            <ac:chgData name="Francesca MAINO - ESMO" userId="0e04cdf6-27b3-4e1e-8a38-161a3a714cd4" providerId="ADAL" clId="{E339A1A9-3A64-4BB4-BD76-2F2016D332F3}" dt="2021-11-30T15:49:48.654" v="11" actId="478"/>
            <ac:picMkLst>
              <pc:docMk/>
              <pc:sldMasterMk cId="0" sldId="2147493455"/>
              <pc:sldLayoutMk cId="1522699082" sldId="2147493640"/>
              <ac:picMk id="8" creationId="{A76E9BA4-9FFE-8F42-B110-805415508C55}"/>
            </ac:picMkLst>
          </pc:picChg>
        </pc:sldLayoutChg>
        <pc:sldLayoutChg chg="addSp delSp modSp mod">
          <pc:chgData name="Francesca MAINO - ESMO" userId="0e04cdf6-27b3-4e1e-8a38-161a3a714cd4" providerId="ADAL" clId="{E339A1A9-3A64-4BB4-BD76-2F2016D332F3}" dt="2021-11-30T15:49:53.908" v="13"/>
          <pc:sldLayoutMkLst>
            <pc:docMk/>
            <pc:sldMasterMk cId="0" sldId="2147493455"/>
            <pc:sldLayoutMk cId="2229668312" sldId="2147493648"/>
          </pc:sldLayoutMkLst>
          <pc:picChg chg="del">
            <ac:chgData name="Francesca MAINO - ESMO" userId="0e04cdf6-27b3-4e1e-8a38-161a3a714cd4" providerId="ADAL" clId="{E339A1A9-3A64-4BB4-BD76-2F2016D332F3}" dt="2021-11-30T15:49:53.648" v="12" actId="478"/>
            <ac:picMkLst>
              <pc:docMk/>
              <pc:sldMasterMk cId="0" sldId="2147493455"/>
              <pc:sldLayoutMk cId="2229668312" sldId="2147493648"/>
              <ac:picMk id="7" creationId="{C2139C4A-35A8-9241-B4A6-6810B57255A6}"/>
            </ac:picMkLst>
          </pc:picChg>
          <pc:picChg chg="add mod">
            <ac:chgData name="Francesca MAINO - ESMO" userId="0e04cdf6-27b3-4e1e-8a38-161a3a714cd4" providerId="ADAL" clId="{E339A1A9-3A64-4BB4-BD76-2F2016D332F3}" dt="2021-11-30T15:49:53.908" v="13"/>
            <ac:picMkLst>
              <pc:docMk/>
              <pc:sldMasterMk cId="0" sldId="2147493455"/>
              <pc:sldLayoutMk cId="2229668312" sldId="2147493648"/>
              <ac:picMk id="8" creationId="{6E6C2C3E-DF85-454E-A710-47BEA57ABA60}"/>
            </ac:picMkLst>
          </pc:picChg>
        </pc:sldLayoutChg>
      </pc:sldMasterChg>
    </pc:docChg>
  </pc:docChgLst>
  <pc:docChgLst>
    <pc:chgData name="Daiana BETTI - ESMO" userId="378896f3-2f46-4d43-b352-c06e120c4d31" providerId="ADAL" clId="{9CE0A1CD-6718-4F76-856A-4EB7A6EEC9DF}"/>
    <pc:docChg chg="modSld">
      <pc:chgData name="Daiana BETTI - ESMO" userId="378896f3-2f46-4d43-b352-c06e120c4d31" providerId="ADAL" clId="{9CE0A1CD-6718-4F76-856A-4EB7A6EEC9DF}" dt="2021-10-06T13:25:08.865" v="1" actId="729"/>
      <pc:docMkLst>
        <pc:docMk/>
      </pc:docMkLst>
      <pc:sldChg chg="mod modShow">
        <pc:chgData name="Daiana BETTI - ESMO" userId="378896f3-2f46-4d43-b352-c06e120c4d31" providerId="ADAL" clId="{9CE0A1CD-6718-4F76-856A-4EB7A6EEC9DF}" dt="2021-10-06T13:25:03.021" v="0" actId="729"/>
        <pc:sldMkLst>
          <pc:docMk/>
          <pc:sldMk cId="4291841018" sldId="279"/>
        </pc:sldMkLst>
      </pc:sldChg>
      <pc:sldChg chg="mod modShow">
        <pc:chgData name="Daiana BETTI - ESMO" userId="378896f3-2f46-4d43-b352-c06e120c4d31" providerId="ADAL" clId="{9CE0A1CD-6718-4F76-856A-4EB7A6EEC9DF}" dt="2021-10-06T13:25:08.865" v="1" actId="729"/>
        <pc:sldMkLst>
          <pc:docMk/>
          <pc:sldMk cId="2684920857"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11/30/2021</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30/11/2021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FB2944C-169F-DB4F-8AF7-E190B484CDB6}"/>
              </a:ext>
            </a:extLst>
          </p:cNvPr>
          <p:cNvPicPr>
            <a:picLocks noChangeAspect="1"/>
          </p:cNvPicPr>
          <p:nvPr userDrawn="1"/>
        </p:nvPicPr>
        <p:blipFill rotWithShape="1">
          <a:blip r:embed="rId2"/>
          <a:srcRect r="65363"/>
          <a:stretch/>
        </p:blipFill>
        <p:spPr>
          <a:xfrm>
            <a:off x="5931101" y="-169978"/>
            <a:ext cx="3212899" cy="5061478"/>
          </a:xfrm>
          <a:prstGeom prst="rect">
            <a:avLst/>
          </a:prstGeom>
        </p:spPr>
      </p:pic>
      <p:sp>
        <p:nvSpPr>
          <p:cNvPr id="2" name="Title 1"/>
          <p:cNvSpPr>
            <a:spLocks noGrp="1"/>
          </p:cNvSpPr>
          <p:nvPr>
            <p:ph type="ctrTitle" hasCustomPrompt="1"/>
          </p:nvPr>
        </p:nvSpPr>
        <p:spPr>
          <a:xfrm>
            <a:off x="360000" y="1870902"/>
            <a:ext cx="4937117" cy="900000"/>
          </a:xfrm>
          <a:prstGeom prst="rect">
            <a:avLst/>
          </a:prstGeom>
        </p:spPr>
        <p:txBody>
          <a:bodyPr anchor="t">
            <a:noAutofit/>
          </a:bodyPr>
          <a:lstStyle>
            <a:lvl1pPr algn="l">
              <a:lnSpc>
                <a:spcPct val="80000"/>
              </a:lnSpc>
              <a:defRPr sz="2800" b="1" i="0" cap="all">
                <a:solidFill>
                  <a:srgbClr val="44498B"/>
                </a:solidFill>
                <a:latin typeface="+mn-lt"/>
                <a:cs typeface="Arial Narrow"/>
              </a:defRPr>
            </a:lvl1pPr>
          </a:lstStyle>
          <a:p>
            <a:r>
              <a:rPr lang="en-US" dirty="0"/>
              <a:t>Click to add</a:t>
            </a:r>
            <a:br>
              <a:rPr lang="en-US" dirty="0"/>
            </a:br>
            <a:r>
              <a:rPr lang="en-US" dirty="0"/>
              <a:t>a Title</a:t>
            </a:r>
          </a:p>
        </p:txBody>
      </p:sp>
      <p:sp>
        <p:nvSpPr>
          <p:cNvPr id="3" name="Subtitle 2"/>
          <p:cNvSpPr>
            <a:spLocks noGrp="1"/>
          </p:cNvSpPr>
          <p:nvPr>
            <p:ph type="subTitle" idx="1" hasCustomPrompt="1"/>
          </p:nvPr>
        </p:nvSpPr>
        <p:spPr>
          <a:xfrm>
            <a:off x="360000" y="2770902"/>
            <a:ext cx="4937117" cy="450000"/>
          </a:xfrm>
          <a:prstGeom prst="rect">
            <a:avLst/>
          </a:prstGeom>
        </p:spPr>
        <p:txBody>
          <a:bodyPr anchor="t">
            <a:noAutofit/>
          </a:bodyPr>
          <a:lstStyle>
            <a:lvl1pPr marL="0" indent="0" algn="l">
              <a:buNone/>
              <a:defRPr sz="2000">
                <a:solidFill>
                  <a:srgbClr val="44498B"/>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subtitle</a:t>
            </a:r>
          </a:p>
        </p:txBody>
      </p:sp>
      <p:sp>
        <p:nvSpPr>
          <p:cNvPr id="19" name="Text Placeholder 18"/>
          <p:cNvSpPr>
            <a:spLocks noGrp="1"/>
          </p:cNvSpPr>
          <p:nvPr>
            <p:ph type="body" sz="quarter" idx="10" hasCustomPrompt="1"/>
          </p:nvPr>
        </p:nvSpPr>
        <p:spPr>
          <a:xfrm>
            <a:off x="360002" y="3428474"/>
            <a:ext cx="4967180" cy="230400"/>
          </a:xfrm>
          <a:prstGeom prst="rect">
            <a:avLst/>
          </a:prstGeom>
        </p:spPr>
        <p:txBody>
          <a:bodyPr tIns="46800" bIns="234000" anchor="t">
            <a:noAutofit/>
          </a:bodyPr>
          <a:lstStyle>
            <a:lvl1pPr marL="0" indent="0">
              <a:buFontTx/>
              <a:buNone/>
              <a:defRPr sz="1200" b="1">
                <a:solidFill>
                  <a:srgbClr val="44498B"/>
                </a:solidFill>
                <a:latin typeface="+mn-lt"/>
              </a:defRPr>
            </a:lvl1pPr>
          </a:lstStyle>
          <a:p>
            <a:pPr lvl="0"/>
            <a:r>
              <a:rPr lang="en-US" dirty="0"/>
              <a:t>Click to add text</a:t>
            </a:r>
          </a:p>
        </p:txBody>
      </p:sp>
      <p:sp>
        <p:nvSpPr>
          <p:cNvPr id="20" name="Text Placeholder 18"/>
          <p:cNvSpPr>
            <a:spLocks noGrp="1"/>
          </p:cNvSpPr>
          <p:nvPr>
            <p:ph type="body" sz="quarter" idx="11" hasCustomPrompt="1"/>
          </p:nvPr>
        </p:nvSpPr>
        <p:spPr>
          <a:xfrm>
            <a:off x="360002" y="3664800"/>
            <a:ext cx="4967181" cy="230400"/>
          </a:xfrm>
          <a:prstGeom prst="rect">
            <a:avLst/>
          </a:prstGeom>
        </p:spPr>
        <p:txBody>
          <a:bodyPr tIns="46800" bIns="234000" anchor="t">
            <a:noAutofit/>
          </a:bodyPr>
          <a:lstStyle>
            <a:lvl1pPr marL="0" indent="0">
              <a:buFontTx/>
              <a:buNone/>
              <a:defRPr sz="1200" b="0">
                <a:solidFill>
                  <a:srgbClr val="44498B"/>
                </a:solidFill>
                <a:latin typeface="+mn-lt"/>
                <a:cs typeface="Agency FB" panose="020F0502020204030204" pitchFamily="34" charset="0"/>
              </a:defRPr>
            </a:lvl1pPr>
          </a:lstStyle>
          <a:p>
            <a:pPr lvl="0"/>
            <a:r>
              <a:rPr lang="en-US" dirty="0"/>
              <a:t>Click to add text</a:t>
            </a:r>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3"/>
          <a:stretch>
            <a:fillRect/>
          </a:stretch>
        </p:blipFill>
        <p:spPr>
          <a:xfrm>
            <a:off x="468591" y="4629485"/>
            <a:ext cx="1008000" cy="262015"/>
          </a:xfrm>
          <a:prstGeom prst="rect">
            <a:avLst/>
          </a:prstGeom>
        </p:spPr>
      </p:pic>
      <p:pic>
        <p:nvPicPr>
          <p:cNvPr id="9" name="Image 8">
            <a:extLst>
              <a:ext uri="{FF2B5EF4-FFF2-40B4-BE49-F238E27FC236}">
                <a16:creationId xmlns:a16="http://schemas.microsoft.com/office/drawing/2014/main" id="{3C68AFCF-85D5-6B47-AC13-E7B6C396788B}"/>
              </a:ext>
            </a:extLst>
          </p:cNvPr>
          <p:cNvPicPr>
            <a:picLocks noChangeAspect="1"/>
          </p:cNvPicPr>
          <p:nvPr userDrawn="1"/>
        </p:nvPicPr>
        <p:blipFill rotWithShape="1">
          <a:blip r:embed="rId4"/>
          <a:srcRect r="64635" b="40077"/>
          <a:stretch/>
        </p:blipFill>
        <p:spPr>
          <a:xfrm>
            <a:off x="5418223" y="1604964"/>
            <a:ext cx="3725777" cy="3538536"/>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D75E0E49-F0B1-42E5-B14B-3DF31F224E20}"/>
              </a:ext>
            </a:extLst>
          </p:cNvPr>
          <p:cNvPicPr>
            <a:picLocks noChangeAspect="1"/>
          </p:cNvPicPr>
          <p:nvPr userDrawn="1"/>
        </p:nvPicPr>
        <p:blipFill>
          <a:blip r:embed="rId5"/>
          <a:stretch>
            <a:fillRect/>
          </a:stretch>
        </p:blipFill>
        <p:spPr>
          <a:xfrm>
            <a:off x="468591" y="449975"/>
            <a:ext cx="3953076" cy="691909"/>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Chapt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44498B"/>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44498B"/>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pic>
        <p:nvPicPr>
          <p:cNvPr id="5" name="Image 4">
            <a:extLst>
              <a:ext uri="{FF2B5EF4-FFF2-40B4-BE49-F238E27FC236}">
                <a16:creationId xmlns:a16="http://schemas.microsoft.com/office/drawing/2014/main" id="{6D0CD7CD-DE1C-8D4D-AF01-2C05F7696155}"/>
              </a:ext>
            </a:extLst>
          </p:cNvPr>
          <p:cNvPicPr>
            <a:picLocks noChangeAspect="1"/>
          </p:cNvPicPr>
          <p:nvPr userDrawn="1"/>
        </p:nvPicPr>
        <p:blipFill>
          <a:blip r:embed="rId2"/>
          <a:stretch>
            <a:fillRect/>
          </a:stretch>
        </p:blipFill>
        <p:spPr>
          <a:xfrm>
            <a:off x="468590" y="4724257"/>
            <a:ext cx="2207935" cy="162348"/>
          </a:xfrm>
          <a:prstGeom prst="rect">
            <a:avLst/>
          </a:prstGeom>
        </p:spPr>
      </p:pic>
      <p:pic>
        <p:nvPicPr>
          <p:cNvPr id="11" name="Image 10">
            <a:extLst>
              <a:ext uri="{FF2B5EF4-FFF2-40B4-BE49-F238E27FC236}">
                <a16:creationId xmlns:a16="http://schemas.microsoft.com/office/drawing/2014/main" id="{4A47C2A5-BA9C-3D49-B264-55A66690F0E0}"/>
              </a:ext>
            </a:extLst>
          </p:cNvPr>
          <p:cNvPicPr>
            <a:picLocks noChangeAspect="1"/>
          </p:cNvPicPr>
          <p:nvPr userDrawn="1"/>
        </p:nvPicPr>
        <p:blipFill rotWithShape="1">
          <a:blip r:embed="rId3"/>
          <a:srcRect r="24056"/>
          <a:stretch/>
        </p:blipFill>
        <p:spPr>
          <a:xfrm>
            <a:off x="7216567" y="3355734"/>
            <a:ext cx="1927433" cy="1384852"/>
          </a:xfrm>
          <a:prstGeom prst="rect">
            <a:avLst/>
          </a:prstGeom>
        </p:spPr>
      </p:pic>
      <p:pic>
        <p:nvPicPr>
          <p:cNvPr id="12" name="Image 11">
            <a:extLst>
              <a:ext uri="{FF2B5EF4-FFF2-40B4-BE49-F238E27FC236}">
                <a16:creationId xmlns:a16="http://schemas.microsoft.com/office/drawing/2014/main" id="{A7ECD0E7-605F-D84A-920D-7EC68C39EE52}"/>
              </a:ext>
            </a:extLst>
          </p:cNvPr>
          <p:cNvPicPr>
            <a:picLocks noChangeAspect="1"/>
          </p:cNvPicPr>
          <p:nvPr userDrawn="1"/>
        </p:nvPicPr>
        <p:blipFill rotWithShape="1">
          <a:blip r:embed="rId4"/>
          <a:srcRect r="12736" b="28763"/>
          <a:stretch/>
        </p:blipFill>
        <p:spPr>
          <a:xfrm>
            <a:off x="6628628" y="3992547"/>
            <a:ext cx="2515372" cy="1150953"/>
          </a:xfrm>
          <a:prstGeom prst="rect">
            <a:avLst/>
          </a:prstGeom>
        </p:spPr>
      </p:pic>
    </p:spTree>
    <p:extLst>
      <p:ext uri="{BB962C8B-B14F-4D97-AF65-F5344CB8AC3E}">
        <p14:creationId xmlns:p14="http://schemas.microsoft.com/office/powerpoint/2010/main" val="3806906759"/>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83110B2-6A15-0F4A-9B43-A536146915B2}"/>
              </a:ext>
            </a:extLst>
          </p:cNvPr>
          <p:cNvPicPr>
            <a:picLocks noChangeAspect="1"/>
          </p:cNvPicPr>
          <p:nvPr userDrawn="1"/>
        </p:nvPicPr>
        <p:blipFill rotWithShape="1">
          <a:blip r:embed="rId2"/>
          <a:srcRect t="4167" b="2084"/>
          <a:stretch/>
        </p:blipFill>
        <p:spPr>
          <a:xfrm>
            <a:off x="-1" y="0"/>
            <a:ext cx="9143999" cy="5143500"/>
          </a:xfrm>
          <a:prstGeom prst="rect">
            <a:avLst/>
          </a:prstGeom>
        </p:spPr>
      </p:pic>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chemeClr val="bg1"/>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chemeClr val="bg1"/>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pic>
        <p:nvPicPr>
          <p:cNvPr id="11" name="Image 10">
            <a:extLst>
              <a:ext uri="{FF2B5EF4-FFF2-40B4-BE49-F238E27FC236}">
                <a16:creationId xmlns:a16="http://schemas.microsoft.com/office/drawing/2014/main" id="{4A47C2A5-BA9C-3D49-B264-55A66690F0E0}"/>
              </a:ext>
            </a:extLst>
          </p:cNvPr>
          <p:cNvPicPr>
            <a:picLocks noChangeAspect="1"/>
          </p:cNvPicPr>
          <p:nvPr userDrawn="1"/>
        </p:nvPicPr>
        <p:blipFill rotWithShape="1">
          <a:blip r:embed="rId3"/>
          <a:srcRect r="16336"/>
          <a:stretch/>
        </p:blipFill>
        <p:spPr>
          <a:xfrm>
            <a:off x="7020624" y="3355734"/>
            <a:ext cx="2123375" cy="1384852"/>
          </a:xfrm>
          <a:prstGeom prst="rect">
            <a:avLst/>
          </a:prstGeom>
        </p:spPr>
      </p:pic>
      <p:pic>
        <p:nvPicPr>
          <p:cNvPr id="12" name="Image 11">
            <a:extLst>
              <a:ext uri="{FF2B5EF4-FFF2-40B4-BE49-F238E27FC236}">
                <a16:creationId xmlns:a16="http://schemas.microsoft.com/office/drawing/2014/main" id="{A7ECD0E7-605F-D84A-920D-7EC68C39EE52}"/>
              </a:ext>
            </a:extLst>
          </p:cNvPr>
          <p:cNvPicPr>
            <a:picLocks noChangeAspect="1"/>
          </p:cNvPicPr>
          <p:nvPr userDrawn="1"/>
        </p:nvPicPr>
        <p:blipFill rotWithShape="1">
          <a:blip r:embed="rId4"/>
          <a:srcRect r="12736" b="28763"/>
          <a:stretch/>
        </p:blipFill>
        <p:spPr>
          <a:xfrm>
            <a:off x="6628628" y="3992547"/>
            <a:ext cx="2515372" cy="1150953"/>
          </a:xfrm>
          <a:prstGeom prst="rect">
            <a:avLst/>
          </a:prstGeom>
        </p:spPr>
      </p:pic>
      <p:pic>
        <p:nvPicPr>
          <p:cNvPr id="14" name="Image 13">
            <a:extLst>
              <a:ext uri="{FF2B5EF4-FFF2-40B4-BE49-F238E27FC236}">
                <a16:creationId xmlns:a16="http://schemas.microsoft.com/office/drawing/2014/main" id="{D304DA25-7F2E-EA4C-8FB9-9FDEB48954A9}"/>
              </a:ext>
            </a:extLst>
          </p:cNvPr>
          <p:cNvPicPr>
            <a:picLocks noChangeAspect="1"/>
          </p:cNvPicPr>
          <p:nvPr userDrawn="1"/>
        </p:nvPicPr>
        <p:blipFill>
          <a:blip r:embed="rId5"/>
          <a:stretch>
            <a:fillRect/>
          </a:stretch>
        </p:blipFill>
        <p:spPr>
          <a:xfrm>
            <a:off x="468590" y="4702250"/>
            <a:ext cx="2207935" cy="167350"/>
          </a:xfrm>
          <a:prstGeom prst="rect">
            <a:avLst/>
          </a:prstGeom>
        </p:spPr>
      </p:pic>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rgbClr val="44498B"/>
                </a:solidFill>
              </a:defRPr>
            </a:lvl1pPr>
          </a:lstStyle>
          <a:p>
            <a:pPr lvl="0"/>
            <a:r>
              <a:rPr lang="en-US" dirty="0"/>
              <a:t>Click to edit Master text </a:t>
            </a:r>
            <a:r>
              <a:rPr lang="en-US" dirty="0" err="1"/>
              <a:t>stylesc</a:t>
            </a:r>
            <a:endParaRPr lang="en-US" dirty="0"/>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44498B"/>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44498B"/>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Image 5">
            <a:extLst>
              <a:ext uri="{FF2B5EF4-FFF2-40B4-BE49-F238E27FC236}">
                <a16:creationId xmlns:a16="http://schemas.microsoft.com/office/drawing/2014/main" id="{3FD3EC96-E29B-454D-9FAF-B8B3B9C1319B}"/>
              </a:ext>
            </a:extLst>
          </p:cNvPr>
          <p:cNvPicPr>
            <a:picLocks noChangeAspect="1"/>
          </p:cNvPicPr>
          <p:nvPr userDrawn="1"/>
        </p:nvPicPr>
        <p:blipFill>
          <a:blip r:embed="rId2"/>
          <a:stretch>
            <a:fillRect/>
          </a:stretch>
        </p:blipFill>
        <p:spPr>
          <a:xfrm>
            <a:off x="468590" y="4692025"/>
            <a:ext cx="2207935" cy="162348"/>
          </a:xfrm>
          <a:prstGeom prst="rect">
            <a:avLst/>
          </a:prstGeom>
        </p:spPr>
      </p:pic>
      <p:sp>
        <p:nvSpPr>
          <p:cNvPr id="7" name="TextBox 4">
            <a:extLst>
              <a:ext uri="{FF2B5EF4-FFF2-40B4-BE49-F238E27FC236}">
                <a16:creationId xmlns:a16="http://schemas.microsoft.com/office/drawing/2014/main" id="{39B868F3-74BB-C245-8A45-DFE0D5BB4FBB}"/>
              </a:ext>
            </a:extLst>
          </p:cNvPr>
          <p:cNvSpPr txBox="1"/>
          <p:nvPr userDrawn="1"/>
        </p:nvSpPr>
        <p:spPr>
          <a:xfrm>
            <a:off x="5754189" y="4715873"/>
            <a:ext cx="3125798" cy="2769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AFB2D4"/>
                </a:solidFill>
                <a:effectLst/>
                <a:latin typeface="Arial Narrow" panose="020B0606020202030204" pitchFamily="34" charset="0"/>
              </a:rPr>
              <a:t>Content of this presentation is copyright</a:t>
            </a:r>
            <a:r>
              <a:rPr lang="en-CH" sz="900" b="0" i="0">
                <a:solidFill>
                  <a:srgbClr val="AFB2D4"/>
                </a:solidFill>
                <a:effectLst/>
                <a:latin typeface="Arial Narrow" panose="020B0606020202030204" pitchFamily="34" charset="0"/>
              </a:rPr>
              <a:t> </a:t>
            </a:r>
            <a:r>
              <a:rPr lang="en-US" sz="900" b="0" i="0" dirty="0">
                <a:solidFill>
                  <a:srgbClr val="AFB2D4"/>
                </a:solidFill>
                <a:effectLst/>
                <a:latin typeface="Arial Narrow" panose="020B0606020202030204" pitchFamily="34" charset="0"/>
              </a:rPr>
              <a:t>and responsibility of the author. </a:t>
            </a:r>
            <a:br>
              <a:rPr lang="en-US" sz="900" b="0" i="0" dirty="0">
                <a:solidFill>
                  <a:srgbClr val="AFB2D4"/>
                </a:solidFill>
                <a:effectLst/>
                <a:latin typeface="Arial Narrow" panose="020B0606020202030204" pitchFamily="34" charset="0"/>
              </a:rPr>
            </a:br>
            <a:r>
              <a:rPr lang="en-US" sz="900" b="0" i="0" dirty="0">
                <a:solidFill>
                  <a:srgbClr val="AFB2D4"/>
                </a:solidFill>
                <a:effectLst/>
                <a:latin typeface="Arial Narrow" panose="020B0606020202030204" pitchFamily="34" charset="0"/>
              </a:rPr>
              <a:t>Permission is required for re-use</a:t>
            </a:r>
            <a:r>
              <a:rPr lang="en-CH" sz="900" b="0" i="0">
                <a:solidFill>
                  <a:srgbClr val="AFB2D4"/>
                </a:solidFill>
                <a:effectLst/>
                <a:latin typeface="Arial Narrow" panose="020B0606020202030204" pitchFamily="34" charset="0"/>
              </a:rPr>
              <a:t>.</a:t>
            </a:r>
            <a:endParaRPr lang="en-US" sz="900" b="0" i="0" dirty="0">
              <a:solidFill>
                <a:srgbClr val="AFB2D4"/>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EC0218F3-6CE6-8B49-914F-E029756564F6}"/>
              </a:ext>
            </a:extLst>
          </p:cNvPr>
          <p:cNvSpPr txBox="1">
            <a:spLocks noGrp="1"/>
          </p:cNvSpPr>
          <p:nvPr>
            <p:ph type="body" idx="13" hasCustomPrompt="1"/>
          </p:nvPr>
        </p:nvSpPr>
        <p:spPr>
          <a:xfrm>
            <a:off x="2845746" y="4673748"/>
            <a:ext cx="2738625"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AFB2D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30906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rgbClr val="44498B"/>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44498B"/>
                </a:solidFill>
                <a:latin typeface="+mn-lt"/>
                <a:cs typeface="Arial Narrow"/>
              </a:defRPr>
            </a:lvl1pPr>
          </a:lstStyle>
          <a:p>
            <a:endParaRPr lang="en-US" dirty="0"/>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44498B"/>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Image 7">
            <a:extLst>
              <a:ext uri="{FF2B5EF4-FFF2-40B4-BE49-F238E27FC236}">
                <a16:creationId xmlns:a16="http://schemas.microsoft.com/office/drawing/2014/main" id="{36330F13-BF3A-614A-82DF-6E62B6CF45E2}"/>
              </a:ext>
            </a:extLst>
          </p:cNvPr>
          <p:cNvPicPr>
            <a:picLocks noChangeAspect="1"/>
          </p:cNvPicPr>
          <p:nvPr userDrawn="1"/>
        </p:nvPicPr>
        <p:blipFill>
          <a:blip r:embed="rId2"/>
          <a:stretch>
            <a:fillRect/>
          </a:stretch>
        </p:blipFill>
        <p:spPr>
          <a:xfrm>
            <a:off x="468590" y="4724257"/>
            <a:ext cx="2207935" cy="162348"/>
          </a:xfrm>
          <a:prstGeom prst="rect">
            <a:avLst/>
          </a:prstGeom>
        </p:spPr>
      </p:pic>
      <p:sp>
        <p:nvSpPr>
          <p:cNvPr id="9" name="TextBox 4">
            <a:extLst>
              <a:ext uri="{FF2B5EF4-FFF2-40B4-BE49-F238E27FC236}">
                <a16:creationId xmlns:a16="http://schemas.microsoft.com/office/drawing/2014/main" id="{99ADEC71-F409-334C-8F6B-69BEEF394024}"/>
              </a:ext>
            </a:extLst>
          </p:cNvPr>
          <p:cNvSpPr txBox="1"/>
          <p:nvPr userDrawn="1"/>
        </p:nvSpPr>
        <p:spPr>
          <a:xfrm>
            <a:off x="5754189" y="4715873"/>
            <a:ext cx="3125798" cy="2769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AFB2D4"/>
                </a:solidFill>
                <a:effectLst/>
                <a:latin typeface="Arial Narrow" panose="020B0606020202030204" pitchFamily="34" charset="0"/>
              </a:rPr>
              <a:t>Content of this presentation is copyright</a:t>
            </a:r>
            <a:r>
              <a:rPr lang="en-CH" sz="900" b="0" i="0">
                <a:solidFill>
                  <a:srgbClr val="AFB2D4"/>
                </a:solidFill>
                <a:effectLst/>
                <a:latin typeface="Arial Narrow" panose="020B0606020202030204" pitchFamily="34" charset="0"/>
              </a:rPr>
              <a:t> </a:t>
            </a:r>
            <a:r>
              <a:rPr lang="en-US" sz="900" b="0" i="0" dirty="0">
                <a:solidFill>
                  <a:srgbClr val="AFB2D4"/>
                </a:solidFill>
                <a:effectLst/>
                <a:latin typeface="Arial Narrow" panose="020B0606020202030204" pitchFamily="34" charset="0"/>
              </a:rPr>
              <a:t>and responsibility of the author. </a:t>
            </a:r>
            <a:br>
              <a:rPr lang="en-US" sz="900" b="0" i="0" dirty="0">
                <a:solidFill>
                  <a:srgbClr val="AFB2D4"/>
                </a:solidFill>
                <a:effectLst/>
                <a:latin typeface="Arial Narrow" panose="020B0606020202030204" pitchFamily="34" charset="0"/>
              </a:rPr>
            </a:br>
            <a:r>
              <a:rPr lang="en-US" sz="900" b="0" i="0" dirty="0">
                <a:solidFill>
                  <a:srgbClr val="AFB2D4"/>
                </a:solidFill>
                <a:effectLst/>
                <a:latin typeface="Arial Narrow" panose="020B0606020202030204" pitchFamily="34" charset="0"/>
              </a:rPr>
              <a:t>Permission is required for re-use</a:t>
            </a:r>
            <a:r>
              <a:rPr lang="en-CH" sz="900" b="0" i="0">
                <a:solidFill>
                  <a:srgbClr val="AFB2D4"/>
                </a:solidFill>
                <a:effectLst/>
                <a:latin typeface="Arial Narrow" panose="020B0606020202030204" pitchFamily="34" charset="0"/>
              </a:rPr>
              <a:t>.</a:t>
            </a:r>
            <a:endParaRPr lang="en-US" sz="900" b="0" i="0" dirty="0">
              <a:solidFill>
                <a:srgbClr val="AFB2D4"/>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F3502020-13D0-7341-A90E-BEC86E59983A}"/>
              </a:ext>
            </a:extLst>
          </p:cNvPr>
          <p:cNvSpPr txBox="1">
            <a:spLocks noGrp="1"/>
          </p:cNvSpPr>
          <p:nvPr>
            <p:ph type="body" idx="13" hasCustomPrompt="1"/>
          </p:nvPr>
        </p:nvSpPr>
        <p:spPr>
          <a:xfrm>
            <a:off x="2845746" y="4673748"/>
            <a:ext cx="2738625"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AFB2D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18402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44498B"/>
                </a:solidFill>
                <a:latin typeface="+mn-lt"/>
                <a:cs typeface="Arial Narrow"/>
              </a:defRPr>
            </a:lvl1pPr>
          </a:lstStyle>
          <a:p>
            <a:endParaRPr lang="en-US" dirty="0"/>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44498B"/>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rgbClr val="44498B"/>
                </a:solidFill>
              </a:defRPr>
            </a:lvl1pPr>
          </a:lstStyle>
          <a:p>
            <a:pPr lvl="0"/>
            <a:r>
              <a:rPr lang="en-US"/>
              <a:t>Click to edit Master text styles</a:t>
            </a:r>
          </a:p>
        </p:txBody>
      </p:sp>
      <p:pic>
        <p:nvPicPr>
          <p:cNvPr id="7" name="Image 6">
            <a:extLst>
              <a:ext uri="{FF2B5EF4-FFF2-40B4-BE49-F238E27FC236}">
                <a16:creationId xmlns:a16="http://schemas.microsoft.com/office/drawing/2014/main" id="{B118D00E-0AB6-E445-960B-7A7EC59ADFB5}"/>
              </a:ext>
            </a:extLst>
          </p:cNvPr>
          <p:cNvPicPr>
            <a:picLocks noChangeAspect="1"/>
          </p:cNvPicPr>
          <p:nvPr userDrawn="1"/>
        </p:nvPicPr>
        <p:blipFill>
          <a:blip r:embed="rId2"/>
          <a:stretch>
            <a:fillRect/>
          </a:stretch>
        </p:blipFill>
        <p:spPr>
          <a:xfrm>
            <a:off x="468590" y="4724257"/>
            <a:ext cx="2207935" cy="162348"/>
          </a:xfrm>
          <a:prstGeom prst="rect">
            <a:avLst/>
          </a:prstGeom>
        </p:spPr>
      </p:pic>
      <p:sp>
        <p:nvSpPr>
          <p:cNvPr id="8" name="TextBox 4">
            <a:extLst>
              <a:ext uri="{FF2B5EF4-FFF2-40B4-BE49-F238E27FC236}">
                <a16:creationId xmlns:a16="http://schemas.microsoft.com/office/drawing/2014/main" id="{BC5B84DD-91A9-8F48-8657-17BBDF8E4EA2}"/>
              </a:ext>
            </a:extLst>
          </p:cNvPr>
          <p:cNvSpPr txBox="1"/>
          <p:nvPr userDrawn="1"/>
        </p:nvSpPr>
        <p:spPr>
          <a:xfrm>
            <a:off x="5754189" y="4715873"/>
            <a:ext cx="3125798" cy="2769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AFB2D4"/>
                </a:solidFill>
                <a:effectLst/>
                <a:latin typeface="Arial Narrow" panose="020B0606020202030204" pitchFamily="34" charset="0"/>
              </a:rPr>
              <a:t>Content of this presentation is copyright</a:t>
            </a:r>
            <a:r>
              <a:rPr lang="en-CH" sz="900" b="0" i="0">
                <a:solidFill>
                  <a:srgbClr val="AFB2D4"/>
                </a:solidFill>
                <a:effectLst/>
                <a:latin typeface="Arial Narrow" panose="020B0606020202030204" pitchFamily="34" charset="0"/>
              </a:rPr>
              <a:t> </a:t>
            </a:r>
            <a:r>
              <a:rPr lang="en-US" sz="900" b="0" i="0" dirty="0">
                <a:solidFill>
                  <a:srgbClr val="AFB2D4"/>
                </a:solidFill>
                <a:effectLst/>
                <a:latin typeface="Arial Narrow" panose="020B0606020202030204" pitchFamily="34" charset="0"/>
              </a:rPr>
              <a:t>and responsibility of the author. </a:t>
            </a:r>
            <a:br>
              <a:rPr lang="en-US" sz="900" b="0" i="0" dirty="0">
                <a:solidFill>
                  <a:srgbClr val="AFB2D4"/>
                </a:solidFill>
                <a:effectLst/>
                <a:latin typeface="Arial Narrow" panose="020B0606020202030204" pitchFamily="34" charset="0"/>
              </a:rPr>
            </a:br>
            <a:r>
              <a:rPr lang="en-US" sz="900" b="0" i="0" dirty="0">
                <a:solidFill>
                  <a:srgbClr val="AFB2D4"/>
                </a:solidFill>
                <a:effectLst/>
                <a:latin typeface="Arial Narrow" panose="020B0606020202030204" pitchFamily="34" charset="0"/>
              </a:rPr>
              <a:t>Permission is required for re-use</a:t>
            </a:r>
            <a:r>
              <a:rPr lang="en-CH" sz="900" b="0" i="0">
                <a:solidFill>
                  <a:srgbClr val="AFB2D4"/>
                </a:solidFill>
                <a:effectLst/>
                <a:latin typeface="Arial Narrow" panose="020B0606020202030204" pitchFamily="34" charset="0"/>
              </a:rPr>
              <a:t>.</a:t>
            </a:r>
            <a:endParaRPr lang="en-US" sz="900" b="0" i="0" dirty="0">
              <a:solidFill>
                <a:srgbClr val="AFB2D4"/>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4B680821-E0E3-FA4F-A0CD-84CAC1E4DD12}"/>
              </a:ext>
            </a:extLst>
          </p:cNvPr>
          <p:cNvSpPr txBox="1">
            <a:spLocks noGrp="1"/>
          </p:cNvSpPr>
          <p:nvPr>
            <p:ph type="body" idx="13" hasCustomPrompt="1"/>
          </p:nvPr>
        </p:nvSpPr>
        <p:spPr>
          <a:xfrm>
            <a:off x="2845746" y="4673748"/>
            <a:ext cx="2738625"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AFB2D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219270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a:buClr>
                <a:srgbClr val="44498B"/>
              </a:buClr>
              <a:defRPr>
                <a:solidFill>
                  <a:srgbClr val="44498B"/>
                </a:solidFill>
              </a:defRPr>
            </a:lvl1pPr>
            <a:lvl2pPr>
              <a:buClr>
                <a:srgbClr val="44498B"/>
              </a:buClr>
              <a:defRPr>
                <a:solidFill>
                  <a:srgbClr val="44498B"/>
                </a:solidFill>
              </a:defRPr>
            </a:lvl2pPr>
            <a:lvl3pPr>
              <a:buClr>
                <a:srgbClr val="44498B"/>
              </a:buClr>
              <a:defRPr>
                <a:solidFill>
                  <a:srgbClr val="44498B"/>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44498B"/>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44498B"/>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Image 5">
            <a:extLst>
              <a:ext uri="{FF2B5EF4-FFF2-40B4-BE49-F238E27FC236}">
                <a16:creationId xmlns:a16="http://schemas.microsoft.com/office/drawing/2014/main" id="{586F03E2-C9A3-8E42-8374-92C64375C2B3}"/>
              </a:ext>
            </a:extLst>
          </p:cNvPr>
          <p:cNvPicPr>
            <a:picLocks noChangeAspect="1"/>
          </p:cNvPicPr>
          <p:nvPr userDrawn="1"/>
        </p:nvPicPr>
        <p:blipFill>
          <a:blip r:embed="rId2"/>
          <a:stretch>
            <a:fillRect/>
          </a:stretch>
        </p:blipFill>
        <p:spPr>
          <a:xfrm>
            <a:off x="468590" y="4724257"/>
            <a:ext cx="2207935" cy="162348"/>
          </a:xfrm>
          <a:prstGeom prst="rect">
            <a:avLst/>
          </a:prstGeom>
        </p:spPr>
      </p:pic>
      <p:sp>
        <p:nvSpPr>
          <p:cNvPr id="7" name="TextBox 4">
            <a:extLst>
              <a:ext uri="{FF2B5EF4-FFF2-40B4-BE49-F238E27FC236}">
                <a16:creationId xmlns:a16="http://schemas.microsoft.com/office/drawing/2014/main" id="{3E395820-54D4-6347-8A21-60A90EA70D32}"/>
              </a:ext>
            </a:extLst>
          </p:cNvPr>
          <p:cNvSpPr txBox="1"/>
          <p:nvPr userDrawn="1"/>
        </p:nvSpPr>
        <p:spPr>
          <a:xfrm>
            <a:off x="5754189" y="4715873"/>
            <a:ext cx="3125798" cy="2769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AFB2D4"/>
                </a:solidFill>
                <a:effectLst/>
                <a:latin typeface="Arial Narrow" panose="020B0606020202030204" pitchFamily="34" charset="0"/>
              </a:rPr>
              <a:t>Content of this presentation is copyright</a:t>
            </a:r>
            <a:r>
              <a:rPr lang="en-CH" sz="900" b="0" i="0">
                <a:solidFill>
                  <a:srgbClr val="AFB2D4"/>
                </a:solidFill>
                <a:effectLst/>
                <a:latin typeface="Arial Narrow" panose="020B0606020202030204" pitchFamily="34" charset="0"/>
              </a:rPr>
              <a:t> </a:t>
            </a:r>
            <a:r>
              <a:rPr lang="en-US" sz="900" b="0" i="0" dirty="0">
                <a:solidFill>
                  <a:srgbClr val="AFB2D4"/>
                </a:solidFill>
                <a:effectLst/>
                <a:latin typeface="Arial Narrow" panose="020B0606020202030204" pitchFamily="34" charset="0"/>
              </a:rPr>
              <a:t>and responsibility of the author. </a:t>
            </a:r>
            <a:br>
              <a:rPr lang="en-US" sz="900" b="0" i="0" dirty="0">
                <a:solidFill>
                  <a:srgbClr val="AFB2D4"/>
                </a:solidFill>
                <a:effectLst/>
                <a:latin typeface="Arial Narrow" panose="020B0606020202030204" pitchFamily="34" charset="0"/>
              </a:rPr>
            </a:br>
            <a:r>
              <a:rPr lang="en-US" sz="900" b="0" i="0" dirty="0">
                <a:solidFill>
                  <a:srgbClr val="AFB2D4"/>
                </a:solidFill>
                <a:effectLst/>
                <a:latin typeface="Arial Narrow" panose="020B0606020202030204" pitchFamily="34" charset="0"/>
              </a:rPr>
              <a:t>Permission is required for re-use</a:t>
            </a:r>
            <a:r>
              <a:rPr lang="en-CH" sz="900" b="0" i="0">
                <a:solidFill>
                  <a:srgbClr val="AFB2D4"/>
                </a:solidFill>
                <a:effectLst/>
                <a:latin typeface="Arial Narrow" panose="020B0606020202030204" pitchFamily="34" charset="0"/>
              </a:rPr>
              <a:t>.</a:t>
            </a:r>
            <a:endParaRPr lang="en-US" sz="900" b="0" i="0" dirty="0">
              <a:solidFill>
                <a:srgbClr val="AFB2D4"/>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CD6A5469-3CFF-5C4C-BDCC-80F453F9C4A5}"/>
              </a:ext>
            </a:extLst>
          </p:cNvPr>
          <p:cNvSpPr txBox="1">
            <a:spLocks noGrp="1"/>
          </p:cNvSpPr>
          <p:nvPr>
            <p:ph type="body" idx="14" hasCustomPrompt="1"/>
          </p:nvPr>
        </p:nvSpPr>
        <p:spPr>
          <a:xfrm>
            <a:off x="2845746" y="4673748"/>
            <a:ext cx="2738625"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AFB2D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32784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958DFC5-EE99-5747-BA24-D839A4C103C3}"/>
              </a:ext>
            </a:extLst>
          </p:cNvPr>
          <p:cNvPicPr>
            <a:picLocks noChangeAspect="1"/>
          </p:cNvPicPr>
          <p:nvPr userDrawn="1"/>
        </p:nvPicPr>
        <p:blipFill>
          <a:blip r:embed="rId2"/>
          <a:stretch>
            <a:fillRect/>
          </a:stretch>
        </p:blipFill>
        <p:spPr>
          <a:xfrm>
            <a:off x="468590" y="4724257"/>
            <a:ext cx="2207935" cy="162348"/>
          </a:xfrm>
          <a:prstGeom prst="rect">
            <a:avLst/>
          </a:prstGeom>
        </p:spPr>
      </p:pic>
      <p:pic>
        <p:nvPicPr>
          <p:cNvPr id="5" name="Image 4">
            <a:extLst>
              <a:ext uri="{FF2B5EF4-FFF2-40B4-BE49-F238E27FC236}">
                <a16:creationId xmlns:a16="http://schemas.microsoft.com/office/drawing/2014/main" id="{C9D5FC98-8BD8-BB4A-83B4-AE7EE94A20EA}"/>
              </a:ext>
            </a:extLst>
          </p:cNvPr>
          <p:cNvPicPr>
            <a:picLocks noChangeAspect="1"/>
          </p:cNvPicPr>
          <p:nvPr userDrawn="1"/>
        </p:nvPicPr>
        <p:blipFill rotWithShape="1">
          <a:blip r:embed="rId3"/>
          <a:srcRect r="24056"/>
          <a:stretch/>
        </p:blipFill>
        <p:spPr>
          <a:xfrm>
            <a:off x="7216567" y="3355734"/>
            <a:ext cx="1927433" cy="1384852"/>
          </a:xfrm>
          <a:prstGeom prst="rect">
            <a:avLst/>
          </a:prstGeom>
        </p:spPr>
      </p:pic>
      <p:pic>
        <p:nvPicPr>
          <p:cNvPr id="8" name="Image 7">
            <a:extLst>
              <a:ext uri="{FF2B5EF4-FFF2-40B4-BE49-F238E27FC236}">
                <a16:creationId xmlns:a16="http://schemas.microsoft.com/office/drawing/2014/main" id="{ABA94A0B-CAAC-EB44-9670-84F328EF0D30}"/>
              </a:ext>
            </a:extLst>
          </p:cNvPr>
          <p:cNvPicPr>
            <a:picLocks noChangeAspect="1"/>
          </p:cNvPicPr>
          <p:nvPr userDrawn="1"/>
        </p:nvPicPr>
        <p:blipFill rotWithShape="1">
          <a:blip r:embed="rId4"/>
          <a:srcRect r="12736" b="28763"/>
          <a:stretch/>
        </p:blipFill>
        <p:spPr>
          <a:xfrm>
            <a:off x="6628628" y="3992547"/>
            <a:ext cx="2515372" cy="1150953"/>
          </a:xfrm>
          <a:prstGeom prst="rect">
            <a:avLst/>
          </a:prstGeom>
        </p:spPr>
      </p:pic>
    </p:spTree>
    <p:extLst>
      <p:ext uri="{BB962C8B-B14F-4D97-AF65-F5344CB8AC3E}">
        <p14:creationId xmlns:p14="http://schemas.microsoft.com/office/powerpoint/2010/main" val="25998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46859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dirty="0">
                <a:solidFill>
                  <a:srgbClr val="44498B"/>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dirty="0">
                <a:solidFill>
                  <a:srgbClr val="44498B"/>
                </a:solidFill>
                <a:latin typeface="+mj-lt"/>
                <a:ea typeface="MS PGothic" pitchFamily="34" charset="-128"/>
                <a:cs typeface="+mn-cs"/>
              </a:rPr>
              <a:t>Via Ginevra 4, CH-6900 Lugano</a:t>
            </a:r>
            <a:br>
              <a:rPr lang="en-US" altLang="en-US" sz="1200" kern="1200" baseline="0" dirty="0">
                <a:solidFill>
                  <a:srgbClr val="44498B"/>
                </a:solidFill>
                <a:latin typeface="+mj-lt"/>
                <a:ea typeface="MS PGothic" pitchFamily="34" charset="-128"/>
                <a:cs typeface="+mn-cs"/>
              </a:rPr>
            </a:br>
            <a:r>
              <a:rPr lang="en-US" altLang="en-US" sz="1200" kern="1200" baseline="0" dirty="0">
                <a:solidFill>
                  <a:srgbClr val="44498B"/>
                </a:solidFill>
                <a:latin typeface="+mj-lt"/>
                <a:ea typeface="MS PGothic" pitchFamily="34" charset="-128"/>
                <a:cs typeface="+mn-cs"/>
              </a:rPr>
              <a:t>T. +41 (0)91 973 19 00</a:t>
            </a:r>
            <a:br>
              <a:rPr lang="en-US" altLang="en-US" sz="1200" kern="1200" baseline="0" dirty="0">
                <a:solidFill>
                  <a:srgbClr val="44498B"/>
                </a:solidFill>
                <a:latin typeface="+mj-lt"/>
                <a:ea typeface="MS PGothic" pitchFamily="34" charset="-128"/>
                <a:cs typeface="+mn-cs"/>
              </a:rPr>
            </a:br>
            <a:r>
              <a:rPr lang="en-US" altLang="en-US" sz="1200" kern="1200" baseline="0" dirty="0" err="1">
                <a:solidFill>
                  <a:srgbClr val="44498B"/>
                </a:solidFill>
                <a:latin typeface="+mj-lt"/>
                <a:ea typeface="MS PGothic" pitchFamily="34" charset="-128"/>
                <a:cs typeface="+mn-cs"/>
              </a:rPr>
              <a:t>esmo@esmo.org</a:t>
            </a:r>
            <a:br>
              <a:rPr lang="en-US" altLang="en-US" sz="1200" kern="1200" baseline="0" dirty="0">
                <a:solidFill>
                  <a:srgbClr val="44498B"/>
                </a:solidFill>
                <a:latin typeface="+mj-lt"/>
                <a:ea typeface="MS PGothic" pitchFamily="34" charset="-128"/>
                <a:cs typeface="+mn-cs"/>
              </a:rPr>
            </a:br>
            <a:endParaRPr lang="en-US" altLang="en-US" sz="1200" kern="1200" baseline="0" dirty="0">
              <a:solidFill>
                <a:srgbClr val="44498B"/>
              </a:solidFill>
              <a:latin typeface="+mj-lt"/>
              <a:ea typeface="MS PGothic" pitchFamily="34" charset="-128"/>
              <a:cs typeface="+mn-cs"/>
            </a:endParaRPr>
          </a:p>
          <a:p>
            <a:pPr eaLnBrk="1" hangingPunct="1">
              <a:lnSpc>
                <a:spcPct val="100000"/>
              </a:lnSpc>
              <a:defRPr/>
            </a:pPr>
            <a:r>
              <a:rPr lang="en-US" altLang="en-US" sz="1200" b="1" kern="1200" baseline="0" dirty="0" err="1">
                <a:solidFill>
                  <a:srgbClr val="44498B"/>
                </a:solidFill>
                <a:latin typeface="+mj-lt"/>
                <a:ea typeface="MS PGothic" pitchFamily="34" charset="-128"/>
                <a:cs typeface="+mn-cs"/>
              </a:rPr>
              <a:t>esmo.org</a:t>
            </a:r>
            <a:endParaRPr lang="en-US" altLang="en-US" sz="1200" b="1" kern="1200" baseline="0" dirty="0">
              <a:solidFill>
                <a:srgbClr val="44498B"/>
              </a:solidFill>
              <a:latin typeface="+mj-lt"/>
              <a:ea typeface="MS PGothic" pitchFamily="34" charset="-128"/>
              <a:cs typeface="+mn-cs"/>
            </a:endParaRP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hasCustomPrompt="1"/>
          </p:nvPr>
        </p:nvSpPr>
        <p:spPr>
          <a:xfrm>
            <a:off x="360000" y="2081317"/>
            <a:ext cx="4212001" cy="1200330"/>
          </a:xfrm>
          <a:prstGeom prst="rect">
            <a:avLst/>
          </a:prstGeom>
        </p:spPr>
        <p:txBody>
          <a:bodyPr tIns="46800" bIns="234000" anchor="t">
            <a:noAutofit/>
          </a:bodyPr>
          <a:lstStyle>
            <a:lvl1pPr marL="0" indent="0">
              <a:buFontTx/>
              <a:buNone/>
              <a:defRPr sz="1200" b="1">
                <a:solidFill>
                  <a:srgbClr val="44498B"/>
                </a:solidFill>
                <a:latin typeface="+mn-lt"/>
              </a:defRPr>
            </a:lvl1pPr>
          </a:lstStyle>
          <a:p>
            <a:pPr lvl="0"/>
            <a:r>
              <a:rPr lang="en-US" dirty="0"/>
              <a:t>Click to edit Master text styles</a:t>
            </a:r>
          </a:p>
        </p:txBody>
      </p:sp>
      <p:pic>
        <p:nvPicPr>
          <p:cNvPr id="11" name="Image 10">
            <a:extLst>
              <a:ext uri="{FF2B5EF4-FFF2-40B4-BE49-F238E27FC236}">
                <a16:creationId xmlns:a16="http://schemas.microsoft.com/office/drawing/2014/main" id="{A0C5D92A-A88C-9346-90A2-68A286A630AD}"/>
              </a:ext>
            </a:extLst>
          </p:cNvPr>
          <p:cNvPicPr>
            <a:picLocks noChangeAspect="1"/>
          </p:cNvPicPr>
          <p:nvPr userDrawn="1"/>
        </p:nvPicPr>
        <p:blipFill rotWithShape="1">
          <a:blip r:embed="rId2"/>
          <a:srcRect r="65363"/>
          <a:stretch/>
        </p:blipFill>
        <p:spPr>
          <a:xfrm>
            <a:off x="5931101" y="-169978"/>
            <a:ext cx="3212899" cy="5061478"/>
          </a:xfrm>
          <a:prstGeom prst="rect">
            <a:avLst/>
          </a:prstGeom>
        </p:spPr>
      </p:pic>
      <p:pic>
        <p:nvPicPr>
          <p:cNvPr id="13" name="Image 12">
            <a:extLst>
              <a:ext uri="{FF2B5EF4-FFF2-40B4-BE49-F238E27FC236}">
                <a16:creationId xmlns:a16="http://schemas.microsoft.com/office/drawing/2014/main" id="{D7E80EBF-9724-E54A-ADF6-87453318ABA9}"/>
              </a:ext>
            </a:extLst>
          </p:cNvPr>
          <p:cNvPicPr>
            <a:picLocks noChangeAspect="1"/>
          </p:cNvPicPr>
          <p:nvPr userDrawn="1"/>
        </p:nvPicPr>
        <p:blipFill rotWithShape="1">
          <a:blip r:embed="rId3"/>
          <a:srcRect r="64635" b="40077"/>
          <a:stretch/>
        </p:blipFill>
        <p:spPr>
          <a:xfrm>
            <a:off x="5418223" y="1604964"/>
            <a:ext cx="3725777" cy="3538536"/>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6E6C2C3E-DF85-454E-A710-47BEA57ABA60}"/>
              </a:ext>
            </a:extLst>
          </p:cNvPr>
          <p:cNvPicPr>
            <a:picLocks noChangeAspect="1"/>
          </p:cNvPicPr>
          <p:nvPr userDrawn="1"/>
        </p:nvPicPr>
        <p:blipFill>
          <a:blip r:embed="rId4"/>
          <a:stretch>
            <a:fillRect/>
          </a:stretch>
        </p:blipFill>
        <p:spPr>
          <a:xfrm>
            <a:off x="468591" y="449975"/>
            <a:ext cx="3953076" cy="691909"/>
          </a:xfrm>
          <a:prstGeom prst="rect">
            <a:avLst/>
          </a:prstGeom>
        </p:spPr>
      </p:pic>
    </p:spTree>
    <p:extLst>
      <p:ext uri="{BB962C8B-B14F-4D97-AF65-F5344CB8AC3E}">
        <p14:creationId xmlns:p14="http://schemas.microsoft.com/office/powerpoint/2010/main" val="22296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9" r:id="rId2"/>
    <p:sldLayoutId id="2147493641" r:id="rId3"/>
    <p:sldLayoutId id="2147493642" r:id="rId4"/>
    <p:sldLayoutId id="2147493643" r:id="rId5"/>
    <p:sldLayoutId id="2147493644" r:id="rId6"/>
    <p:sldLayoutId id="2147493645" r:id="rId7"/>
    <p:sldLayoutId id="2147493646" r:id="rId8"/>
    <p:sldLayoutId id="2147493648" r:id="rId9"/>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50904-5233-EF40-BD18-524477B4A2AA}"/>
              </a:ext>
            </a:extLst>
          </p:cNvPr>
          <p:cNvSpPr>
            <a:spLocks noGrp="1"/>
          </p:cNvSpPr>
          <p:nvPr>
            <p:ph type="ctrTitle"/>
          </p:nvPr>
        </p:nvSpPr>
        <p:spPr/>
        <p:txBody>
          <a:bodyPr/>
          <a:lstStyle/>
          <a:p>
            <a:r>
              <a:rPr lang="fr-FR" dirty="0"/>
              <a:t>Click to </a:t>
            </a:r>
            <a:r>
              <a:rPr lang="fr-FR" dirty="0" err="1"/>
              <a:t>add</a:t>
            </a:r>
            <a:br>
              <a:rPr lang="fr-FR" dirty="0"/>
            </a:br>
            <a:r>
              <a:rPr lang="fr-FR" dirty="0"/>
              <a:t>a </a:t>
            </a:r>
            <a:r>
              <a:rPr lang="fr-FR" dirty="0" err="1"/>
              <a:t>title</a:t>
            </a:r>
            <a:endParaRPr lang="fr-FR" dirty="0"/>
          </a:p>
        </p:txBody>
      </p:sp>
      <p:sp>
        <p:nvSpPr>
          <p:cNvPr id="3" name="Sous-titre 2">
            <a:extLst>
              <a:ext uri="{FF2B5EF4-FFF2-40B4-BE49-F238E27FC236}">
                <a16:creationId xmlns:a16="http://schemas.microsoft.com/office/drawing/2014/main" id="{CD1A6BC2-00B7-254C-9ED7-850AF3E18472}"/>
              </a:ext>
            </a:extLst>
          </p:cNvPr>
          <p:cNvSpPr>
            <a:spLocks noGrp="1"/>
          </p:cNvSpPr>
          <p:nvPr>
            <p:ph type="subTitle" idx="1"/>
          </p:nvPr>
        </p:nvSpPr>
        <p:spPr/>
        <p:txBody>
          <a:bodyPr/>
          <a:lstStyle/>
          <a:p>
            <a:r>
              <a:rPr lang="fr-FR" dirty="0"/>
              <a:t>Click to </a:t>
            </a:r>
            <a:r>
              <a:rPr lang="fr-FR" dirty="0" err="1"/>
              <a:t>add</a:t>
            </a:r>
            <a:r>
              <a:rPr lang="fr-FR" dirty="0"/>
              <a:t> a </a:t>
            </a:r>
            <a:r>
              <a:rPr lang="fr-FR" dirty="0" err="1"/>
              <a:t>subtitle</a:t>
            </a:r>
            <a:endParaRPr lang="fr-FR" dirty="0"/>
          </a:p>
        </p:txBody>
      </p:sp>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p:txBody>
          <a:bodyPr/>
          <a:lstStyle/>
          <a:p>
            <a:r>
              <a:rPr lang="fr-FR" dirty="0"/>
              <a:t>Click to </a:t>
            </a:r>
            <a:r>
              <a:rPr lang="fr-FR" dirty="0" err="1"/>
              <a:t>add</a:t>
            </a:r>
            <a:r>
              <a:rPr lang="fr-FR" dirty="0"/>
              <a:t> </a:t>
            </a:r>
            <a:r>
              <a:rPr lang="fr-FR" dirty="0" err="1"/>
              <a:t>text</a:t>
            </a:r>
            <a:endParaRPr lang="fr-FR" dirty="0"/>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p:txBody>
          <a:bodyPr/>
          <a:lstStyle/>
          <a:p>
            <a:r>
              <a:rPr lang="fr-FR" dirty="0"/>
              <a:t>Click to </a:t>
            </a:r>
            <a:r>
              <a:rPr lang="fr-FR" dirty="0" err="1"/>
              <a:t>add</a:t>
            </a:r>
            <a:r>
              <a:rPr lang="fr-FR" dirty="0"/>
              <a:t> </a:t>
            </a:r>
            <a:r>
              <a:rPr lang="fr-FR" dirty="0" err="1"/>
              <a:t>text</a:t>
            </a:r>
            <a:endParaRPr lang="fr-FR" dirty="0"/>
          </a:p>
        </p:txBody>
      </p:sp>
    </p:spTree>
    <p:extLst>
      <p:ext uri="{BB962C8B-B14F-4D97-AF65-F5344CB8AC3E}">
        <p14:creationId xmlns:p14="http://schemas.microsoft.com/office/powerpoint/2010/main" val="294868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1221750"/>
            <a:ext cx="8409764" cy="2700000"/>
          </a:xfrm>
        </p:spPr>
        <p:txBody>
          <a:bodyPr/>
          <a:lstStyle/>
          <a:p>
            <a:pPr algn="just"/>
            <a:r>
              <a:rPr lang="en-US" sz="1800" dirty="0"/>
              <a:t>Please declare all interests arising from your work or expertise which may be perceived to conflict with the integrity of ESMO and/or your work within the Society.</a:t>
            </a:r>
          </a:p>
          <a:p>
            <a:pPr algn="just"/>
            <a:endParaRPr lang="en-US" dirty="0"/>
          </a:p>
          <a:p>
            <a:pPr algn="just"/>
            <a:r>
              <a:rPr lang="en-US" dirty="0"/>
              <a:t>The Declaration of Interests included in your slide presentation(s) must specify all financial / non-financial interests you have in relation to the following </a:t>
            </a:r>
            <a:r>
              <a:rPr lang="en-US" b="1" dirty="0"/>
              <a:t>relevant </a:t>
            </a:r>
            <a:r>
              <a:rPr lang="en-US" b="1" dirty="0" err="1"/>
              <a:t>organisations</a:t>
            </a:r>
            <a:r>
              <a:rPr lang="en-US" b="1" dirty="0"/>
              <a:t> </a:t>
            </a:r>
            <a:r>
              <a:rPr lang="en-US" dirty="0"/>
              <a:t>and should cover the last two calendar years:</a:t>
            </a:r>
          </a:p>
          <a:p>
            <a:pPr algn="just"/>
            <a:endParaRPr lang="en-US" dirty="0"/>
          </a:p>
          <a:p>
            <a:pPr algn="just"/>
            <a:r>
              <a:rPr lang="en-US" b="1" dirty="0"/>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t>DECLARATION OF INTERESTS</a:t>
            </a:r>
            <a:endParaRPr lang="fr-FR" dirty="0"/>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485243"/>
            <a:ext cx="8409764" cy="3868547"/>
          </a:xfrm>
        </p:spPr>
        <p:txBody>
          <a:bodyPr/>
          <a:lstStyle/>
          <a:p>
            <a:pPr algn="just"/>
            <a:r>
              <a:rPr lang="en-US" dirty="0"/>
              <a:t>You should provide details about any financial / non-financial interests you may have in the above-mentioned </a:t>
            </a:r>
            <a:r>
              <a:rPr lang="en-US" dirty="0" err="1"/>
              <a:t>organisations</a:t>
            </a:r>
            <a:r>
              <a:rPr lang="en-US" dirty="0"/>
              <a:t>, including, but not limited to:</a:t>
            </a:r>
          </a:p>
          <a:p>
            <a:pPr algn="just"/>
            <a:endParaRPr lang="en-US" sz="900" dirty="0"/>
          </a:p>
          <a:p>
            <a:pPr algn="just">
              <a:spcBef>
                <a:spcPts val="0"/>
              </a:spcBef>
            </a:pPr>
            <a:r>
              <a:rPr lang="en-US" sz="900" dirty="0"/>
              <a:t>Compensation you have received for any speaker, consultancy or advisory role or similar activity (e.g. public speaking, writing engagements, expert testimony). </a:t>
            </a:r>
          </a:p>
          <a:p>
            <a:pPr algn="just">
              <a:spcBef>
                <a:spcPts val="0"/>
              </a:spcBef>
            </a:pPr>
            <a:endParaRPr lang="en-US" sz="900" dirty="0"/>
          </a:p>
          <a:p>
            <a:pPr algn="just">
              <a:spcBef>
                <a:spcPts val="0"/>
              </a:spcBef>
            </a:pPr>
            <a:r>
              <a:rPr lang="en-US" sz="900" dirty="0"/>
              <a:t>Any role in a relevant </a:t>
            </a:r>
            <a:r>
              <a:rPr lang="en-US" sz="900" dirty="0" err="1"/>
              <a:t>organisation</a:t>
            </a:r>
            <a:r>
              <a:rPr lang="en-US" sz="900" dirty="0"/>
              <a:t> for which you are financially compensated (e.g. as an employee, officer or member of the Board of Directors).</a:t>
            </a:r>
          </a:p>
          <a:p>
            <a:pPr algn="just">
              <a:spcBef>
                <a:spcPts val="0"/>
              </a:spcBef>
            </a:pPr>
            <a:endParaRPr lang="en-US" sz="900" dirty="0"/>
          </a:p>
          <a:p>
            <a:pPr algn="just">
              <a:spcBef>
                <a:spcPts val="0"/>
              </a:spcBef>
            </a:pPr>
            <a:r>
              <a:rPr lang="en-US" sz="900" dirty="0"/>
              <a:t>Details of any stocks or ownership interests that you have in a relevant </a:t>
            </a:r>
            <a:r>
              <a:rPr lang="en-US" sz="900" dirty="0" err="1"/>
              <a:t>organisation</a:t>
            </a:r>
            <a:r>
              <a:rPr lang="en-US" sz="900" dirty="0"/>
              <a:t> (as defined on the previous slide).</a:t>
            </a:r>
          </a:p>
          <a:p>
            <a:pPr algn="just">
              <a:spcBef>
                <a:spcPts val="0"/>
              </a:spcBef>
            </a:pPr>
            <a:endParaRPr lang="en-US" sz="900" dirty="0"/>
          </a:p>
          <a:p>
            <a:pPr algn="just">
              <a:spcBef>
                <a:spcPts val="0"/>
              </a:spcBef>
            </a:pPr>
            <a:r>
              <a:rPr lang="en-US" sz="900" dirty="0" err="1"/>
              <a:t>Licencing</a:t>
            </a:r>
            <a:r>
              <a:rPr lang="en-US" sz="900" dirty="0"/>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t>licence</a:t>
            </a:r>
            <a:r>
              <a:rPr lang="en-US" sz="900" dirty="0"/>
              <a:t> that has been granted).</a:t>
            </a:r>
          </a:p>
          <a:p>
            <a:pPr algn="just">
              <a:spcBef>
                <a:spcPts val="0"/>
              </a:spcBef>
            </a:pPr>
            <a:endParaRPr lang="en-US" sz="900" dirty="0"/>
          </a:p>
          <a:p>
            <a:pPr algn="just">
              <a:spcBef>
                <a:spcPts val="0"/>
              </a:spcBef>
            </a:pPr>
            <a:r>
              <a:rPr lang="en-US" sz="900" dirty="0"/>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dirty="0"/>
          </a:p>
          <a:p>
            <a:pPr algn="just">
              <a:spcBef>
                <a:spcPts val="0"/>
              </a:spcBef>
            </a:pPr>
            <a:r>
              <a:rPr lang="en-US" sz="900" dirty="0"/>
              <a:t>Details of any non-remunerated activities you have performed for any relevant </a:t>
            </a:r>
            <a:r>
              <a:rPr lang="en-US" sz="900" dirty="0" err="1"/>
              <a:t>organisation</a:t>
            </a:r>
            <a:r>
              <a:rPr lang="en-US" sz="900" dirty="0"/>
              <a:t> (e.g. a leadership position, advisory role, principal investigator or project lead).</a:t>
            </a:r>
          </a:p>
          <a:p>
            <a:pPr algn="just">
              <a:spcBef>
                <a:spcPts val="0"/>
              </a:spcBef>
            </a:pPr>
            <a:r>
              <a:rPr lang="en-US" sz="900" dirty="0"/>
              <a:t> </a:t>
            </a:r>
          </a:p>
          <a:p>
            <a:pPr algn="just">
              <a:spcBef>
                <a:spcPts val="0"/>
              </a:spcBef>
            </a:pPr>
            <a:r>
              <a:rPr lang="en-US" sz="900" dirty="0"/>
              <a:t>Details of any non-financial benefits received from a relevant </a:t>
            </a:r>
            <a:r>
              <a:rPr lang="en-US" sz="900" dirty="0" err="1"/>
              <a:t>organisation</a:t>
            </a:r>
            <a:r>
              <a:rPr lang="en-US" sz="900" dirty="0"/>
              <a:t> (as defined on the previous slide).For example, access to proprietary information or samples of medical products that are used in your research </a:t>
            </a:r>
            <a:r>
              <a:rPr lang="en-US" sz="900" dirty="0" err="1"/>
              <a:t>programme</a:t>
            </a:r>
            <a:r>
              <a:rPr lang="en-US" sz="900" dirty="0"/>
              <a:t>.</a:t>
            </a:r>
          </a:p>
          <a:p>
            <a:pPr algn="just">
              <a:spcBef>
                <a:spcPts val="0"/>
              </a:spcBef>
            </a:pPr>
            <a:endParaRPr lang="en-US" sz="900" dirty="0"/>
          </a:p>
          <a:p>
            <a:pPr algn="just">
              <a:spcBef>
                <a:spcPts val="0"/>
              </a:spcBef>
            </a:pPr>
            <a:r>
              <a:rPr lang="en-US" sz="900" dirty="0"/>
              <a:t>Details of membership or affiliation with any political </a:t>
            </a:r>
            <a:r>
              <a:rPr lang="en-US" sz="900" dirty="0" err="1"/>
              <a:t>organisation</a:t>
            </a:r>
            <a:r>
              <a:rPr lang="en-US" sz="900" dirty="0"/>
              <a:t>, pressure group, lobbying </a:t>
            </a:r>
            <a:r>
              <a:rPr lang="en-US" sz="900" dirty="0" err="1"/>
              <a:t>organisation</a:t>
            </a:r>
            <a:r>
              <a:rPr lang="en-US" sz="900" dirty="0"/>
              <a:t> or similar association operating in similar areas as ESMO or with relevance to cancer medicine.</a:t>
            </a:r>
          </a:p>
          <a:p>
            <a:pPr algn="just">
              <a:spcBef>
                <a:spcPts val="0"/>
              </a:spcBef>
            </a:pPr>
            <a:endParaRPr lang="en-US" sz="900" dirty="0"/>
          </a:p>
          <a:p>
            <a:pPr algn="just">
              <a:spcBef>
                <a:spcPts val="0"/>
              </a:spcBef>
            </a:pPr>
            <a:r>
              <a:rPr lang="en-US" sz="900" b="1" dirty="0"/>
              <a:t>If you have nothing to declare then please also state this.</a:t>
            </a:r>
          </a:p>
          <a:p>
            <a:pPr algn="just"/>
            <a:endParaRPr lang="en-GB" sz="900" dirty="0"/>
          </a:p>
          <a:p>
            <a:pPr algn="just"/>
            <a:endParaRPr lang="en-US" sz="900" dirty="0"/>
          </a:p>
          <a:p>
            <a:endParaRPr lang="en-CH" sz="900" dirty="0"/>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p:txBody>
          <a:bodyPr/>
          <a:lstStyle/>
          <a:p>
            <a:pPr algn="just"/>
            <a:r>
              <a:rPr lang="en-US" dirty="0"/>
              <a:t>First name Last name</a:t>
            </a:r>
          </a:p>
          <a:p>
            <a:pPr algn="just"/>
            <a:endParaRPr lang="en-GB" dirty="0"/>
          </a:p>
          <a:p>
            <a:pPr algn="just"/>
            <a:r>
              <a:rPr lang="en-US" dirty="0"/>
              <a:t>Please state your disclosures here</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t>DECLARATION OF INTERESTS</a:t>
            </a:r>
            <a:endParaRPr lang="fr-FR" dirty="0"/>
          </a:p>
        </p:txBody>
      </p:sp>
      <p:sp>
        <p:nvSpPr>
          <p:cNvPr id="4" name="Subtitle 3">
            <a:extLst>
              <a:ext uri="{FF2B5EF4-FFF2-40B4-BE49-F238E27FC236}">
                <a16:creationId xmlns:a16="http://schemas.microsoft.com/office/drawing/2014/main" id="{4CA667D0-3878-4B63-885A-E2C6C5EEB285}"/>
              </a:ext>
            </a:extLst>
          </p:cNvPr>
          <p:cNvSpPr>
            <a:spLocks noGrp="1"/>
          </p:cNvSpPr>
          <p:nvPr>
            <p:ph type="subTitle" idx="1"/>
          </p:nvPr>
        </p:nvSpPr>
        <p:spPr/>
        <p:txBody>
          <a:bodyPr/>
          <a:lstStyle/>
          <a:p>
            <a:endParaRPr lang="en-CH"/>
          </a:p>
        </p:txBody>
      </p:sp>
      <p:sp>
        <p:nvSpPr>
          <p:cNvPr id="5" name="Text Placeholder 4">
            <a:extLst>
              <a:ext uri="{FF2B5EF4-FFF2-40B4-BE49-F238E27FC236}">
                <a16:creationId xmlns:a16="http://schemas.microsoft.com/office/drawing/2014/main" id="{2401204C-E39C-4C75-8A66-6D60A3A393E6}"/>
              </a:ext>
            </a:extLst>
          </p:cNvPr>
          <p:cNvSpPr>
            <a:spLocks noGrp="1"/>
          </p:cNvSpPr>
          <p:nvPr>
            <p:ph type="body" idx="13"/>
          </p:nvPr>
        </p:nvSpPr>
        <p:spPr/>
        <p:txBody>
          <a:bodyPr/>
          <a:lstStyle/>
          <a:p>
            <a:endParaRPr lang="en-CH"/>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AC457-223E-3548-81BD-DDC171C92683}"/>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7A8C315D-B54D-B14C-A4AA-C793F1CB00B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2798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7680B3-1760-48CE-B928-95E4B652ED3D}"/>
              </a:ext>
            </a:extLst>
          </p:cNvPr>
          <p:cNvSpPr>
            <a:spLocks noGrp="1"/>
          </p:cNvSpPr>
          <p:nvPr>
            <p:ph type="body" sz="quarter" idx="13"/>
          </p:nvPr>
        </p:nvSpPr>
        <p:spPr/>
        <p:txBody>
          <a:bodyPr/>
          <a:lstStyle/>
          <a:p>
            <a:endParaRPr lang="en-CH"/>
          </a:p>
        </p:txBody>
      </p:sp>
      <p:sp>
        <p:nvSpPr>
          <p:cNvPr id="3" name="Title 2">
            <a:extLst>
              <a:ext uri="{FF2B5EF4-FFF2-40B4-BE49-F238E27FC236}">
                <a16:creationId xmlns:a16="http://schemas.microsoft.com/office/drawing/2014/main" id="{2499A9D8-8793-4F2F-B50F-75A233C44F97}"/>
              </a:ext>
            </a:extLst>
          </p:cNvPr>
          <p:cNvSpPr>
            <a:spLocks noGrp="1"/>
          </p:cNvSpPr>
          <p:nvPr>
            <p:ph type="ctrTitle"/>
          </p:nvPr>
        </p:nvSpPr>
        <p:spPr/>
        <p:txBody>
          <a:bodyPr/>
          <a:lstStyle/>
          <a:p>
            <a:endParaRPr lang="en-CH"/>
          </a:p>
        </p:txBody>
      </p:sp>
      <p:sp>
        <p:nvSpPr>
          <p:cNvPr id="4" name="Subtitle 3">
            <a:extLst>
              <a:ext uri="{FF2B5EF4-FFF2-40B4-BE49-F238E27FC236}">
                <a16:creationId xmlns:a16="http://schemas.microsoft.com/office/drawing/2014/main" id="{9BB4C85E-FEFA-477A-B476-490EB52D13D1}"/>
              </a:ext>
            </a:extLst>
          </p:cNvPr>
          <p:cNvSpPr>
            <a:spLocks noGrp="1"/>
          </p:cNvSpPr>
          <p:nvPr>
            <p:ph type="subTitle" idx="1"/>
          </p:nvPr>
        </p:nvSpPr>
        <p:spPr/>
        <p:txBody>
          <a:bodyPr/>
          <a:lstStyle/>
          <a:p>
            <a:endParaRPr lang="en-CH"/>
          </a:p>
        </p:txBody>
      </p:sp>
      <p:sp>
        <p:nvSpPr>
          <p:cNvPr id="5" name="Text Placeholder 4">
            <a:extLst>
              <a:ext uri="{FF2B5EF4-FFF2-40B4-BE49-F238E27FC236}">
                <a16:creationId xmlns:a16="http://schemas.microsoft.com/office/drawing/2014/main" id="{4C98E2E0-3A80-4FE5-92B4-3D69EAC6E2FF}"/>
              </a:ext>
            </a:extLst>
          </p:cNvPr>
          <p:cNvSpPr>
            <a:spLocks noGrp="1"/>
          </p:cNvSpPr>
          <p:nvPr>
            <p:ph type="body" idx="14"/>
          </p:nvPr>
        </p:nvSpPr>
        <p:spPr/>
        <p:txBody>
          <a:bodyPr/>
          <a:lstStyle/>
          <a:p>
            <a:endParaRPr lang="en-CH"/>
          </a:p>
        </p:txBody>
      </p:sp>
    </p:spTree>
    <p:extLst>
      <p:ext uri="{BB962C8B-B14F-4D97-AF65-F5344CB8AC3E}">
        <p14:creationId xmlns:p14="http://schemas.microsoft.com/office/powerpoint/2010/main" val="65523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07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78805C-E0E2-CE4D-A938-16EB8FAD20B2}"/>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016406170"/>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E136C317D47C40A7DB6EBEEF0C8D5E" ma:contentTypeVersion="264" ma:contentTypeDescription="Create a new document." ma:contentTypeScope="" ma:versionID="88d856e4c2d3c8a6930b9e6fc02e6d35">
  <xsd:schema xmlns:xsd="http://www.w3.org/2001/XMLSchema" xmlns:xs="http://www.w3.org/2001/XMLSchema" xmlns:p="http://schemas.microsoft.com/office/2006/metadata/properties" xmlns:ns2="bbaa1f26-0ad6-44ce-939c-e2495ef1dad8" xmlns:ns3="e594d087-ff2a-4f38-b271-116aaaee5c3e" targetNamespace="http://schemas.microsoft.com/office/2006/metadata/properties" ma:root="true" ma:fieldsID="a9dade51c2dd432d93e6c322d965903d" ns2:_="" ns3:_="">
    <xsd:import namespace="bbaa1f26-0ad6-44ce-939c-e2495ef1dad8"/>
    <xsd:import namespace="e594d087-ff2a-4f38-b271-116aaaee5c3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aa1f26-0ad6-44ce-939c-e2495ef1dad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94d087-ff2a-4f38-b271-116aaaee5c3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bbaa1f26-0ad6-44ce-939c-e2495ef1dad8">P2HCDK7ER42K-171560029-214229</_dlc_DocId>
    <_dlc_DocIdUrl xmlns="bbaa1f26-0ad6-44ce-939c-e2495ef1dad8">
      <Url>https://esmo365.sharepoint.com/sites/CENTRALREPOSITORY/_layouts/15/DocIdRedir.aspx?ID=P2HCDK7ER42K-171560029-214229</Url>
      <Description>P2HCDK7ER42K-171560029-214229</Description>
    </_dlc_DocIdUrl>
  </documentManagement>
</p:properties>
</file>

<file path=customXml/itemProps1.xml><?xml version="1.0" encoding="utf-8"?>
<ds:datastoreItem xmlns:ds="http://schemas.openxmlformats.org/officeDocument/2006/customXml" ds:itemID="{396D8DD9-FC7F-4476-9515-3ABBA061CE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aa1f26-0ad6-44ce-939c-e2495ef1dad8"/>
    <ds:schemaRef ds:uri="e594d087-ff2a-4f38-b271-116aaaee5c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376612-D2A7-4E10-8A37-2C1D7883A062}">
  <ds:schemaRefs>
    <ds:schemaRef ds:uri="http://schemas.microsoft.com/sharepoint/v3/contenttype/forms"/>
  </ds:schemaRefs>
</ds:datastoreItem>
</file>

<file path=customXml/itemProps3.xml><?xml version="1.0" encoding="utf-8"?>
<ds:datastoreItem xmlns:ds="http://schemas.openxmlformats.org/officeDocument/2006/customXml" ds:itemID="{D5F716FD-219B-4617-87D1-DA6B81A01B83}">
  <ds:schemaRefs>
    <ds:schemaRef ds:uri="http://schemas.microsoft.com/sharepoint/events"/>
  </ds:schemaRefs>
</ds:datastoreItem>
</file>

<file path=customXml/itemProps4.xml><?xml version="1.0" encoding="utf-8"?>
<ds:datastoreItem xmlns:ds="http://schemas.openxmlformats.org/officeDocument/2006/customXml" ds:itemID="{D6DA2DDA-4E94-49B3-BE48-28E9F156685D}">
  <ds:schemaRefs>
    <ds:schemaRef ds:uri="http://schemas.microsoft.com/office/2006/metadata/properties"/>
    <ds:schemaRef ds:uri="e594d087-ff2a-4f38-b271-116aaaee5c3e"/>
    <ds:schemaRef ds:uri="http://purl.org/dc/terms/"/>
    <ds:schemaRef ds:uri="http://schemas.microsoft.com/office/2006/documentManagement/types"/>
    <ds:schemaRef ds:uri="http://purl.org/dc/dcmitype/"/>
    <ds:schemaRef ds:uri="bbaa1f26-0ad6-44ce-939c-e2495ef1dad8"/>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395</TotalTime>
  <Words>501</Words>
  <Application>Microsoft Office PowerPoint</Application>
  <PresentationFormat>On-screen Show (16:9)</PresentationFormat>
  <Paragraphs>34</Paragraphs>
  <Slides>8</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Noto Sans Symbols</vt:lpstr>
      <vt:lpstr>Wingdings</vt:lpstr>
      <vt:lpstr>Office Theme</vt:lpstr>
      <vt:lpstr>Click to add a title</vt:lpstr>
      <vt:lpstr>DECLARATION OF INTERESTS</vt:lpstr>
      <vt:lpstr>PowerPoint Presentation</vt:lpstr>
      <vt:lpstr>DECLARATION OF INTERESTS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Daura MELLA - ESMO</dc:creator>
  <cp:lastModifiedBy>Francesca MAINO - ESMO</cp:lastModifiedBy>
  <cp:revision>13</cp:revision>
  <dcterms:created xsi:type="dcterms:W3CDTF">2016-02-17T10:07:52Z</dcterms:created>
  <dcterms:modified xsi:type="dcterms:W3CDTF">2021-11-30T15:49:55Z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0x0101002CE136C317D47C40A7DB6EBEEF0C8D5E</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7737fecb-a15b-4b65-9e55-8d9bdcc482c0</vt:lpwstr>
  </property>
</Properties>
</file>