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93455" r:id="rId4"/>
  </p:sldMasterIdLst>
  <p:notesMasterIdLst>
    <p:notesMasterId r:id="rId16"/>
  </p:notesMasterIdLst>
  <p:handoutMasterIdLst>
    <p:handoutMasterId r:id="rId17"/>
  </p:handoutMasterIdLst>
  <p:sldIdLst>
    <p:sldId id="270" r:id="rId5"/>
    <p:sldId id="279" r:id="rId6"/>
    <p:sldId id="280" r:id="rId7"/>
    <p:sldId id="278" r:id="rId8"/>
    <p:sldId id="271" r:id="rId9"/>
    <p:sldId id="272" r:id="rId10"/>
    <p:sldId id="273" r:id="rId11"/>
    <p:sldId id="274" r:id="rId12"/>
    <p:sldId id="275" r:id="rId13"/>
    <p:sldId id="276" r:id="rId14"/>
    <p:sldId id="277" r:id="rId15"/>
  </p:sldIdLst>
  <p:sldSz cx="9144000" cy="5143500" type="screen16x9"/>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4247" userDrawn="1">
          <p15:clr>
            <a:srgbClr val="A4A3A4"/>
          </p15:clr>
        </p15:guide>
        <p15:guide id="2" pos="285" userDrawn="1">
          <p15:clr>
            <a:srgbClr val="A4A3A4"/>
          </p15:clr>
        </p15:guide>
        <p15:guide id="3" pos="158" userDrawn="1">
          <p15:clr>
            <a:srgbClr val="A4A3A4"/>
          </p15:clr>
        </p15:guide>
        <p15:guide id="4" pos="5475" userDrawn="1">
          <p15:clr>
            <a:srgbClr val="A4A3A4"/>
          </p15:clr>
        </p15:guide>
        <p15:guide id="5" pos="2880" userDrawn="1">
          <p15:clr>
            <a:srgbClr val="A4A3A4"/>
          </p15:clr>
        </p15:guide>
        <p15:guide id="6" orient="horz" pos="1329" userDrawn="1">
          <p15:clr>
            <a:srgbClr val="A4A3A4"/>
          </p15:clr>
        </p15:guide>
        <p15:guide id="7" orient="horz" pos="3707">
          <p15:clr>
            <a:srgbClr val="A4A3A4"/>
          </p15:clr>
        </p15:guide>
        <p15:guide id="8" orient="horz" pos="78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BCEFF"/>
    <a:srgbClr val="9C4997"/>
    <a:srgbClr val="01426A"/>
    <a:srgbClr val="03416B"/>
    <a:srgbClr val="04426B"/>
    <a:srgbClr val="01426B"/>
    <a:srgbClr val="853D93"/>
    <a:srgbClr val="9D78A6"/>
    <a:srgbClr val="4F8EA0"/>
    <a:srgbClr val="0264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64EB4D-E347-4359-BCBF-1E9B7D332B58}" v="6" dt="2021-02-10T13:48:52.545"/>
    <p1510:client id="{8C80F14D-25BC-1EB0-F298-762F792BF577}" v="2" dt="2021-02-10T13:45:49.382"/>
  </p1510:revLst>
</p1510:revInfo>
</file>

<file path=ppt/tableStyles.xml><?xml version="1.0" encoding="utf-8"?>
<a:tblStyleLst xmlns:a="http://schemas.openxmlformats.org/drawingml/2006/main" def="{B301B821-A1FF-4177-AEE7-76D212191A09}">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9" d="100"/>
          <a:sy n="109" d="100"/>
        </p:scale>
        <p:origin x="296" y="72"/>
      </p:cViewPr>
      <p:guideLst>
        <p:guide orient="horz" pos="4247"/>
        <p:guide pos="285"/>
        <p:guide pos="158"/>
        <p:guide pos="5475"/>
        <p:guide pos="2880"/>
        <p:guide orient="horz" pos="1329"/>
        <p:guide orient="horz" pos="3707"/>
        <p:guide orient="horz" pos="789"/>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348F6101-F865-434C-8E03-1C010E47B5D0}" type="datetimeFigureOut">
              <a:rPr lang="en-US" altLang="en-US"/>
              <a:pPr>
                <a:defRPr/>
              </a:pPr>
              <a:t>2021-02-26</a:t>
            </a:fld>
            <a:endParaRPr lang="en-US" alt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ea typeface="MS PGothic" panose="020B0600070205080204" pitchFamily="34" charset="-128"/>
              </a:defRPr>
            </a:lvl1pPr>
          </a:lstStyle>
          <a:p>
            <a:pPr>
              <a:defRPr/>
            </a:pPr>
            <a:fld id="{9BDE4E75-88DF-4ADF-8177-C8A4B91AE97A}" type="slidenum">
              <a:rPr lang="en-US" altLang="en-US"/>
              <a:pPr>
                <a:defRPr/>
              </a:pPr>
              <a:t>‹#›</a:t>
            </a:fld>
            <a:endParaRPr lang="en-US" altLang="en-US"/>
          </a:p>
        </p:txBody>
      </p:sp>
    </p:spTree>
    <p:extLst>
      <p:ext uri="{BB962C8B-B14F-4D97-AF65-F5344CB8AC3E}">
        <p14:creationId xmlns:p14="http://schemas.microsoft.com/office/powerpoint/2010/main" val="19968764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smtClean="0"/>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smtClean="0"/>
            </a:lvl1pPr>
          </a:lstStyle>
          <a:p>
            <a:pPr>
              <a:defRPr/>
            </a:pPr>
            <a:fld id="{BA7F01B5-F894-4428-8AAB-2DD80EE09C1C}" type="datetimeFigureOut">
              <a:rPr lang="en-GB"/>
              <a:pPr>
                <a:defRPr/>
              </a:pPr>
              <a:t>26/02/2021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smtClean="0"/>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smtClean="0"/>
            </a:lvl1pPr>
          </a:lstStyle>
          <a:p>
            <a:pPr>
              <a:defRPr/>
            </a:pPr>
            <a:fld id="{B53C4279-0E90-45C7-936D-21AD6824232C}" type="slidenum">
              <a:rPr lang="en-GB"/>
              <a:pPr>
                <a:defRPr/>
              </a:pPr>
              <a:t>‹#›</a:t>
            </a:fld>
            <a:endParaRPr lang="en-GB"/>
          </a:p>
        </p:txBody>
      </p:sp>
    </p:spTree>
    <p:extLst>
      <p:ext uri="{BB962C8B-B14F-4D97-AF65-F5344CB8AC3E}">
        <p14:creationId xmlns:p14="http://schemas.microsoft.com/office/powerpoint/2010/main" val="289184377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jpe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Presentation">
    <p:spTree>
      <p:nvGrpSpPr>
        <p:cNvPr id="1" name=""/>
        <p:cNvGrpSpPr/>
        <p:nvPr/>
      </p:nvGrpSpPr>
      <p:grpSpPr>
        <a:xfrm>
          <a:off x="0" y="0"/>
          <a:ext cx="0" cy="0"/>
          <a:chOff x="0" y="0"/>
          <a:chExt cx="0" cy="0"/>
        </a:xfrm>
      </p:grpSpPr>
      <p:sp>
        <p:nvSpPr>
          <p:cNvPr id="2" name="Title 1"/>
          <p:cNvSpPr>
            <a:spLocks noGrp="1"/>
          </p:cNvSpPr>
          <p:nvPr>
            <p:ph type="ctrTitle"/>
          </p:nvPr>
        </p:nvSpPr>
        <p:spPr>
          <a:xfrm>
            <a:off x="360000" y="1870902"/>
            <a:ext cx="4937117" cy="900000"/>
          </a:xfrm>
          <a:prstGeom prst="rect">
            <a:avLst/>
          </a:prstGeom>
        </p:spPr>
        <p:txBody>
          <a:bodyPr anchor="t">
            <a:noAutofit/>
          </a:bodyPr>
          <a:lstStyle>
            <a:lvl1pPr algn="l">
              <a:lnSpc>
                <a:spcPct val="80000"/>
              </a:lnSpc>
              <a:defRPr sz="2800" b="1" i="0" cap="all">
                <a:solidFill>
                  <a:srgbClr val="9C4997"/>
                </a:solidFill>
                <a:latin typeface="+mn-lt"/>
                <a:cs typeface="Arial Narrow"/>
              </a:defRPr>
            </a:lvl1pPr>
          </a:lstStyle>
          <a:p>
            <a:endParaRPr lang="en-US"/>
          </a:p>
        </p:txBody>
      </p:sp>
      <p:sp>
        <p:nvSpPr>
          <p:cNvPr id="3" name="Subtitle 2"/>
          <p:cNvSpPr>
            <a:spLocks noGrp="1"/>
          </p:cNvSpPr>
          <p:nvPr>
            <p:ph type="subTitle" idx="1"/>
          </p:nvPr>
        </p:nvSpPr>
        <p:spPr>
          <a:xfrm>
            <a:off x="360000" y="2770902"/>
            <a:ext cx="4937117" cy="450000"/>
          </a:xfrm>
          <a:prstGeom prst="rect">
            <a:avLst/>
          </a:prstGeom>
        </p:spPr>
        <p:txBody>
          <a:bodyPr anchor="t">
            <a:noAutofit/>
          </a:bodyPr>
          <a:lstStyle>
            <a:lvl1pPr marL="0" indent="0" algn="l">
              <a:buNone/>
              <a:defRPr sz="20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9" name="Text Placeholder 18"/>
          <p:cNvSpPr>
            <a:spLocks noGrp="1"/>
          </p:cNvSpPr>
          <p:nvPr>
            <p:ph type="body" sz="quarter" idx="10"/>
          </p:nvPr>
        </p:nvSpPr>
        <p:spPr>
          <a:xfrm>
            <a:off x="360002" y="3428474"/>
            <a:ext cx="4967180" cy="230400"/>
          </a:xfrm>
          <a:prstGeom prst="rect">
            <a:avLst/>
          </a:prstGeom>
        </p:spPr>
        <p:txBody>
          <a:bodyPr tIns="46800" bIns="234000" anchor="t">
            <a:noAutofit/>
          </a:bodyPr>
          <a:lstStyle>
            <a:lvl1pPr marL="0" indent="0">
              <a:buFontTx/>
              <a:buNone/>
              <a:defRPr sz="1200" b="1">
                <a:solidFill>
                  <a:srgbClr val="9C4997"/>
                </a:solidFill>
                <a:latin typeface="+mn-lt"/>
              </a:defRPr>
            </a:lvl1pPr>
          </a:lstStyle>
          <a:p>
            <a:pPr lvl="0"/>
            <a:r>
              <a:rPr lang="en-US"/>
              <a:t>Click to edit Master text styles</a:t>
            </a:r>
          </a:p>
        </p:txBody>
      </p:sp>
      <p:sp>
        <p:nvSpPr>
          <p:cNvPr id="20" name="Text Placeholder 18"/>
          <p:cNvSpPr>
            <a:spLocks noGrp="1"/>
          </p:cNvSpPr>
          <p:nvPr>
            <p:ph type="body" sz="quarter" idx="11"/>
          </p:nvPr>
        </p:nvSpPr>
        <p:spPr>
          <a:xfrm>
            <a:off x="360002" y="3664800"/>
            <a:ext cx="4967181" cy="230400"/>
          </a:xfrm>
          <a:prstGeom prst="rect">
            <a:avLst/>
          </a:prstGeom>
        </p:spPr>
        <p:txBody>
          <a:bodyPr tIns="46800" bIns="234000" anchor="t">
            <a:noAutofit/>
          </a:bodyPr>
          <a:lstStyle>
            <a:lvl1pPr marL="0" indent="0">
              <a:buFontTx/>
              <a:buNone/>
              <a:defRPr sz="1200" b="0">
                <a:solidFill>
                  <a:srgbClr val="9C4997"/>
                </a:solidFill>
                <a:latin typeface="+mn-lt"/>
                <a:cs typeface="Agency FB" panose="020F0502020204030204" pitchFamily="34" charset="0"/>
              </a:defRPr>
            </a:lvl1pPr>
          </a:lstStyle>
          <a:p>
            <a:pPr lvl="0"/>
            <a:r>
              <a:rPr lang="en-US"/>
              <a:t>Click to edit Master text styles</a:t>
            </a:r>
          </a:p>
        </p:txBody>
      </p:sp>
      <p:pic>
        <p:nvPicPr>
          <p:cNvPr id="12" name="Image 11" descr="Une image contenant ventilateur, périphérique, graphiques vectoriels&#10;&#10;Description générée automatiquement">
            <a:extLst>
              <a:ext uri="{FF2B5EF4-FFF2-40B4-BE49-F238E27FC236}">
                <a16:creationId xmlns:a16="http://schemas.microsoft.com/office/drawing/2014/main" id="{AC4E9D83-03C6-C04E-9C59-762B89C1C0CF}"/>
              </a:ext>
            </a:extLst>
          </p:cNvPr>
          <p:cNvPicPr>
            <a:picLocks noChangeAspect="1"/>
          </p:cNvPicPr>
          <p:nvPr userDrawn="1"/>
        </p:nvPicPr>
        <p:blipFill rotWithShape="1">
          <a:blip r:embed="rId2"/>
          <a:srcRect l="-6924" t="-8381" r="32024" b="13422"/>
          <a:stretch/>
        </p:blipFill>
        <p:spPr>
          <a:xfrm>
            <a:off x="5297117" y="0"/>
            <a:ext cx="3846883" cy="5143500"/>
          </a:xfrm>
          <a:prstGeom prst="rect">
            <a:avLst/>
          </a:prstGeom>
        </p:spPr>
      </p:pic>
      <p:pic>
        <p:nvPicPr>
          <p:cNvPr id="24" name="Picture 8" descr="A picture containing drawing&#10;&#10;Description automatically generated">
            <a:extLst>
              <a:ext uri="{FF2B5EF4-FFF2-40B4-BE49-F238E27FC236}">
                <a16:creationId xmlns:a16="http://schemas.microsoft.com/office/drawing/2014/main" id="{F44BEA34-A7A7-2344-ADE6-B7D2E6E73641}"/>
              </a:ext>
            </a:extLst>
          </p:cNvPr>
          <p:cNvPicPr>
            <a:picLocks noChangeAspect="1"/>
          </p:cNvPicPr>
          <p:nvPr userDrawn="1"/>
        </p:nvPicPr>
        <p:blipFill>
          <a:blip r:embed="rId3"/>
          <a:stretch>
            <a:fillRect/>
          </a:stretch>
        </p:blipFill>
        <p:spPr>
          <a:xfrm>
            <a:off x="468591" y="4629485"/>
            <a:ext cx="1008000" cy="262015"/>
          </a:xfrm>
          <a:prstGeom prst="rect">
            <a:avLst/>
          </a:prstGeom>
        </p:spPr>
      </p:pic>
      <p:pic>
        <p:nvPicPr>
          <p:cNvPr id="6" name="Image 5" descr="Une image contenant texte, clipart&#10;&#10;Description générée automatiquement">
            <a:extLst>
              <a:ext uri="{FF2B5EF4-FFF2-40B4-BE49-F238E27FC236}">
                <a16:creationId xmlns:a16="http://schemas.microsoft.com/office/drawing/2014/main" id="{65F2E623-F1CE-B34B-B093-A1C9537BC1C7}"/>
              </a:ext>
            </a:extLst>
          </p:cNvPr>
          <p:cNvPicPr>
            <a:picLocks noChangeAspect="1"/>
          </p:cNvPicPr>
          <p:nvPr userDrawn="1"/>
        </p:nvPicPr>
        <p:blipFill>
          <a:blip r:embed="rId4"/>
          <a:stretch>
            <a:fillRect/>
          </a:stretch>
        </p:blipFill>
        <p:spPr>
          <a:xfrm>
            <a:off x="471763" y="453952"/>
            <a:ext cx="3579487" cy="588834"/>
          </a:xfrm>
          <a:prstGeom prst="rect">
            <a:avLst/>
          </a:prstGeom>
        </p:spPr>
      </p:pic>
    </p:spTree>
    <p:extLst>
      <p:ext uri="{BB962C8B-B14F-4D97-AF65-F5344CB8AC3E}">
        <p14:creationId xmlns:p14="http://schemas.microsoft.com/office/powerpoint/2010/main" val="1522699082"/>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2_Title Chapter">
    <p:spTree>
      <p:nvGrpSpPr>
        <p:cNvPr id="1" name=""/>
        <p:cNvGrpSpPr/>
        <p:nvPr/>
      </p:nvGrpSpPr>
      <p:grpSpPr>
        <a:xfrm>
          <a:off x="0" y="0"/>
          <a:ext cx="0" cy="0"/>
          <a:chOff x="0" y="0"/>
          <a:chExt cx="0" cy="0"/>
        </a:xfrm>
      </p:grpSpPr>
      <p:sp>
        <p:nvSpPr>
          <p:cNvPr id="17" name="Title 1">
            <a:extLst>
              <a:ext uri="{FF2B5EF4-FFF2-40B4-BE49-F238E27FC236}">
                <a16:creationId xmlns:a16="http://schemas.microsoft.com/office/drawing/2014/main" id="{AFC72EBA-B0C4-D443-A6BD-5873D63C0F3D}"/>
              </a:ext>
            </a:extLst>
          </p:cNvPr>
          <p:cNvSpPr>
            <a:spLocks noGrp="1"/>
          </p:cNvSpPr>
          <p:nvPr>
            <p:ph type="ctrTitle"/>
          </p:nvPr>
        </p:nvSpPr>
        <p:spPr>
          <a:xfrm>
            <a:off x="360000" y="1870902"/>
            <a:ext cx="8424000" cy="900000"/>
          </a:xfrm>
          <a:prstGeom prst="rect">
            <a:avLst/>
          </a:prstGeom>
        </p:spPr>
        <p:txBody>
          <a:bodyPr anchor="t">
            <a:noAutofit/>
          </a:bodyPr>
          <a:lstStyle>
            <a:lvl1pPr algn="l">
              <a:lnSpc>
                <a:spcPct val="80000"/>
              </a:lnSpc>
              <a:defRPr sz="2800" b="1" i="0" cap="all">
                <a:solidFill>
                  <a:srgbClr val="9C4997"/>
                </a:solidFill>
                <a:latin typeface="+mn-lt"/>
                <a:cs typeface="Arial Narrow"/>
              </a:defRPr>
            </a:lvl1pPr>
          </a:lstStyle>
          <a:p>
            <a:endParaRPr lang="en-US"/>
          </a:p>
        </p:txBody>
      </p:sp>
      <p:sp>
        <p:nvSpPr>
          <p:cNvPr id="18" name="Subtitle 2">
            <a:extLst>
              <a:ext uri="{FF2B5EF4-FFF2-40B4-BE49-F238E27FC236}">
                <a16:creationId xmlns:a16="http://schemas.microsoft.com/office/drawing/2014/main" id="{F92C0E05-3816-894C-B4B3-7FBBFA805BC0}"/>
              </a:ext>
            </a:extLst>
          </p:cNvPr>
          <p:cNvSpPr>
            <a:spLocks noGrp="1"/>
          </p:cNvSpPr>
          <p:nvPr>
            <p:ph type="subTitle" idx="1"/>
          </p:nvPr>
        </p:nvSpPr>
        <p:spPr>
          <a:xfrm>
            <a:off x="360000" y="2770902"/>
            <a:ext cx="8424000" cy="450000"/>
          </a:xfrm>
          <a:prstGeom prst="rect">
            <a:avLst/>
          </a:prstGeom>
        </p:spPr>
        <p:txBody>
          <a:bodyPr anchor="t">
            <a:noAutofit/>
          </a:bodyPr>
          <a:lstStyle>
            <a:lvl1pPr marL="0" indent="0" algn="l">
              <a:buNone/>
              <a:defRPr sz="20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3" name="Rectangle 2">
            <a:extLst>
              <a:ext uri="{FF2B5EF4-FFF2-40B4-BE49-F238E27FC236}">
                <a16:creationId xmlns:a16="http://schemas.microsoft.com/office/drawing/2014/main" id="{3D5F4C75-50DB-0E43-9F44-935D40305661}"/>
              </a:ext>
            </a:extLst>
          </p:cNvPr>
          <p:cNvSpPr>
            <a:spLocks noChangeAspect="1"/>
          </p:cNvSpPr>
          <p:nvPr userDrawn="1"/>
        </p:nvSpPr>
        <p:spPr>
          <a:xfrm>
            <a:off x="8784000" y="2590902"/>
            <a:ext cx="0" cy="0"/>
          </a:xfrm>
          <a:prstGeom prst="rect">
            <a:avLst/>
          </a:prstGeom>
          <a:solidFill>
            <a:schemeClr val="accent2"/>
          </a:solidFill>
        </p:spPr>
        <p:txBody>
          <a:bodyPr wrap="none" rtlCol="0" anchor="ctr">
            <a:spAutoFit/>
          </a:bodyPr>
          <a:lstStyle/>
          <a:p>
            <a:pPr algn="ctr"/>
            <a:endParaRPr lang="fr-FR">
              <a:latin typeface="+mn-lt"/>
            </a:endParaRPr>
          </a:p>
        </p:txBody>
      </p:sp>
      <p:pic>
        <p:nvPicPr>
          <p:cNvPr id="7" name="Image 6" descr="Une image contenant texte, clipart&#10;&#10;Description générée automatiquement">
            <a:extLst>
              <a:ext uri="{FF2B5EF4-FFF2-40B4-BE49-F238E27FC236}">
                <a16:creationId xmlns:a16="http://schemas.microsoft.com/office/drawing/2014/main" id="{E3D1EB69-5C01-2442-9316-F1AE97429456}"/>
              </a:ext>
            </a:extLst>
          </p:cNvPr>
          <p:cNvPicPr>
            <a:picLocks noChangeAspect="1"/>
          </p:cNvPicPr>
          <p:nvPr userDrawn="1"/>
        </p:nvPicPr>
        <p:blipFill rotWithShape="1">
          <a:blip r:embed="rId2"/>
          <a:srcRect b="45104"/>
          <a:stretch/>
        </p:blipFill>
        <p:spPr>
          <a:xfrm>
            <a:off x="468591" y="4725827"/>
            <a:ext cx="1882788" cy="170023"/>
          </a:xfrm>
          <a:prstGeom prst="rect">
            <a:avLst/>
          </a:prstGeom>
        </p:spPr>
      </p:pic>
      <p:pic>
        <p:nvPicPr>
          <p:cNvPr id="12" name="Image 11" descr="Une image contenant ventilateur, périphérique, graphiques vectoriels&#10;&#10;Description générée automatiquement">
            <a:extLst>
              <a:ext uri="{FF2B5EF4-FFF2-40B4-BE49-F238E27FC236}">
                <a16:creationId xmlns:a16="http://schemas.microsoft.com/office/drawing/2014/main" id="{6DE1C885-5944-014C-BDE4-978C082AACBB}"/>
              </a:ext>
            </a:extLst>
          </p:cNvPr>
          <p:cNvPicPr>
            <a:picLocks noChangeAspect="1"/>
          </p:cNvPicPr>
          <p:nvPr userDrawn="1"/>
        </p:nvPicPr>
        <p:blipFill rotWithShape="1">
          <a:blip r:embed="rId3"/>
          <a:srcRect l="-21934" t="-8308" r="-1" b="72813"/>
          <a:stretch/>
        </p:blipFill>
        <p:spPr>
          <a:xfrm>
            <a:off x="2881423" y="3220902"/>
            <a:ext cx="6262577" cy="1922598"/>
          </a:xfrm>
          <a:prstGeom prst="rect">
            <a:avLst/>
          </a:prstGeom>
        </p:spPr>
      </p:pic>
    </p:spTree>
    <p:extLst>
      <p:ext uri="{BB962C8B-B14F-4D97-AF65-F5344CB8AC3E}">
        <p14:creationId xmlns:p14="http://schemas.microsoft.com/office/powerpoint/2010/main" val="115419589"/>
      </p:ext>
    </p:extLst>
  </p:cSld>
  <p:clrMapOvr>
    <a:masterClrMapping/>
  </p:clrMapOvr>
  <p:extLst>
    <p:ext uri="{DCECCB84-F9BA-43D5-87BE-67443E8EF086}">
      <p15:sldGuideLst xmlns:p15="http://schemas.microsoft.com/office/powerpoint/2012/main">
        <p15:guide id="1" orient="horz" pos="3117" userDrawn="1">
          <p15:clr>
            <a:srgbClr val="FBAE40"/>
          </p15:clr>
        </p15:guide>
        <p15:guide id="2" pos="29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4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9C4997"/>
                </a:solidFill>
              </a:defRPr>
            </a:lvl1pPr>
          </a:lstStyle>
          <a:p>
            <a:pPr lvl="0"/>
            <a:r>
              <a:rPr lang="en-US"/>
              <a:t>Click to edit Master text </a:t>
            </a:r>
            <a:r>
              <a:rPr lang="en-US" err="1"/>
              <a:t>stylesc</a:t>
            </a:r>
            <a:endParaRPr lang="en-US"/>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9C4997"/>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Image 7" descr="Une image contenant texte, clipart&#10;&#10;Description générée automatiquement">
            <a:extLst>
              <a:ext uri="{FF2B5EF4-FFF2-40B4-BE49-F238E27FC236}">
                <a16:creationId xmlns:a16="http://schemas.microsoft.com/office/drawing/2014/main" id="{AAB83B61-0942-F248-B9B9-4429114ECC54}"/>
              </a:ext>
            </a:extLst>
          </p:cNvPr>
          <p:cNvPicPr>
            <a:picLocks noChangeAspect="1"/>
          </p:cNvPicPr>
          <p:nvPr userDrawn="1"/>
        </p:nvPicPr>
        <p:blipFill rotWithShape="1">
          <a:blip r:embed="rId2"/>
          <a:srcRect b="45104"/>
          <a:stretch/>
        </p:blipFill>
        <p:spPr>
          <a:xfrm>
            <a:off x="468591" y="4725827"/>
            <a:ext cx="1882788" cy="170023"/>
          </a:xfrm>
          <a:prstGeom prst="rect">
            <a:avLst/>
          </a:prstGeom>
        </p:spPr>
      </p:pic>
      <p:pic>
        <p:nvPicPr>
          <p:cNvPr id="9" name="Image 8" descr="Une image contenant ventilateur, périphérique, graphiques vectoriels&#10;&#10;Description générée automatiquement">
            <a:extLst>
              <a:ext uri="{FF2B5EF4-FFF2-40B4-BE49-F238E27FC236}">
                <a16:creationId xmlns:a16="http://schemas.microsoft.com/office/drawing/2014/main" id="{403AFF01-64A5-AF40-A173-434569A88237}"/>
              </a:ext>
            </a:extLst>
          </p:cNvPr>
          <p:cNvPicPr>
            <a:picLocks noChangeAspect="1"/>
          </p:cNvPicPr>
          <p:nvPr userDrawn="1"/>
        </p:nvPicPr>
        <p:blipFill rotWithShape="1">
          <a:blip r:embed="rId3"/>
          <a:srcRect l="-12684" t="81865" r="-1" b="-1095"/>
          <a:stretch/>
        </p:blipFill>
        <p:spPr>
          <a:xfrm>
            <a:off x="6446520" y="-247"/>
            <a:ext cx="2697480" cy="485491"/>
          </a:xfrm>
          <a:prstGeom prst="rect">
            <a:avLst/>
          </a:prstGeom>
        </p:spPr>
      </p:pic>
    </p:spTree>
    <p:extLst>
      <p:ext uri="{BB962C8B-B14F-4D97-AF65-F5344CB8AC3E}">
        <p14:creationId xmlns:p14="http://schemas.microsoft.com/office/powerpoint/2010/main" val="30795778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3_Title and Text">
    <p:spTree>
      <p:nvGrpSpPr>
        <p:cNvPr id="1" name=""/>
        <p:cNvGrpSpPr/>
        <p:nvPr/>
      </p:nvGrpSpPr>
      <p:grpSpPr>
        <a:xfrm>
          <a:off x="0" y="0"/>
          <a:ext cx="0" cy="0"/>
          <a:chOff x="0" y="0"/>
          <a:chExt cx="0" cy="0"/>
        </a:xfrm>
      </p:grpSpPr>
      <p:sp>
        <p:nvSpPr>
          <p:cNvPr id="13" name="Text Placeholder 6"/>
          <p:cNvSpPr>
            <a:spLocks noGrp="1"/>
          </p:cNvSpPr>
          <p:nvPr>
            <p:ph type="body" sz="quarter" idx="12" hasCustomPrompt="1"/>
          </p:nvPr>
        </p:nvSpPr>
        <p:spPr>
          <a:xfrm>
            <a:off x="367118" y="1614329"/>
            <a:ext cx="8409764" cy="2700000"/>
          </a:xfrm>
          <a:prstGeom prst="rect">
            <a:avLst/>
          </a:prstGeom>
        </p:spPr>
        <p:txBody>
          <a:bodyPr>
            <a:noAutofit/>
          </a:bodyPr>
          <a:lstStyle>
            <a:lvl1pPr marL="0" indent="0">
              <a:buNone/>
              <a:defRPr sz="1600" baseline="0">
                <a:solidFill>
                  <a:srgbClr val="9C4997"/>
                </a:solidFill>
              </a:defRPr>
            </a:lvl1pPr>
          </a:lstStyle>
          <a:p>
            <a:pPr lvl="0"/>
            <a:r>
              <a:rPr lang="en-US"/>
              <a:t>Click to edit Master text </a:t>
            </a:r>
            <a:r>
              <a:rPr lang="en-US" err="1"/>
              <a:t>stylesc</a:t>
            </a:r>
            <a:endParaRPr lang="en-US"/>
          </a:p>
        </p:txBody>
      </p:sp>
      <p:sp>
        <p:nvSpPr>
          <p:cNvPr id="10" name="Title 1">
            <a:extLst>
              <a:ext uri="{FF2B5EF4-FFF2-40B4-BE49-F238E27FC236}">
                <a16:creationId xmlns:a16="http://schemas.microsoft.com/office/drawing/2014/main" id="{FE623330-BFFB-F448-AA2F-26160B58BDC3}"/>
              </a:ext>
            </a:extLst>
          </p:cNvPr>
          <p:cNvSpPr>
            <a:spLocks noGrp="1"/>
          </p:cNvSpPr>
          <p:nvPr>
            <p:ph type="ctrTitle"/>
          </p:nvPr>
        </p:nvSpPr>
        <p:spPr>
          <a:xfrm>
            <a:off x="359999" y="485244"/>
            <a:ext cx="8409765" cy="432000"/>
          </a:xfrm>
          <a:prstGeom prst="rect">
            <a:avLst/>
          </a:prstGeom>
        </p:spPr>
        <p:txBody>
          <a:bodyPr anchor="t">
            <a:noAutofit/>
          </a:bodyPr>
          <a:lstStyle>
            <a:lvl1pPr algn="l">
              <a:lnSpc>
                <a:spcPct val="80000"/>
              </a:lnSpc>
              <a:defRPr sz="2800" b="1" i="0" cap="all">
                <a:solidFill>
                  <a:srgbClr val="9C4997"/>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F292DDDC-1EEA-5646-B219-7866C459EC59}"/>
              </a:ext>
            </a:extLst>
          </p:cNvPr>
          <p:cNvSpPr>
            <a:spLocks noGrp="1"/>
          </p:cNvSpPr>
          <p:nvPr>
            <p:ph type="subTitle" idx="1"/>
          </p:nvPr>
        </p:nvSpPr>
        <p:spPr>
          <a:xfrm>
            <a:off x="359999" y="917244"/>
            <a:ext cx="8409765" cy="450000"/>
          </a:xfrm>
          <a:prstGeom prst="rect">
            <a:avLst/>
          </a:prstGeom>
        </p:spPr>
        <p:txBody>
          <a:bodyPr anchor="t">
            <a:noAutofit/>
          </a:bodyPr>
          <a:lstStyle>
            <a:lvl1pPr marL="0" indent="0" algn="l">
              <a:buNone/>
              <a:defRPr sz="20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Image 5" descr="Une image contenant texte, clipart&#10;&#10;Description générée automatiquement">
            <a:extLst>
              <a:ext uri="{FF2B5EF4-FFF2-40B4-BE49-F238E27FC236}">
                <a16:creationId xmlns:a16="http://schemas.microsoft.com/office/drawing/2014/main" id="{F492A15B-C99B-D446-8998-A54E258D6D9F}"/>
              </a:ext>
            </a:extLst>
          </p:cNvPr>
          <p:cNvPicPr>
            <a:picLocks noChangeAspect="1"/>
          </p:cNvPicPr>
          <p:nvPr userDrawn="1"/>
        </p:nvPicPr>
        <p:blipFill rotWithShape="1">
          <a:blip r:embed="rId2"/>
          <a:srcRect b="45104"/>
          <a:stretch/>
        </p:blipFill>
        <p:spPr>
          <a:xfrm>
            <a:off x="468591" y="4725827"/>
            <a:ext cx="1882788" cy="170023"/>
          </a:xfrm>
          <a:prstGeom prst="rect">
            <a:avLst/>
          </a:prstGeom>
        </p:spPr>
      </p:pic>
    </p:spTree>
    <p:extLst>
      <p:ext uri="{BB962C8B-B14F-4D97-AF65-F5344CB8AC3E}">
        <p14:creationId xmlns:p14="http://schemas.microsoft.com/office/powerpoint/2010/main" val="3090674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67119" y="1590959"/>
            <a:ext cx="4204882" cy="2723050"/>
          </a:xfrm>
          <a:prstGeom prst="rect">
            <a:avLst/>
          </a:prstGeom>
          <a:solidFill>
            <a:schemeClr val="bg1">
              <a:lumMod val="85000"/>
            </a:schemeClr>
          </a:solidFill>
        </p:spPr>
        <p:txBody>
          <a:bodyPr anchor="ctr"/>
          <a:lstStyle>
            <a:lvl1pPr marL="0" indent="0" algn="ctr">
              <a:buNone/>
              <a:defRPr sz="1600" baseline="0"/>
            </a:lvl1pPr>
          </a:lstStyle>
          <a:p>
            <a:pPr lvl="0"/>
            <a:r>
              <a:rPr lang="en-US"/>
              <a:t>Click to edit Master text styles</a:t>
            </a:r>
          </a:p>
        </p:txBody>
      </p:sp>
      <p:sp>
        <p:nvSpPr>
          <p:cNvPr id="7" name="Text Placeholder 6"/>
          <p:cNvSpPr>
            <a:spLocks noGrp="1"/>
          </p:cNvSpPr>
          <p:nvPr>
            <p:ph type="body" sz="quarter" idx="12"/>
          </p:nvPr>
        </p:nvSpPr>
        <p:spPr>
          <a:xfrm>
            <a:off x="4572000" y="1591279"/>
            <a:ext cx="4204882" cy="2723049"/>
          </a:xfrm>
          <a:prstGeom prst="rect">
            <a:avLst/>
          </a:prstGeom>
        </p:spPr>
        <p:txBody>
          <a:bodyPr>
            <a:noAutofit/>
          </a:bodyPr>
          <a:lstStyle>
            <a:lvl1pPr marL="0" indent="0">
              <a:buNone/>
              <a:defRPr sz="1600" baseline="0">
                <a:solidFill>
                  <a:srgbClr val="9C4997"/>
                </a:solidFill>
              </a:defRPr>
            </a:lvl1pPr>
          </a:lstStyle>
          <a:p>
            <a:pPr lvl="0"/>
            <a:r>
              <a:rPr lang="en-US"/>
              <a:t>Click to edit Master text styles</a:t>
            </a:r>
          </a:p>
        </p:txBody>
      </p:sp>
      <p:sp>
        <p:nvSpPr>
          <p:cNvPr id="12" name="Title 1">
            <a:extLst>
              <a:ext uri="{FF2B5EF4-FFF2-40B4-BE49-F238E27FC236}">
                <a16:creationId xmlns:a16="http://schemas.microsoft.com/office/drawing/2014/main" id="{C682912B-9D64-B94C-9A5C-32A715E7D1A3}"/>
              </a:ext>
            </a:extLst>
          </p:cNvPr>
          <p:cNvSpPr>
            <a:spLocks noGrp="1"/>
          </p:cNvSpPr>
          <p:nvPr>
            <p:ph type="ctrTitle"/>
          </p:nvPr>
        </p:nvSpPr>
        <p:spPr>
          <a:xfrm>
            <a:off x="360000" y="485244"/>
            <a:ext cx="8409766" cy="432000"/>
          </a:xfrm>
          <a:prstGeom prst="rect">
            <a:avLst/>
          </a:prstGeom>
        </p:spPr>
        <p:txBody>
          <a:bodyPr anchor="t">
            <a:noAutofit/>
          </a:bodyPr>
          <a:lstStyle>
            <a:lvl1pPr algn="l">
              <a:lnSpc>
                <a:spcPct val="80000"/>
              </a:lnSpc>
              <a:defRPr sz="2800" b="1" i="0" cap="all">
                <a:solidFill>
                  <a:srgbClr val="9C4997"/>
                </a:solidFill>
                <a:latin typeface="+mn-lt"/>
                <a:cs typeface="Arial Narrow"/>
              </a:defRPr>
            </a:lvl1pPr>
          </a:lstStyle>
          <a:p>
            <a:endParaRPr lang="en-US"/>
          </a:p>
        </p:txBody>
      </p:sp>
      <p:sp>
        <p:nvSpPr>
          <p:cNvPr id="13" name="Subtitle 2">
            <a:extLst>
              <a:ext uri="{FF2B5EF4-FFF2-40B4-BE49-F238E27FC236}">
                <a16:creationId xmlns:a16="http://schemas.microsoft.com/office/drawing/2014/main" id="{507AD564-F74B-5F48-A178-810FBAC66F63}"/>
              </a:ext>
            </a:extLst>
          </p:cNvPr>
          <p:cNvSpPr>
            <a:spLocks noGrp="1"/>
          </p:cNvSpPr>
          <p:nvPr>
            <p:ph type="subTitle" idx="1"/>
          </p:nvPr>
        </p:nvSpPr>
        <p:spPr>
          <a:xfrm>
            <a:off x="360000" y="917244"/>
            <a:ext cx="8409766" cy="450000"/>
          </a:xfrm>
          <a:prstGeom prst="rect">
            <a:avLst/>
          </a:prstGeom>
        </p:spPr>
        <p:txBody>
          <a:bodyPr anchor="t">
            <a:noAutofit/>
          </a:bodyPr>
          <a:lstStyle>
            <a:lvl1pPr marL="0" indent="0" algn="l">
              <a:buNone/>
              <a:defRPr sz="20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8" name="Image 7" descr="Une image contenant texte, clipart&#10;&#10;Description générée automatiquement">
            <a:extLst>
              <a:ext uri="{FF2B5EF4-FFF2-40B4-BE49-F238E27FC236}">
                <a16:creationId xmlns:a16="http://schemas.microsoft.com/office/drawing/2014/main" id="{1D740290-45CA-5143-9164-6D4AD0D49615}"/>
              </a:ext>
            </a:extLst>
          </p:cNvPr>
          <p:cNvPicPr>
            <a:picLocks noChangeAspect="1"/>
          </p:cNvPicPr>
          <p:nvPr userDrawn="1"/>
        </p:nvPicPr>
        <p:blipFill rotWithShape="1">
          <a:blip r:embed="rId2"/>
          <a:srcRect b="45104"/>
          <a:stretch/>
        </p:blipFill>
        <p:spPr>
          <a:xfrm>
            <a:off x="468591" y="4725827"/>
            <a:ext cx="1882788" cy="170023"/>
          </a:xfrm>
          <a:prstGeom prst="rect">
            <a:avLst/>
          </a:prstGeom>
        </p:spPr>
      </p:pic>
    </p:spTree>
    <p:extLst>
      <p:ext uri="{BB962C8B-B14F-4D97-AF65-F5344CB8AC3E}">
        <p14:creationId xmlns:p14="http://schemas.microsoft.com/office/powerpoint/2010/main" val="1840261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Title, Content and Text">
    <p:spTree>
      <p:nvGrpSpPr>
        <p:cNvPr id="1" name=""/>
        <p:cNvGrpSpPr/>
        <p:nvPr/>
      </p:nvGrpSpPr>
      <p:grpSpPr>
        <a:xfrm>
          <a:off x="0" y="0"/>
          <a:ext cx="0" cy="0"/>
          <a:chOff x="0" y="0"/>
          <a:chExt cx="0" cy="0"/>
        </a:xfrm>
      </p:grpSpPr>
      <p:sp>
        <p:nvSpPr>
          <p:cNvPr id="5" name="Content Placeholder 4"/>
          <p:cNvSpPr>
            <a:spLocks noGrp="1"/>
          </p:cNvSpPr>
          <p:nvPr>
            <p:ph sz="quarter" idx="11"/>
          </p:nvPr>
        </p:nvSpPr>
        <p:spPr>
          <a:xfrm>
            <a:off x="345566" y="2818816"/>
            <a:ext cx="8445551" cy="1495513"/>
          </a:xfrm>
          <a:prstGeom prst="rect">
            <a:avLst/>
          </a:prstGeom>
          <a:solidFill>
            <a:schemeClr val="bg1">
              <a:lumMod val="85000"/>
            </a:schemeClr>
          </a:solidFill>
        </p:spPr>
        <p:txBody>
          <a:bodyPr anchor="ctr"/>
          <a:lstStyle>
            <a:lvl1pPr marL="0" marR="0" indent="0" algn="ctr" defTabSz="457200" rtl="0" eaLnBrk="1" fontAlgn="auto" latinLnBrk="0" hangingPunct="1">
              <a:lnSpc>
                <a:spcPct val="100000"/>
              </a:lnSpc>
              <a:spcBef>
                <a:spcPct val="20000"/>
              </a:spcBef>
              <a:spcAft>
                <a:spcPts val="0"/>
              </a:spcAft>
              <a:buClr>
                <a:srgbClr val="000000"/>
              </a:buClr>
              <a:buSzPct val="35000"/>
              <a:buFont typeface="Wingdings" charset="2"/>
              <a:buNone/>
              <a:tabLst/>
              <a:defRPr baseline="0"/>
            </a:lvl1pPr>
          </a:lstStyle>
          <a:p>
            <a:pPr lvl="0"/>
            <a:r>
              <a:rPr lang="en-US"/>
              <a:t>Click to edit Master text styles</a:t>
            </a:r>
          </a:p>
        </p:txBody>
      </p:sp>
      <p:sp>
        <p:nvSpPr>
          <p:cNvPr id="9" name="Title 1">
            <a:extLst>
              <a:ext uri="{FF2B5EF4-FFF2-40B4-BE49-F238E27FC236}">
                <a16:creationId xmlns:a16="http://schemas.microsoft.com/office/drawing/2014/main" id="{9565B337-2BB0-464E-93A5-A2DD46984BA7}"/>
              </a:ext>
            </a:extLst>
          </p:cNvPr>
          <p:cNvSpPr>
            <a:spLocks noGrp="1"/>
          </p:cNvSpPr>
          <p:nvPr>
            <p:ph type="ctrTitle"/>
          </p:nvPr>
        </p:nvSpPr>
        <p:spPr>
          <a:xfrm>
            <a:off x="352882" y="485244"/>
            <a:ext cx="8431118" cy="432000"/>
          </a:xfrm>
          <a:prstGeom prst="rect">
            <a:avLst/>
          </a:prstGeom>
        </p:spPr>
        <p:txBody>
          <a:bodyPr anchor="t">
            <a:noAutofit/>
          </a:bodyPr>
          <a:lstStyle>
            <a:lvl1pPr algn="l">
              <a:lnSpc>
                <a:spcPct val="80000"/>
              </a:lnSpc>
              <a:defRPr sz="2800" b="1" i="0" cap="all">
                <a:solidFill>
                  <a:srgbClr val="9C4997"/>
                </a:solidFill>
                <a:latin typeface="+mn-lt"/>
                <a:cs typeface="Arial Narrow"/>
              </a:defRPr>
            </a:lvl1pPr>
          </a:lstStyle>
          <a:p>
            <a:endParaRPr lang="en-US"/>
          </a:p>
        </p:txBody>
      </p:sp>
      <p:sp>
        <p:nvSpPr>
          <p:cNvPr id="12" name="Subtitle 2">
            <a:extLst>
              <a:ext uri="{FF2B5EF4-FFF2-40B4-BE49-F238E27FC236}">
                <a16:creationId xmlns:a16="http://schemas.microsoft.com/office/drawing/2014/main" id="{1181E350-664D-B74F-BC18-EC5488FF6F70}"/>
              </a:ext>
            </a:extLst>
          </p:cNvPr>
          <p:cNvSpPr>
            <a:spLocks noGrp="1"/>
          </p:cNvSpPr>
          <p:nvPr>
            <p:ph type="subTitle" idx="1"/>
          </p:nvPr>
        </p:nvSpPr>
        <p:spPr>
          <a:xfrm>
            <a:off x="352882" y="917244"/>
            <a:ext cx="8431118" cy="450000"/>
          </a:xfrm>
          <a:prstGeom prst="rect">
            <a:avLst/>
          </a:prstGeom>
        </p:spPr>
        <p:txBody>
          <a:bodyPr anchor="t">
            <a:noAutofit/>
          </a:bodyPr>
          <a:lstStyle>
            <a:lvl1pPr marL="0" indent="0" algn="l">
              <a:buNone/>
              <a:defRPr sz="20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13" name="Text Placeholder 6">
            <a:extLst>
              <a:ext uri="{FF2B5EF4-FFF2-40B4-BE49-F238E27FC236}">
                <a16:creationId xmlns:a16="http://schemas.microsoft.com/office/drawing/2014/main" id="{C5C35293-ECC7-C64B-B3A9-CA64DE4E3139}"/>
              </a:ext>
            </a:extLst>
          </p:cNvPr>
          <p:cNvSpPr>
            <a:spLocks noGrp="1"/>
          </p:cNvSpPr>
          <p:nvPr>
            <p:ph type="body" sz="quarter" idx="12"/>
          </p:nvPr>
        </p:nvSpPr>
        <p:spPr>
          <a:xfrm>
            <a:off x="360000" y="1614329"/>
            <a:ext cx="8431118" cy="1204487"/>
          </a:xfrm>
          <a:prstGeom prst="rect">
            <a:avLst/>
          </a:prstGeom>
        </p:spPr>
        <p:txBody>
          <a:bodyPr>
            <a:noAutofit/>
          </a:bodyPr>
          <a:lstStyle>
            <a:lvl1pPr marL="0" indent="0">
              <a:buNone/>
              <a:defRPr sz="1600" baseline="0">
                <a:solidFill>
                  <a:srgbClr val="9C4997"/>
                </a:solidFill>
              </a:defRPr>
            </a:lvl1pPr>
          </a:lstStyle>
          <a:p>
            <a:pPr lvl="0"/>
            <a:r>
              <a:rPr lang="en-US"/>
              <a:t>Click to edit Master text styles</a:t>
            </a:r>
          </a:p>
        </p:txBody>
      </p:sp>
      <p:pic>
        <p:nvPicPr>
          <p:cNvPr id="7" name="Image 6" descr="Une image contenant texte, clipart&#10;&#10;Description générée automatiquement">
            <a:extLst>
              <a:ext uri="{FF2B5EF4-FFF2-40B4-BE49-F238E27FC236}">
                <a16:creationId xmlns:a16="http://schemas.microsoft.com/office/drawing/2014/main" id="{1B457AE8-7844-E442-B7BD-1C24E457E44F}"/>
              </a:ext>
            </a:extLst>
          </p:cNvPr>
          <p:cNvPicPr>
            <a:picLocks noChangeAspect="1"/>
          </p:cNvPicPr>
          <p:nvPr userDrawn="1"/>
        </p:nvPicPr>
        <p:blipFill rotWithShape="1">
          <a:blip r:embed="rId2"/>
          <a:srcRect b="45104"/>
          <a:stretch/>
        </p:blipFill>
        <p:spPr>
          <a:xfrm>
            <a:off x="468591" y="4725827"/>
            <a:ext cx="1882788" cy="170023"/>
          </a:xfrm>
          <a:prstGeom prst="rect">
            <a:avLst/>
          </a:prstGeom>
        </p:spPr>
      </p:pic>
    </p:spTree>
    <p:extLst>
      <p:ext uri="{BB962C8B-B14F-4D97-AF65-F5344CB8AC3E}">
        <p14:creationId xmlns:p14="http://schemas.microsoft.com/office/powerpoint/2010/main" val="2192703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and List">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a:xfrm>
            <a:off x="360000" y="1614328"/>
            <a:ext cx="8424000" cy="2699999"/>
          </a:xfrm>
          <a:prstGeom prst="rect">
            <a:avLst/>
          </a:prstGeom>
        </p:spPr>
        <p:txBody>
          <a:bodyPr>
            <a:noAutofit/>
          </a:bodyPr>
          <a:lstStyle>
            <a:lvl1pPr>
              <a:defRPr>
                <a:solidFill>
                  <a:srgbClr val="9C4997"/>
                </a:solidFill>
              </a:defRPr>
            </a:lvl1pPr>
            <a:lvl2pPr>
              <a:defRPr>
                <a:solidFill>
                  <a:srgbClr val="9C4997"/>
                </a:solidFill>
              </a:defRPr>
            </a:lvl2pPr>
            <a:lvl3pPr>
              <a:defRPr>
                <a:solidFill>
                  <a:srgbClr val="9C4997"/>
                </a:solidFill>
              </a:defRPr>
            </a:lvl3pPr>
          </a:lstStyle>
          <a:p>
            <a:pPr lvl="0"/>
            <a:r>
              <a:rPr lang="en-US"/>
              <a:t>Click to edit Master text styles</a:t>
            </a:r>
          </a:p>
          <a:p>
            <a:pPr lvl="1"/>
            <a:r>
              <a:rPr lang="en-US"/>
              <a:t>Second level</a:t>
            </a:r>
          </a:p>
          <a:p>
            <a:pPr lvl="2"/>
            <a:r>
              <a:rPr lang="en-US"/>
              <a:t>Third level</a:t>
            </a:r>
          </a:p>
        </p:txBody>
      </p:sp>
      <p:sp>
        <p:nvSpPr>
          <p:cNvPr id="9" name="Title 1">
            <a:extLst>
              <a:ext uri="{FF2B5EF4-FFF2-40B4-BE49-F238E27FC236}">
                <a16:creationId xmlns:a16="http://schemas.microsoft.com/office/drawing/2014/main" id="{8C288732-EB0A-AF40-8B00-28C2C3A92668}"/>
              </a:ext>
            </a:extLst>
          </p:cNvPr>
          <p:cNvSpPr>
            <a:spLocks noGrp="1"/>
          </p:cNvSpPr>
          <p:nvPr>
            <p:ph type="ctrTitle"/>
          </p:nvPr>
        </p:nvSpPr>
        <p:spPr>
          <a:xfrm>
            <a:off x="352881" y="485244"/>
            <a:ext cx="8424002" cy="432000"/>
          </a:xfrm>
          <a:prstGeom prst="rect">
            <a:avLst/>
          </a:prstGeom>
        </p:spPr>
        <p:txBody>
          <a:bodyPr anchor="t">
            <a:noAutofit/>
          </a:bodyPr>
          <a:lstStyle>
            <a:lvl1pPr algn="l">
              <a:lnSpc>
                <a:spcPct val="80000"/>
              </a:lnSpc>
              <a:defRPr sz="2800" b="1" i="0" cap="all">
                <a:solidFill>
                  <a:srgbClr val="9C4997"/>
                </a:solidFill>
                <a:latin typeface="+mn-lt"/>
                <a:cs typeface="Arial Narrow"/>
              </a:defRPr>
            </a:lvl1pPr>
          </a:lstStyle>
          <a:p>
            <a:endParaRPr lang="en-US"/>
          </a:p>
        </p:txBody>
      </p:sp>
      <p:sp>
        <p:nvSpPr>
          <p:cNvPr id="11" name="Subtitle 2">
            <a:extLst>
              <a:ext uri="{FF2B5EF4-FFF2-40B4-BE49-F238E27FC236}">
                <a16:creationId xmlns:a16="http://schemas.microsoft.com/office/drawing/2014/main" id="{8FEDD8DF-DD02-1242-9795-AE505DBDACEA}"/>
              </a:ext>
            </a:extLst>
          </p:cNvPr>
          <p:cNvSpPr>
            <a:spLocks noGrp="1"/>
          </p:cNvSpPr>
          <p:nvPr>
            <p:ph type="subTitle" idx="1"/>
          </p:nvPr>
        </p:nvSpPr>
        <p:spPr>
          <a:xfrm>
            <a:off x="352881" y="917244"/>
            <a:ext cx="8424002" cy="450000"/>
          </a:xfrm>
          <a:prstGeom prst="rect">
            <a:avLst/>
          </a:prstGeom>
        </p:spPr>
        <p:txBody>
          <a:bodyPr anchor="t">
            <a:noAutofit/>
          </a:bodyPr>
          <a:lstStyle>
            <a:lvl1pPr marL="0" indent="0" algn="l">
              <a:buNone/>
              <a:defRPr sz="2000">
                <a:solidFill>
                  <a:srgbClr val="9C4997"/>
                </a:solidFill>
                <a:latin typeface="+mn-lt"/>
                <a:cs typeface="Arial Narrow"/>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pic>
        <p:nvPicPr>
          <p:cNvPr id="6" name="Image 5" descr="Une image contenant texte, clipart&#10;&#10;Description générée automatiquement">
            <a:extLst>
              <a:ext uri="{FF2B5EF4-FFF2-40B4-BE49-F238E27FC236}">
                <a16:creationId xmlns:a16="http://schemas.microsoft.com/office/drawing/2014/main" id="{6311D0CA-00A7-6248-90F5-7A837AC33BE9}"/>
              </a:ext>
            </a:extLst>
          </p:cNvPr>
          <p:cNvPicPr>
            <a:picLocks noChangeAspect="1"/>
          </p:cNvPicPr>
          <p:nvPr userDrawn="1"/>
        </p:nvPicPr>
        <p:blipFill rotWithShape="1">
          <a:blip r:embed="rId2"/>
          <a:srcRect b="45104"/>
          <a:stretch/>
        </p:blipFill>
        <p:spPr>
          <a:xfrm>
            <a:off x="468591" y="4725827"/>
            <a:ext cx="1882788" cy="170023"/>
          </a:xfrm>
          <a:prstGeom prst="rect">
            <a:avLst/>
          </a:prstGeom>
        </p:spPr>
      </p:pic>
    </p:spTree>
    <p:extLst>
      <p:ext uri="{BB962C8B-B14F-4D97-AF65-F5344CB8AC3E}">
        <p14:creationId xmlns:p14="http://schemas.microsoft.com/office/powerpoint/2010/main" val="32784673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7_Free Content">
    <p:spTree>
      <p:nvGrpSpPr>
        <p:cNvPr id="1" name=""/>
        <p:cNvGrpSpPr/>
        <p:nvPr/>
      </p:nvGrpSpPr>
      <p:grpSpPr>
        <a:xfrm>
          <a:off x="0" y="0"/>
          <a:ext cx="0" cy="0"/>
          <a:chOff x="0" y="0"/>
          <a:chExt cx="0" cy="0"/>
        </a:xfrm>
      </p:grpSpPr>
      <p:pic>
        <p:nvPicPr>
          <p:cNvPr id="4" name="Image 3" descr="Une image contenant ventilateur, périphérique, graphiques vectoriels&#10;&#10;Description générée automatiquement">
            <a:extLst>
              <a:ext uri="{FF2B5EF4-FFF2-40B4-BE49-F238E27FC236}">
                <a16:creationId xmlns:a16="http://schemas.microsoft.com/office/drawing/2014/main" id="{36B3BA54-23B2-9D4E-999A-2FC9ED66A33E}"/>
              </a:ext>
            </a:extLst>
          </p:cNvPr>
          <p:cNvPicPr>
            <a:picLocks noChangeAspect="1"/>
          </p:cNvPicPr>
          <p:nvPr userDrawn="1"/>
        </p:nvPicPr>
        <p:blipFill rotWithShape="1">
          <a:blip r:embed="rId2"/>
          <a:srcRect l="-12684" t="81865" r="-1" b="-1095"/>
          <a:stretch/>
        </p:blipFill>
        <p:spPr>
          <a:xfrm>
            <a:off x="6446520" y="-247"/>
            <a:ext cx="2697480" cy="485491"/>
          </a:xfrm>
          <a:prstGeom prst="rect">
            <a:avLst/>
          </a:prstGeom>
        </p:spPr>
      </p:pic>
      <p:pic>
        <p:nvPicPr>
          <p:cNvPr id="5" name="Image 4" descr="Une image contenant texte, clipart&#10;&#10;Description générée automatiquement">
            <a:extLst>
              <a:ext uri="{FF2B5EF4-FFF2-40B4-BE49-F238E27FC236}">
                <a16:creationId xmlns:a16="http://schemas.microsoft.com/office/drawing/2014/main" id="{66DA245F-4237-EC48-B618-4E8A25EDC2E4}"/>
              </a:ext>
            </a:extLst>
          </p:cNvPr>
          <p:cNvPicPr>
            <a:picLocks noChangeAspect="1"/>
          </p:cNvPicPr>
          <p:nvPr userDrawn="1"/>
        </p:nvPicPr>
        <p:blipFill rotWithShape="1">
          <a:blip r:embed="rId3"/>
          <a:srcRect b="45104"/>
          <a:stretch/>
        </p:blipFill>
        <p:spPr>
          <a:xfrm>
            <a:off x="468591" y="4725827"/>
            <a:ext cx="1882788" cy="170023"/>
          </a:xfrm>
          <a:prstGeom prst="rect">
            <a:avLst/>
          </a:prstGeom>
        </p:spPr>
      </p:pic>
    </p:spTree>
    <p:extLst>
      <p:ext uri="{BB962C8B-B14F-4D97-AF65-F5344CB8AC3E}">
        <p14:creationId xmlns:p14="http://schemas.microsoft.com/office/powerpoint/2010/main" val="2599831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8_Contact">
    <p:spTree>
      <p:nvGrpSpPr>
        <p:cNvPr id="1" name=""/>
        <p:cNvGrpSpPr/>
        <p:nvPr/>
      </p:nvGrpSpPr>
      <p:grpSpPr>
        <a:xfrm>
          <a:off x="0" y="0"/>
          <a:ext cx="0" cy="0"/>
          <a:chOff x="0" y="0"/>
          <a:chExt cx="0" cy="0"/>
        </a:xfrm>
      </p:grpSpPr>
      <p:sp>
        <p:nvSpPr>
          <p:cNvPr id="12" name="TextBox 7">
            <a:extLst>
              <a:ext uri="{FF2B5EF4-FFF2-40B4-BE49-F238E27FC236}">
                <a16:creationId xmlns:a16="http://schemas.microsoft.com/office/drawing/2014/main" id="{9C41762A-FB87-4D8B-8DB4-D9EEF6C059C3}"/>
              </a:ext>
            </a:extLst>
          </p:cNvPr>
          <p:cNvSpPr txBox="1">
            <a:spLocks noChangeArrowheads="1"/>
          </p:cNvSpPr>
          <p:nvPr userDrawn="1"/>
        </p:nvSpPr>
        <p:spPr bwMode="auto">
          <a:xfrm>
            <a:off x="468592" y="3763908"/>
            <a:ext cx="410340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pPr eaLnBrk="1" hangingPunct="1">
              <a:lnSpc>
                <a:spcPct val="100000"/>
              </a:lnSpc>
              <a:defRPr/>
            </a:pPr>
            <a:r>
              <a:rPr lang="en-GB" altLang="en-US" sz="1200" b="1" kern="1200" baseline="0">
                <a:solidFill>
                  <a:srgbClr val="3BCEFF"/>
                </a:solidFill>
                <a:latin typeface="+mj-lt"/>
                <a:ea typeface="MS PGothic" pitchFamily="34" charset="-128"/>
                <a:cs typeface="+mn-cs"/>
              </a:rPr>
              <a:t>European Society for Medical Oncology (ESMO)</a:t>
            </a:r>
          </a:p>
          <a:p>
            <a:pPr eaLnBrk="1" hangingPunct="1">
              <a:lnSpc>
                <a:spcPct val="100000"/>
              </a:lnSpc>
              <a:defRPr/>
            </a:pPr>
            <a:r>
              <a:rPr lang="en-US" altLang="en-US" sz="1200" kern="1200" baseline="0">
                <a:solidFill>
                  <a:srgbClr val="3BCEFF"/>
                </a:solidFill>
                <a:latin typeface="+mj-lt"/>
                <a:ea typeface="MS PGothic" pitchFamily="34" charset="-128"/>
                <a:cs typeface="+mn-cs"/>
              </a:rPr>
              <a:t>Via Ginevra 4, CH-6900 Lugano</a:t>
            </a:r>
            <a:br>
              <a:rPr lang="en-US" altLang="en-US" sz="1200" kern="1200" baseline="0">
                <a:solidFill>
                  <a:srgbClr val="3BCEFF"/>
                </a:solidFill>
                <a:latin typeface="+mj-lt"/>
                <a:ea typeface="MS PGothic" pitchFamily="34" charset="-128"/>
                <a:cs typeface="+mn-cs"/>
              </a:rPr>
            </a:br>
            <a:r>
              <a:rPr lang="en-US" altLang="en-US" sz="1200" kern="1200" baseline="0">
                <a:solidFill>
                  <a:srgbClr val="3BCEFF"/>
                </a:solidFill>
                <a:latin typeface="+mj-lt"/>
                <a:ea typeface="MS PGothic" pitchFamily="34" charset="-128"/>
                <a:cs typeface="+mn-cs"/>
              </a:rPr>
              <a:t>T. +41 (0)91 973 19 00</a:t>
            </a:r>
            <a:br>
              <a:rPr lang="en-US" altLang="en-US" sz="1200" kern="1200" baseline="0">
                <a:solidFill>
                  <a:srgbClr val="3BCEFF"/>
                </a:solidFill>
                <a:latin typeface="+mj-lt"/>
                <a:ea typeface="MS PGothic" pitchFamily="34" charset="-128"/>
                <a:cs typeface="+mn-cs"/>
              </a:rPr>
            </a:br>
            <a:r>
              <a:rPr lang="en-US" altLang="en-US" sz="1200" kern="1200" baseline="0" err="1">
                <a:solidFill>
                  <a:srgbClr val="3BCEFF"/>
                </a:solidFill>
                <a:latin typeface="+mj-lt"/>
                <a:ea typeface="MS PGothic" pitchFamily="34" charset="-128"/>
                <a:cs typeface="+mn-cs"/>
              </a:rPr>
              <a:t>esmo@esmo.org</a:t>
            </a:r>
            <a:br>
              <a:rPr lang="en-US" altLang="en-US" sz="1200" kern="1200" baseline="0">
                <a:solidFill>
                  <a:srgbClr val="3BCEFF"/>
                </a:solidFill>
                <a:latin typeface="+mj-lt"/>
                <a:ea typeface="MS PGothic" pitchFamily="34" charset="-128"/>
                <a:cs typeface="+mn-cs"/>
              </a:rPr>
            </a:br>
            <a:endParaRPr lang="en-US" altLang="en-US" sz="1200" kern="1200" baseline="0">
              <a:solidFill>
                <a:srgbClr val="3BCEFF"/>
              </a:solidFill>
              <a:latin typeface="+mj-lt"/>
              <a:ea typeface="MS PGothic" pitchFamily="34" charset="-128"/>
              <a:cs typeface="+mn-cs"/>
            </a:endParaRPr>
          </a:p>
          <a:p>
            <a:pPr eaLnBrk="1" hangingPunct="1">
              <a:lnSpc>
                <a:spcPct val="100000"/>
              </a:lnSpc>
              <a:defRPr/>
            </a:pPr>
            <a:r>
              <a:rPr lang="en-US" altLang="en-US" sz="1200" b="1" kern="1200" baseline="0" err="1">
                <a:solidFill>
                  <a:srgbClr val="3BCEFF"/>
                </a:solidFill>
                <a:latin typeface="+mj-lt"/>
                <a:ea typeface="MS PGothic" pitchFamily="34" charset="-128"/>
                <a:cs typeface="+mn-cs"/>
              </a:rPr>
              <a:t>esmo.org</a:t>
            </a:r>
            <a:endParaRPr lang="en-US" altLang="en-US" sz="1200" b="1" kern="1200" baseline="0">
              <a:solidFill>
                <a:srgbClr val="3BCEFF"/>
              </a:solidFill>
              <a:latin typeface="+mj-lt"/>
              <a:ea typeface="MS PGothic" pitchFamily="34" charset="-128"/>
              <a:cs typeface="+mn-cs"/>
            </a:endParaRPr>
          </a:p>
        </p:txBody>
      </p:sp>
      <p:sp>
        <p:nvSpPr>
          <p:cNvPr id="21" name="Text Placeholder 18">
            <a:extLst>
              <a:ext uri="{FF2B5EF4-FFF2-40B4-BE49-F238E27FC236}">
                <a16:creationId xmlns:a16="http://schemas.microsoft.com/office/drawing/2014/main" id="{A380C87E-3021-6640-B9B2-029B67F78CED}"/>
              </a:ext>
            </a:extLst>
          </p:cNvPr>
          <p:cNvSpPr>
            <a:spLocks noGrp="1"/>
          </p:cNvSpPr>
          <p:nvPr>
            <p:ph type="body" sz="quarter" idx="14"/>
          </p:nvPr>
        </p:nvSpPr>
        <p:spPr>
          <a:xfrm>
            <a:off x="360000" y="2081317"/>
            <a:ext cx="4212001" cy="1200330"/>
          </a:xfrm>
          <a:prstGeom prst="rect">
            <a:avLst/>
          </a:prstGeom>
        </p:spPr>
        <p:txBody>
          <a:bodyPr tIns="46800" bIns="234000" anchor="t">
            <a:noAutofit/>
          </a:bodyPr>
          <a:lstStyle>
            <a:lvl1pPr marL="0" indent="0">
              <a:buFontTx/>
              <a:buNone/>
              <a:defRPr sz="1200" b="1">
                <a:solidFill>
                  <a:srgbClr val="3BCEFF"/>
                </a:solidFill>
                <a:latin typeface="+mn-lt"/>
              </a:defRPr>
            </a:lvl1pPr>
          </a:lstStyle>
          <a:p>
            <a:pPr lvl="0"/>
            <a:r>
              <a:rPr lang="en-US"/>
              <a:t>Click to edit Master text styles</a:t>
            </a:r>
          </a:p>
        </p:txBody>
      </p:sp>
      <p:pic>
        <p:nvPicPr>
          <p:cNvPr id="6" name="Image 5" descr="Une image contenant ventilateur, périphérique, graphiques vectoriels&#10;&#10;Description générée automatiquement">
            <a:extLst>
              <a:ext uri="{FF2B5EF4-FFF2-40B4-BE49-F238E27FC236}">
                <a16:creationId xmlns:a16="http://schemas.microsoft.com/office/drawing/2014/main" id="{C84CF184-63D9-4D45-875B-2C633D63F814}"/>
              </a:ext>
            </a:extLst>
          </p:cNvPr>
          <p:cNvPicPr>
            <a:picLocks noChangeAspect="1"/>
          </p:cNvPicPr>
          <p:nvPr userDrawn="1"/>
        </p:nvPicPr>
        <p:blipFill rotWithShape="1">
          <a:blip r:embed="rId2"/>
          <a:srcRect l="-6924" t="-8381" r="32024" b="13422"/>
          <a:stretch/>
        </p:blipFill>
        <p:spPr>
          <a:xfrm>
            <a:off x="5297117" y="0"/>
            <a:ext cx="3846883" cy="5143500"/>
          </a:xfrm>
          <a:prstGeom prst="rect">
            <a:avLst/>
          </a:prstGeom>
        </p:spPr>
      </p:pic>
      <p:pic>
        <p:nvPicPr>
          <p:cNvPr id="9" name="Image 8" descr="Une image contenant texte, clipart&#10;&#10;Description générée automatiquement">
            <a:extLst>
              <a:ext uri="{FF2B5EF4-FFF2-40B4-BE49-F238E27FC236}">
                <a16:creationId xmlns:a16="http://schemas.microsoft.com/office/drawing/2014/main" id="{6125E029-00B5-FE44-8E81-797F240188EF}"/>
              </a:ext>
            </a:extLst>
          </p:cNvPr>
          <p:cNvPicPr>
            <a:picLocks noChangeAspect="1"/>
          </p:cNvPicPr>
          <p:nvPr userDrawn="1"/>
        </p:nvPicPr>
        <p:blipFill>
          <a:blip r:embed="rId3"/>
          <a:stretch>
            <a:fillRect/>
          </a:stretch>
        </p:blipFill>
        <p:spPr>
          <a:xfrm>
            <a:off x="471763" y="453952"/>
            <a:ext cx="3579487" cy="588834"/>
          </a:xfrm>
          <a:prstGeom prst="rect">
            <a:avLst/>
          </a:prstGeom>
        </p:spPr>
      </p:pic>
    </p:spTree>
    <p:extLst>
      <p:ext uri="{BB962C8B-B14F-4D97-AF65-F5344CB8AC3E}">
        <p14:creationId xmlns:p14="http://schemas.microsoft.com/office/powerpoint/2010/main" val="22296683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93640" r:id="rId1"/>
    <p:sldLayoutId id="2147493641" r:id="rId2"/>
    <p:sldLayoutId id="2147493649" r:id="rId3"/>
    <p:sldLayoutId id="2147493642" r:id="rId4"/>
    <p:sldLayoutId id="2147493643" r:id="rId5"/>
    <p:sldLayoutId id="2147493644" r:id="rId6"/>
    <p:sldLayoutId id="2147493645" r:id="rId7"/>
    <p:sldLayoutId id="2147493646" r:id="rId8"/>
    <p:sldLayoutId id="2147493648" r:id="rId9"/>
  </p:sldLayoutIdLst>
  <p:hf sldNum="0" hdr="0" ftr="0" dt="0"/>
  <p:txStyles>
    <p:titleStyle>
      <a:lvl1pPr algn="l" defTabSz="457200" rtl="0" eaLnBrk="1" fontAlgn="base" hangingPunct="1">
        <a:spcBef>
          <a:spcPct val="0"/>
        </a:spcBef>
        <a:spcAft>
          <a:spcPct val="0"/>
        </a:spcAft>
        <a:defRPr sz="3200" b="1" kern="1200">
          <a:solidFill>
            <a:schemeClr val="tx1"/>
          </a:solidFill>
          <a:latin typeface="Arial Narrow"/>
          <a:ea typeface="MS PGothic" pitchFamily="34" charset="-128"/>
          <a:cs typeface="Arial Narrow"/>
        </a:defRPr>
      </a:lvl1pPr>
      <a:lvl2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2pPr>
      <a:lvl3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3pPr>
      <a:lvl4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4pPr>
      <a:lvl5pPr algn="l" defTabSz="457200" rtl="0" eaLnBrk="1" fontAlgn="base" hangingPunct="1">
        <a:spcBef>
          <a:spcPct val="0"/>
        </a:spcBef>
        <a:spcAft>
          <a:spcPct val="0"/>
        </a:spcAft>
        <a:defRPr sz="4000" b="1">
          <a:solidFill>
            <a:srgbClr val="81104F"/>
          </a:solidFill>
          <a:latin typeface="Arial Narrow" charset="0"/>
          <a:ea typeface="MS PGothic" pitchFamily="34" charset="-128"/>
          <a:cs typeface="Arial Narrow" panose="020B0606020202030204" pitchFamily="34" charset="0"/>
        </a:defRPr>
      </a:lvl5pPr>
      <a:lvl6pPr marL="457200" algn="l" defTabSz="457200" rtl="0" eaLnBrk="1" fontAlgn="base" hangingPunct="1">
        <a:spcBef>
          <a:spcPct val="0"/>
        </a:spcBef>
        <a:spcAft>
          <a:spcPct val="0"/>
        </a:spcAft>
        <a:defRPr sz="4000" b="1">
          <a:solidFill>
            <a:srgbClr val="81104F"/>
          </a:solidFill>
          <a:latin typeface="Arial Narrow" charset="0"/>
          <a:ea typeface="ＭＳ Ｐゴシック" charset="0"/>
        </a:defRPr>
      </a:lvl6pPr>
      <a:lvl7pPr marL="914400" algn="l" defTabSz="457200" rtl="0" eaLnBrk="1" fontAlgn="base" hangingPunct="1">
        <a:spcBef>
          <a:spcPct val="0"/>
        </a:spcBef>
        <a:spcAft>
          <a:spcPct val="0"/>
        </a:spcAft>
        <a:defRPr sz="4000" b="1">
          <a:solidFill>
            <a:srgbClr val="81104F"/>
          </a:solidFill>
          <a:latin typeface="Arial Narrow" charset="0"/>
          <a:ea typeface="ＭＳ Ｐゴシック" charset="0"/>
        </a:defRPr>
      </a:lvl7pPr>
      <a:lvl8pPr marL="1371600" algn="l" defTabSz="457200" rtl="0" eaLnBrk="1" fontAlgn="base" hangingPunct="1">
        <a:spcBef>
          <a:spcPct val="0"/>
        </a:spcBef>
        <a:spcAft>
          <a:spcPct val="0"/>
        </a:spcAft>
        <a:defRPr sz="4000" b="1">
          <a:solidFill>
            <a:srgbClr val="81104F"/>
          </a:solidFill>
          <a:latin typeface="Arial Narrow" charset="0"/>
          <a:ea typeface="ＭＳ Ｐゴシック" charset="0"/>
        </a:defRPr>
      </a:lvl8pPr>
      <a:lvl9pPr marL="1828800" algn="l" defTabSz="457200" rtl="0" eaLnBrk="1" fontAlgn="base" hangingPunct="1">
        <a:spcBef>
          <a:spcPct val="0"/>
        </a:spcBef>
        <a:spcAft>
          <a:spcPct val="0"/>
        </a:spcAft>
        <a:defRPr sz="4000" b="1">
          <a:solidFill>
            <a:srgbClr val="81104F"/>
          </a:solidFill>
          <a:latin typeface="Arial Narrow" charset="0"/>
          <a:ea typeface="ＭＳ Ｐゴシック" charset="0"/>
        </a:defRPr>
      </a:lvl9pPr>
    </p:titleStyle>
    <p:bodyStyle>
      <a:lvl1pPr marL="342900" indent="-3429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solidFill>
          <a:latin typeface="Arial Narrow"/>
          <a:ea typeface="MS PGothic" pitchFamily="34" charset="-128"/>
          <a:cs typeface="Arial Narrow"/>
        </a:defRPr>
      </a:lvl1pPr>
      <a:lvl2pPr marL="742950" indent="-28575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tx1">
              <a:lumMod val="50000"/>
              <a:lumOff val="50000"/>
            </a:schemeClr>
          </a:solidFill>
          <a:latin typeface="Arial Narrow"/>
          <a:ea typeface="MS PGothic" pitchFamily="34" charset="-128"/>
          <a:cs typeface="Arial Narrow"/>
        </a:defRPr>
      </a:lvl2pPr>
      <a:lvl3pPr marL="1143000" indent="-228600" algn="l" defTabSz="457200" rtl="0" eaLnBrk="1" fontAlgn="base" hangingPunct="1">
        <a:spcBef>
          <a:spcPct val="20000"/>
        </a:spcBef>
        <a:spcAft>
          <a:spcPct val="0"/>
        </a:spcAft>
        <a:buClr>
          <a:schemeClr val="tx1"/>
        </a:buClr>
        <a:buSzPct val="35000"/>
        <a:buFont typeface="Wingdings" panose="05000000000000000000" pitchFamily="2" charset="2"/>
        <a:buChar char="u"/>
        <a:defRPr sz="1600" kern="1200">
          <a:solidFill>
            <a:schemeClr val="bg1">
              <a:lumMod val="65000"/>
            </a:schemeClr>
          </a:solidFill>
          <a:latin typeface="Arial Narrow"/>
          <a:ea typeface="MS PGothic" pitchFamily="34" charset="-128"/>
          <a:cs typeface="Arial Narrow"/>
        </a:defRPr>
      </a:lvl3pPr>
      <a:lvl4pPr marL="16002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000" kern="1200">
          <a:solidFill>
            <a:schemeClr val="tx1"/>
          </a:solidFill>
          <a:latin typeface="+mn-lt"/>
          <a:ea typeface="MS PGothic" pitchFamily="34"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A950904-5233-EF40-BD18-524477B4A2AA}"/>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CD1A6BC2-00B7-254C-9ED7-850AF3E18472}"/>
              </a:ext>
            </a:extLst>
          </p:cNvPr>
          <p:cNvSpPr>
            <a:spLocks noGrp="1"/>
          </p:cNvSpPr>
          <p:nvPr>
            <p:ph type="subTitle" idx="1"/>
          </p:nvPr>
        </p:nvSpPr>
        <p:spPr/>
        <p:txBody>
          <a:bodyPr/>
          <a:lstStyle/>
          <a:p>
            <a:endParaRPr lang="fr-FR"/>
          </a:p>
        </p:txBody>
      </p:sp>
      <p:sp>
        <p:nvSpPr>
          <p:cNvPr id="4" name="Espace réservé du texte 3">
            <a:extLst>
              <a:ext uri="{FF2B5EF4-FFF2-40B4-BE49-F238E27FC236}">
                <a16:creationId xmlns:a16="http://schemas.microsoft.com/office/drawing/2014/main" id="{58C30850-49E5-7048-9251-3C495DF54518}"/>
              </a:ext>
            </a:extLst>
          </p:cNvPr>
          <p:cNvSpPr>
            <a:spLocks noGrp="1"/>
          </p:cNvSpPr>
          <p:nvPr>
            <p:ph type="body" sz="quarter" idx="10"/>
          </p:nvPr>
        </p:nvSpPr>
        <p:spPr/>
        <p:txBody>
          <a:bodyPr/>
          <a:lstStyle/>
          <a:p>
            <a:endParaRPr lang="fr-FR"/>
          </a:p>
        </p:txBody>
      </p:sp>
      <p:sp>
        <p:nvSpPr>
          <p:cNvPr id="5" name="Espace réservé du texte 4">
            <a:extLst>
              <a:ext uri="{FF2B5EF4-FFF2-40B4-BE49-F238E27FC236}">
                <a16:creationId xmlns:a16="http://schemas.microsoft.com/office/drawing/2014/main" id="{F2459249-4652-694E-8BF7-000C262C91FD}"/>
              </a:ext>
            </a:extLst>
          </p:cNvPr>
          <p:cNvSpPr>
            <a:spLocks noGrp="1"/>
          </p:cNvSpPr>
          <p:nvPr>
            <p:ph type="body" sz="quarter" idx="11"/>
          </p:nvPr>
        </p:nvSpPr>
        <p:spPr/>
        <p:txBody>
          <a:bodyPr/>
          <a:lstStyle/>
          <a:p>
            <a:endParaRPr lang="fr-FR"/>
          </a:p>
        </p:txBody>
      </p:sp>
    </p:spTree>
    <p:extLst>
      <p:ext uri="{BB962C8B-B14F-4D97-AF65-F5344CB8AC3E}">
        <p14:creationId xmlns:p14="http://schemas.microsoft.com/office/powerpoint/2010/main" val="294868961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190709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BF78805C-E0E2-CE4D-A938-16EB8FAD20B2}"/>
              </a:ext>
            </a:extLst>
          </p:cNvPr>
          <p:cNvSpPr>
            <a:spLocks noGrp="1"/>
          </p:cNvSpPr>
          <p:nvPr>
            <p:ph type="body" sz="quarter" idx="14"/>
          </p:nvPr>
        </p:nvSpPr>
        <p:spPr/>
        <p:txBody>
          <a:bodyPr/>
          <a:lstStyle/>
          <a:p>
            <a:endParaRPr lang="fr-FR"/>
          </a:p>
        </p:txBody>
      </p:sp>
    </p:spTree>
    <p:extLst>
      <p:ext uri="{BB962C8B-B14F-4D97-AF65-F5344CB8AC3E}">
        <p14:creationId xmlns:p14="http://schemas.microsoft.com/office/powerpoint/2010/main" val="20164061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sz="1800"/>
              <a:t>Please declare all interests arising from your work or expertise which may be perceived to conflict with the integrity of ESMO and/or your work within the Society.</a:t>
            </a:r>
          </a:p>
          <a:p>
            <a:pPr algn="just"/>
            <a:endParaRPr lang="en-US"/>
          </a:p>
          <a:p>
            <a:pPr algn="just"/>
            <a:r>
              <a:rPr lang="en-US"/>
              <a:t>The Declaration of Interests included in your slide presentation(s) must specify all financial / non-financial interests you have in relation to the following </a:t>
            </a:r>
            <a:r>
              <a:rPr lang="en-US" b="1"/>
              <a:t>relevant </a:t>
            </a:r>
            <a:r>
              <a:rPr lang="en-US" b="1" err="1"/>
              <a:t>organisations</a:t>
            </a:r>
            <a:r>
              <a:rPr lang="en-US" b="1"/>
              <a:t> </a:t>
            </a:r>
            <a:r>
              <a:rPr lang="en-US"/>
              <a:t>and should cover the last two calendar years:</a:t>
            </a:r>
          </a:p>
          <a:p>
            <a:pPr algn="just"/>
            <a:endParaRPr lang="en-US"/>
          </a:p>
          <a:p>
            <a:pPr algn="just"/>
            <a:r>
              <a:rPr lang="en-US" b="1"/>
              <a:t>Pharmaceutical, diagnostic, biotechnology, medical technology, therapeutic, artificial intelligence and research companies in the medical and healthcare areas, private healthcare providers, commercial medical education providers, medical societies, foundations or charities.</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a:t>DECLARATION OF INTERESTS</a:t>
            </a:r>
            <a:endParaRPr lang="fr-FR"/>
          </a:p>
        </p:txBody>
      </p:sp>
    </p:spTree>
    <p:extLst>
      <p:ext uri="{BB962C8B-B14F-4D97-AF65-F5344CB8AC3E}">
        <p14:creationId xmlns:p14="http://schemas.microsoft.com/office/powerpoint/2010/main" val="42918410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485243"/>
            <a:ext cx="8409764" cy="3868547"/>
          </a:xfrm>
        </p:spPr>
        <p:txBody>
          <a:bodyPr/>
          <a:lstStyle/>
          <a:p>
            <a:pPr algn="just"/>
            <a:r>
              <a:rPr lang="en-US"/>
              <a:t>You should provide details about any financial / non-financial interests you may have in the above-mentioned </a:t>
            </a:r>
            <a:r>
              <a:rPr lang="en-US" err="1"/>
              <a:t>organisations</a:t>
            </a:r>
            <a:r>
              <a:rPr lang="en-US"/>
              <a:t>, including, but not limited to:</a:t>
            </a:r>
          </a:p>
          <a:p>
            <a:pPr algn="just"/>
            <a:endParaRPr lang="en-US" sz="900"/>
          </a:p>
          <a:p>
            <a:pPr algn="just">
              <a:spcBef>
                <a:spcPts val="0"/>
              </a:spcBef>
            </a:pPr>
            <a:r>
              <a:rPr lang="en-US" sz="900"/>
              <a:t>Compensation you have received for any speaker, consultancy or advisory role or similar activity (e.g. public speaking, writing engagements, expert testimony). </a:t>
            </a:r>
          </a:p>
          <a:p>
            <a:pPr algn="just">
              <a:spcBef>
                <a:spcPts val="0"/>
              </a:spcBef>
            </a:pPr>
            <a:endParaRPr lang="en-US" sz="900"/>
          </a:p>
          <a:p>
            <a:pPr algn="just">
              <a:spcBef>
                <a:spcPts val="0"/>
              </a:spcBef>
            </a:pPr>
            <a:r>
              <a:rPr lang="en-US" sz="900"/>
              <a:t>Any role in a relevant </a:t>
            </a:r>
            <a:r>
              <a:rPr lang="en-US" sz="900" err="1"/>
              <a:t>organisation</a:t>
            </a:r>
            <a:r>
              <a:rPr lang="en-US" sz="900"/>
              <a:t> for which you are financially compensated (e.g. as an employee, officer or member of the Board of Directors).</a:t>
            </a:r>
          </a:p>
          <a:p>
            <a:pPr algn="just">
              <a:spcBef>
                <a:spcPts val="0"/>
              </a:spcBef>
            </a:pPr>
            <a:endParaRPr lang="en-US" sz="900"/>
          </a:p>
          <a:p>
            <a:pPr algn="just">
              <a:spcBef>
                <a:spcPts val="0"/>
              </a:spcBef>
            </a:pPr>
            <a:r>
              <a:rPr lang="en-US" sz="900"/>
              <a:t>Details of any stocks or ownership interests that you have in a relevant </a:t>
            </a:r>
            <a:r>
              <a:rPr lang="en-US" sz="900" err="1"/>
              <a:t>organisation</a:t>
            </a:r>
            <a:r>
              <a:rPr lang="en-US" sz="900"/>
              <a:t> (as defined on the previous slide).</a:t>
            </a:r>
          </a:p>
          <a:p>
            <a:pPr algn="just">
              <a:spcBef>
                <a:spcPts val="0"/>
              </a:spcBef>
            </a:pPr>
            <a:endParaRPr lang="en-US" sz="900"/>
          </a:p>
          <a:p>
            <a:pPr algn="just">
              <a:spcBef>
                <a:spcPts val="0"/>
              </a:spcBef>
            </a:pPr>
            <a:r>
              <a:rPr lang="en-US" sz="900" err="1"/>
              <a:t>Licencing</a:t>
            </a:r>
            <a:r>
              <a:rPr lang="en-US" sz="900"/>
              <a:t> fees or royalties that you receive / have received from any Intellectual Property (IP) interests relating to the healthcare or medical education industries. Also list any such arrangements that do not currently provide an income but could in the future (i.e. a </a:t>
            </a:r>
            <a:r>
              <a:rPr lang="en-US" sz="900" err="1"/>
              <a:t>licence</a:t>
            </a:r>
            <a:r>
              <a:rPr lang="en-US" sz="900"/>
              <a:t> that has been granted).</a:t>
            </a:r>
          </a:p>
          <a:p>
            <a:pPr algn="just">
              <a:spcBef>
                <a:spcPts val="0"/>
              </a:spcBef>
            </a:pPr>
            <a:endParaRPr lang="en-US" sz="900"/>
          </a:p>
          <a:p>
            <a:pPr algn="just">
              <a:spcBef>
                <a:spcPts val="0"/>
              </a:spcBef>
            </a:pPr>
            <a:r>
              <a:rPr lang="en-US" sz="900"/>
              <a:t>Research funding paid to you or your institution by any relevant for-profit healthcare company specifically in respect of work that you lead as a Local, Coordinating or Regulatory Investigator. Please report all companies, indicating your role (Local or Coordinating PI – e.g. at national level, as steering committee member, or trial chair), and indicating if there is a financial interest or not. If yes please indicate if the payment is personal / institutional or both. </a:t>
            </a:r>
          </a:p>
          <a:p>
            <a:pPr algn="just">
              <a:spcBef>
                <a:spcPts val="0"/>
              </a:spcBef>
            </a:pPr>
            <a:endParaRPr lang="en-US" sz="900"/>
          </a:p>
          <a:p>
            <a:pPr algn="just">
              <a:spcBef>
                <a:spcPts val="0"/>
              </a:spcBef>
            </a:pPr>
            <a:r>
              <a:rPr lang="en-US" sz="900"/>
              <a:t>Details of any non-remunerated activities you have performed for any relevant </a:t>
            </a:r>
            <a:r>
              <a:rPr lang="en-US" sz="900" err="1"/>
              <a:t>organisation</a:t>
            </a:r>
            <a:r>
              <a:rPr lang="en-US" sz="900"/>
              <a:t> (e.g. a leadership position, advisory role, principal investigator or project lead).</a:t>
            </a:r>
          </a:p>
          <a:p>
            <a:pPr algn="just">
              <a:spcBef>
                <a:spcPts val="0"/>
              </a:spcBef>
            </a:pPr>
            <a:r>
              <a:rPr lang="en-US" sz="900"/>
              <a:t> </a:t>
            </a:r>
          </a:p>
          <a:p>
            <a:pPr algn="just">
              <a:spcBef>
                <a:spcPts val="0"/>
              </a:spcBef>
            </a:pPr>
            <a:r>
              <a:rPr lang="en-US" sz="900"/>
              <a:t>Details of any non-financial benefits received from a relevant </a:t>
            </a:r>
            <a:r>
              <a:rPr lang="en-US" sz="900" err="1"/>
              <a:t>organisation</a:t>
            </a:r>
            <a:r>
              <a:rPr lang="en-US" sz="900"/>
              <a:t> (as defined on the previous slide).For example, access to proprietary information or samples of medical products that are used in your research </a:t>
            </a:r>
            <a:r>
              <a:rPr lang="en-US" sz="900" err="1"/>
              <a:t>programme</a:t>
            </a:r>
            <a:r>
              <a:rPr lang="en-US" sz="900"/>
              <a:t>.</a:t>
            </a:r>
          </a:p>
          <a:p>
            <a:pPr algn="just">
              <a:spcBef>
                <a:spcPts val="0"/>
              </a:spcBef>
            </a:pPr>
            <a:endParaRPr lang="en-US" sz="900"/>
          </a:p>
          <a:p>
            <a:pPr algn="just">
              <a:spcBef>
                <a:spcPts val="0"/>
              </a:spcBef>
            </a:pPr>
            <a:r>
              <a:rPr lang="en-US" sz="900"/>
              <a:t>Details of membership or affiliation with any political </a:t>
            </a:r>
            <a:r>
              <a:rPr lang="en-US" sz="900" err="1"/>
              <a:t>organisation</a:t>
            </a:r>
            <a:r>
              <a:rPr lang="en-US" sz="900"/>
              <a:t>, pressure group, lobbying </a:t>
            </a:r>
            <a:r>
              <a:rPr lang="en-US" sz="900" err="1"/>
              <a:t>organisation</a:t>
            </a:r>
            <a:r>
              <a:rPr lang="en-US" sz="900"/>
              <a:t> or similar association operating in similar areas as ESMO or with relevance to cancer medicine.</a:t>
            </a:r>
          </a:p>
          <a:p>
            <a:pPr algn="just">
              <a:spcBef>
                <a:spcPts val="0"/>
              </a:spcBef>
            </a:pPr>
            <a:endParaRPr lang="en-US" sz="900"/>
          </a:p>
          <a:p>
            <a:pPr algn="just">
              <a:spcBef>
                <a:spcPts val="0"/>
              </a:spcBef>
            </a:pPr>
            <a:r>
              <a:rPr lang="en-US" sz="900" b="1"/>
              <a:t>If you have nothing to declare then please also state this.</a:t>
            </a:r>
          </a:p>
          <a:p>
            <a:pPr algn="just"/>
            <a:endParaRPr lang="en-GB" sz="900"/>
          </a:p>
          <a:p>
            <a:pPr algn="just"/>
            <a:endParaRPr lang="en-US" sz="900"/>
          </a:p>
          <a:p>
            <a:endParaRPr lang="en-CH" sz="900"/>
          </a:p>
        </p:txBody>
      </p:sp>
    </p:spTree>
    <p:extLst>
      <p:ext uri="{BB962C8B-B14F-4D97-AF65-F5344CB8AC3E}">
        <p14:creationId xmlns:p14="http://schemas.microsoft.com/office/powerpoint/2010/main" val="268492085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F8FF8A95-2EA8-BC40-B221-25798D1A9889}"/>
              </a:ext>
            </a:extLst>
          </p:cNvPr>
          <p:cNvSpPr>
            <a:spLocks noGrp="1"/>
          </p:cNvSpPr>
          <p:nvPr>
            <p:ph type="body" sz="quarter" idx="12"/>
          </p:nvPr>
        </p:nvSpPr>
        <p:spPr>
          <a:xfrm>
            <a:off x="367118" y="1221750"/>
            <a:ext cx="8409764" cy="2700000"/>
          </a:xfrm>
        </p:spPr>
        <p:txBody>
          <a:bodyPr/>
          <a:lstStyle/>
          <a:p>
            <a:pPr algn="just"/>
            <a:r>
              <a:rPr lang="en-US"/>
              <a:t>Please state your disclosures here</a:t>
            </a:r>
          </a:p>
        </p:txBody>
      </p:sp>
      <p:sp>
        <p:nvSpPr>
          <p:cNvPr id="3" name="Titre 2">
            <a:extLst>
              <a:ext uri="{FF2B5EF4-FFF2-40B4-BE49-F238E27FC236}">
                <a16:creationId xmlns:a16="http://schemas.microsoft.com/office/drawing/2014/main" id="{3FB0B8B3-7D78-924A-A229-FA47A12D9B5C}"/>
              </a:ext>
            </a:extLst>
          </p:cNvPr>
          <p:cNvSpPr>
            <a:spLocks noGrp="1"/>
          </p:cNvSpPr>
          <p:nvPr>
            <p:ph type="ctrTitle"/>
          </p:nvPr>
        </p:nvSpPr>
        <p:spPr/>
        <p:txBody>
          <a:bodyPr/>
          <a:lstStyle/>
          <a:p>
            <a:r>
              <a:rPr lang="en-US"/>
              <a:t>DECLARATION OF INTERESTS</a:t>
            </a:r>
            <a:endParaRPr lang="fr-FR"/>
          </a:p>
        </p:txBody>
      </p:sp>
    </p:spTree>
    <p:extLst>
      <p:ext uri="{BB962C8B-B14F-4D97-AF65-F5344CB8AC3E}">
        <p14:creationId xmlns:p14="http://schemas.microsoft.com/office/powerpoint/2010/main" val="10581478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3AC457-223E-3548-81BD-DDC171C92683}"/>
              </a:ext>
            </a:extLst>
          </p:cNvPr>
          <p:cNvSpPr>
            <a:spLocks noGrp="1"/>
          </p:cNvSpPr>
          <p:nvPr>
            <p:ph type="ctrTitle"/>
          </p:nvPr>
        </p:nvSpPr>
        <p:spPr/>
        <p:txBody>
          <a:bodyPr/>
          <a:lstStyle/>
          <a:p>
            <a:endParaRPr lang="fr-FR"/>
          </a:p>
        </p:txBody>
      </p:sp>
      <p:sp>
        <p:nvSpPr>
          <p:cNvPr id="3" name="Sous-titre 2">
            <a:extLst>
              <a:ext uri="{FF2B5EF4-FFF2-40B4-BE49-F238E27FC236}">
                <a16:creationId xmlns:a16="http://schemas.microsoft.com/office/drawing/2014/main" id="{7A8C315D-B54D-B14C-A4AA-C793F1CB00B6}"/>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798494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148EE18-136F-F442-A7CC-476A3BEFE2F2}"/>
              </a:ext>
            </a:extLst>
          </p:cNvPr>
          <p:cNvSpPr>
            <a:spLocks noGrp="1"/>
          </p:cNvSpPr>
          <p:nvPr>
            <p:ph type="body" sz="quarter" idx="12"/>
          </p:nvPr>
        </p:nvSpPr>
        <p:spPr/>
        <p:txBody>
          <a:bodyPr/>
          <a:lstStyle/>
          <a:p>
            <a:endParaRPr lang="fr-FR"/>
          </a:p>
        </p:txBody>
      </p:sp>
      <p:sp>
        <p:nvSpPr>
          <p:cNvPr id="3" name="Titre 2">
            <a:extLst>
              <a:ext uri="{FF2B5EF4-FFF2-40B4-BE49-F238E27FC236}">
                <a16:creationId xmlns:a16="http://schemas.microsoft.com/office/drawing/2014/main" id="{7702FA82-1BBD-9A4D-9645-9913B237AC4B}"/>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9888315F-FD72-3249-BA2E-FCB07E31B19C}"/>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427651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8C14F806-7431-614F-9A02-5312C0C80423}"/>
              </a:ext>
            </a:extLst>
          </p:cNvPr>
          <p:cNvSpPr>
            <a:spLocks noGrp="1"/>
          </p:cNvSpPr>
          <p:nvPr>
            <p:ph sz="quarter" idx="11"/>
          </p:nvPr>
        </p:nvSpPr>
        <p:spPr/>
        <p:txBody>
          <a:bodyPr/>
          <a:lstStyle/>
          <a:p>
            <a:endParaRPr lang="fr-FR"/>
          </a:p>
        </p:txBody>
      </p:sp>
      <p:sp>
        <p:nvSpPr>
          <p:cNvPr id="3" name="Espace réservé du texte 2">
            <a:extLst>
              <a:ext uri="{FF2B5EF4-FFF2-40B4-BE49-F238E27FC236}">
                <a16:creationId xmlns:a16="http://schemas.microsoft.com/office/drawing/2014/main" id="{CBE9B60B-8A29-D040-8808-CC574A05A0EF}"/>
              </a:ext>
            </a:extLst>
          </p:cNvPr>
          <p:cNvSpPr>
            <a:spLocks noGrp="1"/>
          </p:cNvSpPr>
          <p:nvPr>
            <p:ph type="body" sz="quarter" idx="12"/>
          </p:nvPr>
        </p:nvSpPr>
        <p:spPr/>
        <p:txBody>
          <a:bodyPr/>
          <a:lstStyle/>
          <a:p>
            <a:endParaRPr lang="fr-FR"/>
          </a:p>
        </p:txBody>
      </p:sp>
      <p:sp>
        <p:nvSpPr>
          <p:cNvPr id="4" name="Titre 3">
            <a:extLst>
              <a:ext uri="{FF2B5EF4-FFF2-40B4-BE49-F238E27FC236}">
                <a16:creationId xmlns:a16="http://schemas.microsoft.com/office/drawing/2014/main" id="{C651A880-A463-CE40-A4D6-A7949CC72FCC}"/>
              </a:ext>
            </a:extLst>
          </p:cNvPr>
          <p:cNvSpPr>
            <a:spLocks noGrp="1"/>
          </p:cNvSpPr>
          <p:nvPr>
            <p:ph type="ctrTitle"/>
          </p:nvPr>
        </p:nvSpPr>
        <p:spPr/>
        <p:txBody>
          <a:bodyPr/>
          <a:lstStyle/>
          <a:p>
            <a:endParaRPr lang="fr-FR"/>
          </a:p>
        </p:txBody>
      </p:sp>
      <p:sp>
        <p:nvSpPr>
          <p:cNvPr id="5" name="Sous-titre 4">
            <a:extLst>
              <a:ext uri="{FF2B5EF4-FFF2-40B4-BE49-F238E27FC236}">
                <a16:creationId xmlns:a16="http://schemas.microsoft.com/office/drawing/2014/main" id="{81A1F862-683B-6A4F-9908-8AAB377D023B}"/>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271639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1">
            <a:extLst>
              <a:ext uri="{FF2B5EF4-FFF2-40B4-BE49-F238E27FC236}">
                <a16:creationId xmlns:a16="http://schemas.microsoft.com/office/drawing/2014/main" id="{58D1FEB3-E0FE-3642-8AF8-94FDCD9E4BC7}"/>
              </a:ext>
            </a:extLst>
          </p:cNvPr>
          <p:cNvSpPr>
            <a:spLocks noGrp="1"/>
          </p:cNvSpPr>
          <p:nvPr>
            <p:ph sz="quarter" idx="11"/>
          </p:nvPr>
        </p:nvSpPr>
        <p:spPr/>
        <p:txBody>
          <a:bodyPr/>
          <a:lstStyle/>
          <a:p>
            <a:endParaRPr lang="fr-FR"/>
          </a:p>
        </p:txBody>
      </p:sp>
      <p:sp>
        <p:nvSpPr>
          <p:cNvPr id="3" name="Titre 2">
            <a:extLst>
              <a:ext uri="{FF2B5EF4-FFF2-40B4-BE49-F238E27FC236}">
                <a16:creationId xmlns:a16="http://schemas.microsoft.com/office/drawing/2014/main" id="{D39B8D44-A6A5-D548-BA0D-A16AABE71CA4}"/>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129EDFA-ED0E-8F48-A230-08ACB41FD4D6}"/>
              </a:ext>
            </a:extLst>
          </p:cNvPr>
          <p:cNvSpPr>
            <a:spLocks noGrp="1"/>
          </p:cNvSpPr>
          <p:nvPr>
            <p:ph type="subTitle" idx="1"/>
          </p:nvPr>
        </p:nvSpPr>
        <p:spPr/>
        <p:txBody>
          <a:bodyPr/>
          <a:lstStyle/>
          <a:p>
            <a:endParaRPr lang="fr-FR"/>
          </a:p>
        </p:txBody>
      </p:sp>
      <p:sp>
        <p:nvSpPr>
          <p:cNvPr id="5" name="Espace réservé du texte 4">
            <a:extLst>
              <a:ext uri="{FF2B5EF4-FFF2-40B4-BE49-F238E27FC236}">
                <a16:creationId xmlns:a16="http://schemas.microsoft.com/office/drawing/2014/main" id="{9A155525-8C96-AD45-8426-F6670126C7D5}"/>
              </a:ext>
            </a:extLst>
          </p:cNvPr>
          <p:cNvSpPr>
            <a:spLocks noGrp="1"/>
          </p:cNvSpPr>
          <p:nvPr>
            <p:ph type="body" sz="quarter" idx="12"/>
          </p:nvPr>
        </p:nvSpPr>
        <p:spPr/>
        <p:txBody>
          <a:bodyPr/>
          <a:lstStyle/>
          <a:p>
            <a:endParaRPr lang="fr-FR"/>
          </a:p>
        </p:txBody>
      </p:sp>
    </p:spTree>
    <p:extLst>
      <p:ext uri="{BB962C8B-B14F-4D97-AF65-F5344CB8AC3E}">
        <p14:creationId xmlns:p14="http://schemas.microsoft.com/office/powerpoint/2010/main" val="271639175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7131F08-1B3E-194B-87D8-B2E72B4B582D}"/>
              </a:ext>
            </a:extLst>
          </p:cNvPr>
          <p:cNvSpPr>
            <a:spLocks noGrp="1"/>
          </p:cNvSpPr>
          <p:nvPr>
            <p:ph type="body" sz="quarter" idx="13"/>
          </p:nvPr>
        </p:nvSpPr>
        <p:spPr/>
        <p:txBody>
          <a:bodyPr/>
          <a:lstStyle/>
          <a:p>
            <a:endParaRPr lang="fr-FR"/>
          </a:p>
        </p:txBody>
      </p:sp>
      <p:sp>
        <p:nvSpPr>
          <p:cNvPr id="3" name="Titre 2">
            <a:extLst>
              <a:ext uri="{FF2B5EF4-FFF2-40B4-BE49-F238E27FC236}">
                <a16:creationId xmlns:a16="http://schemas.microsoft.com/office/drawing/2014/main" id="{9537F187-ADEC-9644-B461-D281BD911C72}"/>
              </a:ext>
            </a:extLst>
          </p:cNvPr>
          <p:cNvSpPr>
            <a:spLocks noGrp="1"/>
          </p:cNvSpPr>
          <p:nvPr>
            <p:ph type="ctrTitle"/>
          </p:nvPr>
        </p:nvSpPr>
        <p:spPr/>
        <p:txBody>
          <a:bodyPr/>
          <a:lstStyle/>
          <a:p>
            <a:endParaRPr lang="fr-FR"/>
          </a:p>
        </p:txBody>
      </p:sp>
      <p:sp>
        <p:nvSpPr>
          <p:cNvPr id="4" name="Sous-titre 3">
            <a:extLst>
              <a:ext uri="{FF2B5EF4-FFF2-40B4-BE49-F238E27FC236}">
                <a16:creationId xmlns:a16="http://schemas.microsoft.com/office/drawing/2014/main" id="{C3DB10FC-A707-F44B-8609-AE45C7B11D5D}"/>
              </a:ext>
            </a:extLst>
          </p:cNvPr>
          <p:cNvSpPr>
            <a:spLocks noGrp="1"/>
          </p:cNvSpPr>
          <p:nvPr>
            <p:ph type="subTitle" idx="1"/>
          </p:nvPr>
        </p:nvSpPr>
        <p:spPr/>
        <p:txBody>
          <a:bodyPr/>
          <a:lstStyle/>
          <a:p>
            <a:endParaRPr lang="fr-FR"/>
          </a:p>
        </p:txBody>
      </p:sp>
    </p:spTree>
    <p:extLst>
      <p:ext uri="{BB962C8B-B14F-4D97-AF65-F5344CB8AC3E}">
        <p14:creationId xmlns:p14="http://schemas.microsoft.com/office/powerpoint/2010/main" val="3385921794"/>
      </p:ext>
    </p:extLst>
  </p:cSld>
  <p:clrMapOvr>
    <a:masterClrMapping/>
  </p:clrMapOvr>
</p:sld>
</file>

<file path=ppt/theme/theme1.xml><?xml version="1.0" encoding="utf-8"?>
<a:theme xmlns:a="http://schemas.openxmlformats.org/drawingml/2006/main" name="Office Theme">
  <a:themeElements>
    <a:clrScheme name="Custom 29">
      <a:dk1>
        <a:sysClr val="windowText" lastClr="000000"/>
      </a:dk1>
      <a:lt1>
        <a:sysClr val="window" lastClr="FFFFFF"/>
      </a:lt1>
      <a:dk2>
        <a:srgbClr val="6E1E50"/>
      </a:dk2>
      <a:lt2>
        <a:srgbClr val="EEECE1"/>
      </a:lt2>
      <a:accent1>
        <a:srgbClr val="1E325F"/>
      </a:accent1>
      <a:accent2>
        <a:srgbClr val="6E1E50"/>
      </a:accent2>
      <a:accent3>
        <a:srgbClr val="7D8232"/>
      </a:accent3>
      <a:accent4>
        <a:srgbClr val="32502D"/>
      </a:accent4>
      <a:accent5>
        <a:srgbClr val="8795A0"/>
      </a:accent5>
      <a:accent6>
        <a:srgbClr val="56639D"/>
      </a:accent6>
      <a:hlink>
        <a:srgbClr val="000000"/>
      </a:hlink>
      <a:folHlink>
        <a:srgbClr val="000000"/>
      </a:folHlink>
    </a:clrScheme>
    <a:fontScheme name="Custom 6">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wrap="none">
        <a:spAutoFit/>
      </a:bodyPr>
      <a:lstStyle>
        <a:defPPr>
          <a:defRPr dirty="0" smtClean="0">
            <a:latin typeface="+mn-lt"/>
          </a:defRPr>
        </a:defPPr>
      </a:lst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marL="0" marR="0" indent="0" algn="l" defTabSz="457200" rtl="0" eaLnBrk="1" fontAlgn="auto" latinLnBrk="0" hangingPunct="1">
          <a:lnSpc>
            <a:spcPct val="100000"/>
          </a:lnSpc>
          <a:spcBef>
            <a:spcPts val="0"/>
          </a:spcBef>
          <a:spcAft>
            <a:spcPts val="0"/>
          </a:spcAft>
          <a:buClrTx/>
          <a:buSzTx/>
          <a:buFontTx/>
          <a:buNone/>
          <a:tabLst/>
          <a:defRPr i="0" u="none" strike="noStrike" kern="1200" baseline="0" dirty="0" smtClean="0">
            <a:latin typeface="Arial Narrow"/>
            <a:ea typeface="+mn-ea"/>
            <a:cs typeface="Arial Narrow"/>
          </a:defRPr>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CD68FAF5BEF1D47AE02A57010C86C80" ma:contentTypeVersion="12" ma:contentTypeDescription="Create a new document." ma:contentTypeScope="" ma:versionID="9b6ae143b8fd9c8c16e9a1ae1a5a4a49">
  <xsd:schema xmlns:xsd="http://www.w3.org/2001/XMLSchema" xmlns:xs="http://www.w3.org/2001/XMLSchema" xmlns:p="http://schemas.microsoft.com/office/2006/metadata/properties" xmlns:ns2="f2483e31-e864-4e71-94e2-cc286e69fb61" xmlns:ns3="235ff43d-26a7-42ea-a8c4-18be9aacb69b" targetNamespace="http://schemas.microsoft.com/office/2006/metadata/properties" ma:root="true" ma:fieldsID="b4fec106d6c41b2d55ef57c0a06e7ec5" ns2:_="" ns3:_="">
    <xsd:import namespace="f2483e31-e864-4e71-94e2-cc286e69fb61"/>
    <xsd:import namespace="235ff43d-26a7-42ea-a8c4-18be9aacb69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DateTaken" minOccurs="0"/>
                <xsd:element ref="ns2:MediaServiceLocation"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2483e31-e864-4e71-94e2-cc286e69fb6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35ff43d-26a7-42ea-a8c4-18be9aacb69b"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D6DA2DDA-4E94-49B3-BE48-28E9F156685D}">
  <ds:schemaRefs>
    <ds:schemaRef ds:uri="bbaa1f26-0ad6-44ce-939c-e2495ef1dad8"/>
    <ds:schemaRef ds:uri="e594d087-ff2a-4f38-b271-116aaaee5c3e"/>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22858859-ED20-450F-88A3-3795F4735F6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2483e31-e864-4e71-94e2-cc286e69fb61"/>
    <ds:schemaRef ds:uri="235ff43d-26a7-42ea-a8c4-18be9aacb69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3376612-D2A7-4E10-8A37-2C1D7883A06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ESMO-Conference-Speaker-Template-ELCC-2016-wide02</Template>
  <TotalTime>0</TotalTime>
  <Words>478</Words>
  <Application>Microsoft Office PowerPoint</Application>
  <PresentationFormat>On-screen Show (16:9)</PresentationFormat>
  <Paragraphs>28</Paragraphs>
  <Slides>11</Slides>
  <Notes>0</Notes>
  <HiddenSlides>2</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Arial Narrow</vt:lpstr>
      <vt:lpstr>Calibri</vt:lpstr>
      <vt:lpstr>Wingdings</vt:lpstr>
      <vt:lpstr>Office Theme</vt:lpstr>
      <vt:lpstr>PowerPoint Presentation</vt:lpstr>
      <vt:lpstr>DECLARATION OF INTERESTS</vt:lpstr>
      <vt:lpstr>PowerPoint Presentation</vt:lpstr>
      <vt:lpstr>DECLARATION OF INTERESTS</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Daura MELLA - ESMO</dc:creator>
  <cp:lastModifiedBy>Anthony TILKE - WordFish</cp:lastModifiedBy>
  <cp:revision>2</cp:revision>
  <dcterms:created xsi:type="dcterms:W3CDTF">2016-02-17T10:07:52Z</dcterms:created>
  <dcterms:modified xsi:type="dcterms:W3CDTF">2021-02-26T09:11:00Z</dcterms:modified>
  <cp:contentStatus>Draft</cp:contentStatus>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0x0101000CD68FAF5BEF1D47AE02A57010C86C80</vt:lpwstr>
  </property>
  <property fmtid="{D5CDD505-2E9C-101B-9397-08002B2CF9AE}" pid="3" name="Order">
    <vt:r8>11992800</vt:r8>
  </property>
  <property fmtid="{D5CDD505-2E9C-101B-9397-08002B2CF9AE}" pid="4" name="MSIP_Label_e13d7371-9acc-44df-9bd2-377df458e9c5_Enabled">
    <vt:lpwstr>true</vt:lpwstr>
  </property>
  <property fmtid="{D5CDD505-2E9C-101B-9397-08002B2CF9AE}" pid="5" name="MSIP_Label_e13d7371-9acc-44df-9bd2-377df458e9c5_SetDate">
    <vt:lpwstr>2020-04-07T07:45:06Z</vt:lpwstr>
  </property>
  <property fmtid="{D5CDD505-2E9C-101B-9397-08002B2CF9AE}" pid="6" name="MSIP_Label_e13d7371-9acc-44df-9bd2-377df458e9c5_Method">
    <vt:lpwstr>Standard</vt:lpwstr>
  </property>
  <property fmtid="{D5CDD505-2E9C-101B-9397-08002B2CF9AE}" pid="7" name="MSIP_Label_e13d7371-9acc-44df-9bd2-377df458e9c5_Name">
    <vt:lpwstr>Internal</vt:lpwstr>
  </property>
  <property fmtid="{D5CDD505-2E9C-101B-9397-08002B2CF9AE}" pid="8" name="MSIP_Label_e13d7371-9acc-44df-9bd2-377df458e9c5_SiteId">
    <vt:lpwstr>1a04eba1-b3c4-48d5-bc45-6fe8ff0ecca0</vt:lpwstr>
  </property>
  <property fmtid="{D5CDD505-2E9C-101B-9397-08002B2CF9AE}" pid="9" name="MSIP_Label_e13d7371-9acc-44df-9bd2-377df458e9c5_ActionId">
    <vt:lpwstr>e6fe4d53-448d-4a23-a0d0-000018e36b1e</vt:lpwstr>
  </property>
  <property fmtid="{D5CDD505-2E9C-101B-9397-08002B2CF9AE}" pid="10" name="MSIP_Label_e13d7371-9acc-44df-9bd2-377df458e9c5_ContentBits">
    <vt:lpwstr>0</vt:lpwstr>
  </property>
  <property fmtid="{D5CDD505-2E9C-101B-9397-08002B2CF9AE}" pid="11" name="Classification">
    <vt:lpwstr>[DC2] Internal</vt:lpwstr>
  </property>
  <property fmtid="{D5CDD505-2E9C-101B-9397-08002B2CF9AE}" pid="12" name="_dlc_DocIdItemGuid">
    <vt:lpwstr>9479c8b4-f45c-42dd-89a0-73946fbd0c22</vt:lpwstr>
  </property>
</Properties>
</file>