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7" r:id="rId7"/>
    <p:sldId id="259" r:id="rId8"/>
    <p:sldId id="262" r:id="rId9"/>
    <p:sldId id="261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285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47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329" userDrawn="1">
          <p15:clr>
            <a:srgbClr val="A4A3A4"/>
          </p15:clr>
        </p15:guide>
        <p15:guide id="7" orient="horz" pos="3707">
          <p15:clr>
            <a:srgbClr val="A4A3A4"/>
          </p15:clr>
        </p15:guide>
        <p15:guide id="8" orient="horz" pos="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07D"/>
    <a:srgbClr val="853D93"/>
    <a:srgbClr val="9D78A6"/>
    <a:srgbClr val="4F8EA0"/>
    <a:srgbClr val="026493"/>
    <a:srgbClr val="00646E"/>
    <a:srgbClr val="8795A0"/>
    <a:srgbClr val="56639D"/>
    <a:srgbClr val="525986"/>
    <a:srgbClr val="72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64F75-54BC-4DD0-B2BA-394C598DDA95}" v="50" dt="2020-11-02T13:31:34.643"/>
  </p1510:revLst>
</p1510:revInfo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7537" autoAdjust="0"/>
  </p:normalViewPr>
  <p:slideViewPr>
    <p:cSldViewPr snapToGrid="0" snapToObjects="1" showGuides="1">
      <p:cViewPr varScale="1">
        <p:scale>
          <a:sx n="78" d="100"/>
          <a:sy n="78" d="100"/>
        </p:scale>
        <p:origin x="43" y="72"/>
      </p:cViewPr>
      <p:guideLst>
        <p:guide orient="horz" pos="4247"/>
        <p:guide pos="285"/>
        <p:guide pos="158"/>
        <p:guide pos="5475"/>
        <p:guide pos="2880"/>
        <p:guide orient="horz" pos="1329"/>
        <p:guide orient="horz" pos="3707"/>
        <p:guide orient="horz" pos="789"/>
      </p:guideLst>
    </p:cSldViewPr>
  </p:slideViewPr>
  <p:outlineViewPr>
    <p:cViewPr>
      <p:scale>
        <a:sx n="33" d="100"/>
        <a:sy n="33" d="100"/>
      </p:scale>
      <p:origin x="0" y="-27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MAINO - ESMO" userId="0e04cdf6-27b3-4e1e-8a38-161a3a714cd4" providerId="ADAL" clId="{8B564F75-54BC-4DD0-B2BA-394C598DDA95}"/>
    <pc:docChg chg="custSel addSld delSld modSld modMainMaster">
      <pc:chgData name="Francesca MAINO - ESMO" userId="0e04cdf6-27b3-4e1e-8a38-161a3a714cd4" providerId="ADAL" clId="{8B564F75-54BC-4DD0-B2BA-394C598DDA95}" dt="2020-11-02T13:31:28.861" v="108" actId="1076"/>
      <pc:docMkLst>
        <pc:docMk/>
      </pc:docMkLst>
      <pc:sldChg chg="modSp">
        <pc:chgData name="Francesca MAINO - ESMO" userId="0e04cdf6-27b3-4e1e-8a38-161a3a714cd4" providerId="ADAL" clId="{8B564F75-54BC-4DD0-B2BA-394C598DDA95}" dt="2020-11-02T13:31:28.861" v="108" actId="1076"/>
        <pc:sldMkLst>
          <pc:docMk/>
          <pc:sldMk cId="3265644906" sldId="257"/>
        </pc:sldMkLst>
        <pc:spChg chg="mod">
          <ac:chgData name="Francesca MAINO - ESMO" userId="0e04cdf6-27b3-4e1e-8a38-161a3a714cd4" providerId="ADAL" clId="{8B564F75-54BC-4DD0-B2BA-394C598DDA95}" dt="2020-11-02T13:31:28.861" v="108" actId="1076"/>
          <ac:spMkLst>
            <pc:docMk/>
            <pc:sldMk cId="3265644906" sldId="257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8B564F75-54BC-4DD0-B2BA-394C598DDA95}" dt="2020-11-02T13:31:26.860" v="107" actId="1076"/>
          <ac:spMkLst>
            <pc:docMk/>
            <pc:sldMk cId="3265644906" sldId="257"/>
            <ac:spMk id="3" creationId="{00000000-0000-0000-0000-000000000000}"/>
          </ac:spMkLst>
        </pc:spChg>
      </pc:sldChg>
      <pc:sldChg chg="del">
        <pc:chgData name="Francesca MAINO - ESMO" userId="0e04cdf6-27b3-4e1e-8a38-161a3a714cd4" providerId="ADAL" clId="{8B564F75-54BC-4DD0-B2BA-394C598DDA95}" dt="2020-11-02T13:27:54.842" v="80" actId="2696"/>
        <pc:sldMkLst>
          <pc:docMk/>
          <pc:sldMk cId="1720991944" sldId="260"/>
        </pc:sldMkLst>
      </pc:sldChg>
      <pc:sldChg chg="add">
        <pc:chgData name="Francesca MAINO - ESMO" userId="0e04cdf6-27b3-4e1e-8a38-161a3a714cd4" providerId="ADAL" clId="{8B564F75-54BC-4DD0-B2BA-394C598DDA95}" dt="2020-11-02T13:28:10.197" v="81"/>
        <pc:sldMkLst>
          <pc:docMk/>
          <pc:sldMk cId="2428100696" sldId="262"/>
        </pc:sldMkLst>
      </pc:sldChg>
      <pc:sldMasterChg chg="delSldLayout modSldLayout">
        <pc:chgData name="Francesca MAINO - ESMO" userId="0e04cdf6-27b3-4e1e-8a38-161a3a714cd4" providerId="ADAL" clId="{8B564F75-54BC-4DD0-B2BA-394C598DDA95}" dt="2020-11-02T13:26:29.461" v="76" actId="207"/>
        <pc:sldMasterMkLst>
          <pc:docMk/>
          <pc:sldMasterMk cId="0" sldId="2147493455"/>
        </pc:sldMasterMkLst>
        <pc:sldLayoutChg chg="addSp delSp modSp">
          <pc:chgData name="Francesca MAINO - ESMO" userId="0e04cdf6-27b3-4e1e-8a38-161a3a714cd4" providerId="ADAL" clId="{8B564F75-54BC-4DD0-B2BA-394C598DDA95}" dt="2020-11-02T13:23:34.134" v="31" actId="207"/>
          <pc:sldLayoutMkLst>
            <pc:docMk/>
            <pc:sldMasterMk cId="0" sldId="2147493455"/>
            <pc:sldLayoutMk cId="1522699082" sldId="2147493640"/>
          </pc:sldLayoutMkLst>
          <pc:spChg chg="mod">
            <ac:chgData name="Francesca MAINO - ESMO" userId="0e04cdf6-27b3-4e1e-8a38-161a3a714cd4" providerId="ADAL" clId="{8B564F75-54BC-4DD0-B2BA-394C598DDA95}" dt="2020-11-02T13:23:34.134" v="31" actId="207"/>
            <ac:spMkLst>
              <pc:docMk/>
              <pc:sldMasterMk cId="0" sldId="2147493455"/>
              <pc:sldLayoutMk cId="1522699082" sldId="2147493640"/>
              <ac:spMk id="21" creationId="{00000000-0000-0000-0000-000000000000}"/>
            </ac:spMkLst>
          </pc:spChg>
          <pc:picChg chg="add mod">
            <ac:chgData name="Francesca MAINO - ESMO" userId="0e04cdf6-27b3-4e1e-8a38-161a3a714cd4" providerId="ADAL" clId="{8B564F75-54BC-4DD0-B2BA-394C598DDA95}" dt="2020-11-02T13:19:57.141" v="4" actId="14100"/>
            <ac:picMkLst>
              <pc:docMk/>
              <pc:sldMasterMk cId="0" sldId="2147493455"/>
              <pc:sldLayoutMk cId="1522699082" sldId="2147493640"/>
              <ac:picMk id="5" creationId="{A9DBEEA3-2C18-49B6-9B27-5BFEFA08750E}"/>
            </ac:picMkLst>
          </pc:picChg>
          <pc:picChg chg="del">
            <ac:chgData name="Francesca MAINO - ESMO" userId="0e04cdf6-27b3-4e1e-8a38-161a3a714cd4" providerId="ADAL" clId="{8B564F75-54BC-4DD0-B2BA-394C598DDA95}" dt="2020-11-02T13:19:59.264" v="5" actId="478"/>
            <ac:picMkLst>
              <pc:docMk/>
              <pc:sldMasterMk cId="0" sldId="2147493455"/>
              <pc:sldLayoutMk cId="1522699082" sldId="2147493640"/>
              <ac:picMk id="7" creationId="{93A76A8B-1DC0-4018-9290-D8C09A5195D3}"/>
            </ac:picMkLst>
          </pc:picChg>
          <pc:picChg chg="add del mod">
            <ac:chgData name="Francesca MAINO - ESMO" userId="0e04cdf6-27b3-4e1e-8a38-161a3a714cd4" providerId="ADAL" clId="{8B564F75-54BC-4DD0-B2BA-394C598DDA95}" dt="2020-11-02T13:21:54.837" v="12" actId="478"/>
            <ac:picMkLst>
              <pc:docMk/>
              <pc:sldMasterMk cId="0" sldId="2147493455"/>
              <pc:sldLayoutMk cId="1522699082" sldId="2147493640"/>
              <ac:picMk id="8" creationId="{2093F61C-720A-4A58-A6E4-78FEF43540C3}"/>
            </ac:picMkLst>
          </pc:picChg>
          <pc:picChg chg="del">
            <ac:chgData name="Francesca MAINO - ESMO" userId="0e04cdf6-27b3-4e1e-8a38-161a3a714cd4" providerId="ADAL" clId="{8B564F75-54BC-4DD0-B2BA-394C598DDA95}" dt="2020-11-02T13:21:27.703" v="6" actId="478"/>
            <ac:picMkLst>
              <pc:docMk/>
              <pc:sldMasterMk cId="0" sldId="2147493455"/>
              <pc:sldLayoutMk cId="1522699082" sldId="2147493640"/>
              <ac:picMk id="11" creationId="{A6FC1073-788E-4971-AE79-8C7F293B3488}"/>
            </ac:picMkLst>
          </pc:picChg>
          <pc:picChg chg="add mod ord">
            <ac:chgData name="Francesca MAINO - ESMO" userId="0e04cdf6-27b3-4e1e-8a38-161a3a714cd4" providerId="ADAL" clId="{8B564F75-54BC-4DD0-B2BA-394C598DDA95}" dt="2020-11-02T13:23:25.710" v="30" actId="171"/>
            <ac:picMkLst>
              <pc:docMk/>
              <pc:sldMasterMk cId="0" sldId="2147493455"/>
              <pc:sldLayoutMk cId="1522699082" sldId="2147493640"/>
              <ac:picMk id="12" creationId="{4C31605F-BB3A-4F33-866F-D663010C6700}"/>
            </ac:picMkLst>
          </pc:picChg>
          <pc:picChg chg="add del mod">
            <ac:chgData name="Francesca MAINO - ESMO" userId="0e04cdf6-27b3-4e1e-8a38-161a3a714cd4" providerId="ADAL" clId="{8B564F75-54BC-4DD0-B2BA-394C598DDA95}" dt="2020-11-02T13:22:19.709" v="20" actId="478"/>
            <ac:picMkLst>
              <pc:docMk/>
              <pc:sldMasterMk cId="0" sldId="2147493455"/>
              <pc:sldLayoutMk cId="1522699082" sldId="2147493640"/>
              <ac:picMk id="14" creationId="{91CCBF50-E541-4A1D-B2CC-A05F63E476D2}"/>
            </ac:picMkLst>
          </pc:picChg>
          <pc:picChg chg="add mod">
            <ac:chgData name="Francesca MAINO - ESMO" userId="0e04cdf6-27b3-4e1e-8a38-161a3a714cd4" providerId="ADAL" clId="{8B564F75-54BC-4DD0-B2BA-394C598DDA95}" dt="2020-11-02T13:23:15.340" v="27" actId="1076"/>
            <ac:picMkLst>
              <pc:docMk/>
              <pc:sldMasterMk cId="0" sldId="2147493455"/>
              <pc:sldLayoutMk cId="1522699082" sldId="2147493640"/>
              <ac:picMk id="16" creationId="{2E70CB8F-73ED-4038-810F-FE5C8AD50C23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5:30.676" v="65" actId="14100"/>
          <pc:sldLayoutMkLst>
            <pc:docMk/>
            <pc:sldMasterMk cId="0" sldId="2147493455"/>
            <pc:sldLayoutMk cId="115419589" sldId="2147493641"/>
          </pc:sldLayoutMkLst>
          <pc:picChg chg="add mod ord">
            <ac:chgData name="Francesca MAINO - ESMO" userId="0e04cdf6-27b3-4e1e-8a38-161a3a714cd4" providerId="ADAL" clId="{8B564F75-54BC-4DD0-B2BA-394C598DDA95}" dt="2020-11-02T13:23:54.581" v="40" actId="167"/>
            <ac:picMkLst>
              <pc:docMk/>
              <pc:sldMasterMk cId="0" sldId="2147493455"/>
              <pc:sldLayoutMk cId="115419589" sldId="2147493641"/>
              <ac:picMk id="5" creationId="{86939E94-5EB9-4191-9E81-01F270333E0B}"/>
            </ac:picMkLst>
          </pc:picChg>
          <pc:picChg chg="add mod">
            <ac:chgData name="Francesca MAINO - ESMO" userId="0e04cdf6-27b3-4e1e-8a38-161a3a714cd4" providerId="ADAL" clId="{8B564F75-54BC-4DD0-B2BA-394C598DDA95}" dt="2020-11-02T13:25:30.676" v="65" actId="14100"/>
            <ac:picMkLst>
              <pc:docMk/>
              <pc:sldMasterMk cId="0" sldId="2147493455"/>
              <pc:sldLayoutMk cId="115419589" sldId="2147493641"/>
              <ac:picMk id="6" creationId="{C2028371-95C3-40C5-ABD3-5D9EC0E0FC2C}"/>
            </ac:picMkLst>
          </pc:picChg>
          <pc:picChg chg="del">
            <ac:chgData name="Francesca MAINO - ESMO" userId="0e04cdf6-27b3-4e1e-8a38-161a3a714cd4" providerId="ADAL" clId="{8B564F75-54BC-4DD0-B2BA-394C598DDA95}" dt="2020-11-02T13:23:57.053" v="41" actId="478"/>
            <ac:picMkLst>
              <pc:docMk/>
              <pc:sldMasterMk cId="0" sldId="2147493455"/>
              <pc:sldLayoutMk cId="115419589" sldId="2147493641"/>
              <ac:picMk id="7" creationId="{FAA936EE-C1FF-4FCF-B1C4-F34F123F3AA0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5:52.045" v="68" actId="207"/>
          <pc:sldLayoutMkLst>
            <pc:docMk/>
            <pc:sldMasterMk cId="0" sldId="2147493455"/>
            <pc:sldLayoutMk cId="309067468" sldId="2147493642"/>
          </pc:sldLayoutMkLst>
          <pc:spChg chg="mod">
            <ac:chgData name="Francesca MAINO - ESMO" userId="0e04cdf6-27b3-4e1e-8a38-161a3a714cd4" providerId="ADAL" clId="{8B564F75-54BC-4DD0-B2BA-394C598DDA95}" dt="2020-11-02T13:25:41.263" v="66" actId="207"/>
            <ac:spMkLst>
              <pc:docMk/>
              <pc:sldMasterMk cId="0" sldId="2147493455"/>
              <pc:sldLayoutMk cId="309067468" sldId="2147493642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5:49.969" v="67" actId="207"/>
            <ac:spMkLst>
              <pc:docMk/>
              <pc:sldMasterMk cId="0" sldId="2147493455"/>
              <pc:sldLayoutMk cId="309067468" sldId="2147493642"/>
              <ac:spMk id="12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5:52.045" v="68" actId="207"/>
            <ac:spMkLst>
              <pc:docMk/>
              <pc:sldMasterMk cId="0" sldId="2147493455"/>
              <pc:sldLayoutMk cId="309067468" sldId="2147493642"/>
              <ac:spMk id="13" creationId="{00000000-0000-0000-0000-000000000000}"/>
            </ac:spMkLst>
          </pc:spChg>
          <pc:picChg chg="del">
            <ac:chgData name="Francesca MAINO - ESMO" userId="0e04cdf6-27b3-4e1e-8a38-161a3a714cd4" providerId="ADAL" clId="{8B564F75-54BC-4DD0-B2BA-394C598DDA95}" dt="2020-11-02T13:24:00.964" v="42" actId="478"/>
            <ac:picMkLst>
              <pc:docMk/>
              <pc:sldMasterMk cId="0" sldId="2147493455"/>
              <pc:sldLayoutMk cId="309067468" sldId="2147493642"/>
              <ac:picMk id="6" creationId="{DBEA7E5A-7CBE-4C80-B00B-364AFAF03335}"/>
            </ac:picMkLst>
          </pc:picChg>
          <pc:picChg chg="add">
            <ac:chgData name="Francesca MAINO - ESMO" userId="0e04cdf6-27b3-4e1e-8a38-161a3a714cd4" providerId="ADAL" clId="{8B564F75-54BC-4DD0-B2BA-394C598DDA95}" dt="2020-11-02T13:24:01.203" v="43"/>
            <ac:picMkLst>
              <pc:docMk/>
              <pc:sldMasterMk cId="0" sldId="2147493455"/>
              <pc:sldLayoutMk cId="309067468" sldId="2147493642"/>
              <ac:picMk id="7" creationId="{E65F626E-0FE7-4376-954C-06056CF75196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6:29.461" v="76" actId="207"/>
          <pc:sldLayoutMkLst>
            <pc:docMk/>
            <pc:sldMasterMk cId="0" sldId="2147493455"/>
            <pc:sldLayoutMk cId="1840261251" sldId="2147493643"/>
          </pc:sldLayoutMkLst>
          <pc:spChg chg="mod">
            <ac:chgData name="Francesca MAINO - ESMO" userId="0e04cdf6-27b3-4e1e-8a38-161a3a714cd4" providerId="ADAL" clId="{8B564F75-54BC-4DD0-B2BA-394C598DDA95}" dt="2020-11-02T13:25:59.309" v="69" actId="207"/>
            <ac:spMkLst>
              <pc:docMk/>
              <pc:sldMasterMk cId="0" sldId="2147493455"/>
              <pc:sldLayoutMk cId="1840261251" sldId="2147493643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29.461" v="76" actId="207"/>
            <ac:spMkLst>
              <pc:docMk/>
              <pc:sldMasterMk cId="0" sldId="2147493455"/>
              <pc:sldLayoutMk cId="1840261251" sldId="2147493643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5:59.309" v="69" actId="207"/>
            <ac:spMkLst>
              <pc:docMk/>
              <pc:sldMasterMk cId="0" sldId="2147493455"/>
              <pc:sldLayoutMk cId="1840261251" sldId="2147493643"/>
              <ac:spMk id="11" creationId="{00000000-0000-0000-0000-000000000000}"/>
            </ac:spMkLst>
          </pc:spChg>
          <pc:picChg chg="del">
            <ac:chgData name="Francesca MAINO - ESMO" userId="0e04cdf6-27b3-4e1e-8a38-161a3a714cd4" providerId="ADAL" clId="{8B564F75-54BC-4DD0-B2BA-394C598DDA95}" dt="2020-11-02T13:24:04.220" v="44" actId="478"/>
            <ac:picMkLst>
              <pc:docMk/>
              <pc:sldMasterMk cId="0" sldId="2147493455"/>
              <pc:sldLayoutMk cId="1840261251" sldId="2147493643"/>
              <ac:picMk id="8" creationId="{A74F4886-7D30-4952-B3D7-E3A203B37415}"/>
            </ac:picMkLst>
          </pc:picChg>
          <pc:picChg chg="add">
            <ac:chgData name="Francesca MAINO - ESMO" userId="0e04cdf6-27b3-4e1e-8a38-161a3a714cd4" providerId="ADAL" clId="{8B564F75-54BC-4DD0-B2BA-394C598DDA95}" dt="2020-11-02T13:24:04.507" v="45"/>
            <ac:picMkLst>
              <pc:docMk/>
              <pc:sldMasterMk cId="0" sldId="2147493455"/>
              <pc:sldLayoutMk cId="1840261251" sldId="2147493643"/>
              <ac:picMk id="9" creationId="{D07817CF-0162-4F25-BE1B-35FCF18AF071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6:26.589" v="75" actId="207"/>
          <pc:sldLayoutMkLst>
            <pc:docMk/>
            <pc:sldMasterMk cId="0" sldId="2147493455"/>
            <pc:sldLayoutMk cId="2192703510" sldId="2147493644"/>
          </pc:sldLayoutMkLst>
          <pc:spChg chg="mod">
            <ac:chgData name="Francesca MAINO - ESMO" userId="0e04cdf6-27b3-4e1e-8a38-161a3a714cd4" providerId="ADAL" clId="{8B564F75-54BC-4DD0-B2BA-394C598DDA95}" dt="2020-11-02T13:26:03.429" v="70" actId="207"/>
            <ac:spMkLst>
              <pc:docMk/>
              <pc:sldMasterMk cId="0" sldId="2147493455"/>
              <pc:sldLayoutMk cId="2192703510" sldId="2147493644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26.589" v="75" actId="207"/>
            <ac:spMkLst>
              <pc:docMk/>
              <pc:sldMasterMk cId="0" sldId="2147493455"/>
              <pc:sldLayoutMk cId="2192703510" sldId="2147493644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03.429" v="70" actId="207"/>
            <ac:spMkLst>
              <pc:docMk/>
              <pc:sldMasterMk cId="0" sldId="2147493455"/>
              <pc:sldLayoutMk cId="2192703510" sldId="2147493644"/>
              <ac:spMk id="11" creationId="{00000000-0000-0000-0000-000000000000}"/>
            </ac:spMkLst>
          </pc:spChg>
          <pc:picChg chg="del">
            <ac:chgData name="Francesca MAINO - ESMO" userId="0e04cdf6-27b3-4e1e-8a38-161a3a714cd4" providerId="ADAL" clId="{8B564F75-54BC-4DD0-B2BA-394C598DDA95}" dt="2020-11-02T13:24:06.917" v="46" actId="478"/>
            <ac:picMkLst>
              <pc:docMk/>
              <pc:sldMasterMk cId="0" sldId="2147493455"/>
              <pc:sldLayoutMk cId="2192703510" sldId="2147493644"/>
              <ac:picMk id="8" creationId="{D4847FB1-C595-4EAF-891E-44D89BE1AD46}"/>
            </ac:picMkLst>
          </pc:picChg>
          <pc:picChg chg="add">
            <ac:chgData name="Francesca MAINO - ESMO" userId="0e04cdf6-27b3-4e1e-8a38-161a3a714cd4" providerId="ADAL" clId="{8B564F75-54BC-4DD0-B2BA-394C598DDA95}" dt="2020-11-02T13:24:07.138" v="47"/>
            <ac:picMkLst>
              <pc:docMk/>
              <pc:sldMasterMk cId="0" sldId="2147493455"/>
              <pc:sldLayoutMk cId="2192703510" sldId="2147493644"/>
              <ac:picMk id="9" creationId="{F04F0377-6627-4C8F-A454-E8ABCF3A4498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6:23.241" v="74" actId="207"/>
          <pc:sldLayoutMkLst>
            <pc:docMk/>
            <pc:sldMasterMk cId="0" sldId="2147493455"/>
            <pc:sldLayoutMk cId="3278467359" sldId="2147493645"/>
          </pc:sldLayoutMkLst>
          <pc:spChg chg="mod">
            <ac:chgData name="Francesca MAINO - ESMO" userId="0e04cdf6-27b3-4e1e-8a38-161a3a714cd4" providerId="ADAL" clId="{8B564F75-54BC-4DD0-B2BA-394C598DDA95}" dt="2020-11-02T13:26:06.628" v="71" actId="207"/>
            <ac:spMkLst>
              <pc:docMk/>
              <pc:sldMasterMk cId="0" sldId="2147493455"/>
              <pc:sldLayoutMk cId="3278467359" sldId="2147493645"/>
              <ac:spMk id="4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23.241" v="74" actId="207"/>
            <ac:spMkLst>
              <pc:docMk/>
              <pc:sldMasterMk cId="0" sldId="2147493455"/>
              <pc:sldLayoutMk cId="3278467359" sldId="2147493645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06.628" v="71" actId="207"/>
            <ac:spMkLst>
              <pc:docMk/>
              <pc:sldMasterMk cId="0" sldId="2147493455"/>
              <pc:sldLayoutMk cId="3278467359" sldId="2147493645"/>
              <ac:spMk id="10" creationId="{00000000-0000-0000-0000-000000000000}"/>
            </ac:spMkLst>
          </pc:spChg>
          <pc:picChg chg="del">
            <ac:chgData name="Francesca MAINO - ESMO" userId="0e04cdf6-27b3-4e1e-8a38-161a3a714cd4" providerId="ADAL" clId="{8B564F75-54BC-4DD0-B2BA-394C598DDA95}" dt="2020-11-02T13:24:08.989" v="48" actId="478"/>
            <ac:picMkLst>
              <pc:docMk/>
              <pc:sldMasterMk cId="0" sldId="2147493455"/>
              <pc:sldLayoutMk cId="3278467359" sldId="2147493645"/>
              <ac:picMk id="6" creationId="{57D0962B-43C0-45DE-85BF-EEBE9AE62C4C}"/>
            </ac:picMkLst>
          </pc:picChg>
          <pc:picChg chg="add">
            <ac:chgData name="Francesca MAINO - ESMO" userId="0e04cdf6-27b3-4e1e-8a38-161a3a714cd4" providerId="ADAL" clId="{8B564F75-54BC-4DD0-B2BA-394C598DDA95}" dt="2020-11-02T13:24:09.229" v="49"/>
            <ac:picMkLst>
              <pc:docMk/>
              <pc:sldMasterMk cId="0" sldId="2147493455"/>
              <pc:sldLayoutMk cId="3278467359" sldId="2147493645"/>
              <ac:picMk id="8" creationId="{E5E78EB6-01C7-43FF-9D97-BFF902E5094E}"/>
            </ac:picMkLst>
          </pc:picChg>
        </pc:sldLayoutChg>
        <pc:sldLayoutChg chg="addSp delSp">
          <pc:chgData name="Francesca MAINO - ESMO" userId="0e04cdf6-27b3-4e1e-8a38-161a3a714cd4" providerId="ADAL" clId="{8B564F75-54BC-4DD0-B2BA-394C598DDA95}" dt="2020-11-02T13:24:11.393" v="51"/>
          <pc:sldLayoutMkLst>
            <pc:docMk/>
            <pc:sldMasterMk cId="0" sldId="2147493455"/>
            <pc:sldLayoutMk cId="2599831872" sldId="2147493646"/>
          </pc:sldLayoutMkLst>
          <pc:picChg chg="del">
            <ac:chgData name="Francesca MAINO - ESMO" userId="0e04cdf6-27b3-4e1e-8a38-161a3a714cd4" providerId="ADAL" clId="{8B564F75-54BC-4DD0-B2BA-394C598DDA95}" dt="2020-11-02T13:24:11.092" v="50" actId="478"/>
            <ac:picMkLst>
              <pc:docMk/>
              <pc:sldMasterMk cId="0" sldId="2147493455"/>
              <pc:sldLayoutMk cId="2599831872" sldId="2147493646"/>
              <ac:picMk id="3" creationId="{71BA4789-952C-4F0B-9CC8-BFB7FFF65A84}"/>
            </ac:picMkLst>
          </pc:picChg>
          <pc:picChg chg="add">
            <ac:chgData name="Francesca MAINO - ESMO" userId="0e04cdf6-27b3-4e1e-8a38-161a3a714cd4" providerId="ADAL" clId="{8B564F75-54BC-4DD0-B2BA-394C598DDA95}" dt="2020-11-02T13:24:11.393" v="51"/>
            <ac:picMkLst>
              <pc:docMk/>
              <pc:sldMasterMk cId="0" sldId="2147493455"/>
              <pc:sldLayoutMk cId="2599831872" sldId="2147493646"/>
              <ac:picMk id="4" creationId="{027202E2-EC64-457E-9873-686B846E2BC6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6:12.787" v="72" actId="207"/>
          <pc:sldLayoutMkLst>
            <pc:docMk/>
            <pc:sldMasterMk cId="0" sldId="2147493455"/>
            <pc:sldLayoutMk cId="3902353305" sldId="2147493647"/>
          </pc:sldLayoutMkLst>
          <pc:spChg chg="mod">
            <ac:chgData name="Francesca MAINO - ESMO" userId="0e04cdf6-27b3-4e1e-8a38-161a3a714cd4" providerId="ADAL" clId="{8B564F75-54BC-4DD0-B2BA-394C598DDA95}" dt="2020-11-02T13:26:12.787" v="72" actId="207"/>
            <ac:spMkLst>
              <pc:docMk/>
              <pc:sldMasterMk cId="0" sldId="2147493455"/>
              <pc:sldLayoutMk cId="3902353305" sldId="2147493647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12.787" v="72" actId="207"/>
            <ac:spMkLst>
              <pc:docMk/>
              <pc:sldMasterMk cId="0" sldId="2147493455"/>
              <pc:sldLayoutMk cId="3902353305" sldId="2147493647"/>
              <ac:spMk id="7" creationId="{00000000-0000-0000-0000-000000000000}"/>
            </ac:spMkLst>
          </pc:spChg>
          <pc:picChg chg="add">
            <ac:chgData name="Francesca MAINO - ESMO" userId="0e04cdf6-27b3-4e1e-8a38-161a3a714cd4" providerId="ADAL" clId="{8B564F75-54BC-4DD0-B2BA-394C598DDA95}" dt="2020-11-02T13:24:14.253" v="53"/>
            <ac:picMkLst>
              <pc:docMk/>
              <pc:sldMasterMk cId="0" sldId="2147493455"/>
              <pc:sldLayoutMk cId="3902353305" sldId="2147493647"/>
              <ac:picMk id="8" creationId="{3D427E62-1841-4E7E-94D5-4948D89D5C6B}"/>
            </ac:picMkLst>
          </pc:picChg>
          <pc:picChg chg="del">
            <ac:chgData name="Francesca MAINO - ESMO" userId="0e04cdf6-27b3-4e1e-8a38-161a3a714cd4" providerId="ADAL" clId="{8B564F75-54BC-4DD0-B2BA-394C598DDA95}" dt="2020-11-02T13:24:13.980" v="52" actId="478"/>
            <ac:picMkLst>
              <pc:docMk/>
              <pc:sldMasterMk cId="0" sldId="2147493455"/>
              <pc:sldLayoutMk cId="3902353305" sldId="2147493647"/>
              <ac:picMk id="9" creationId="{699B2489-EBE9-4967-A2EB-B0E0B71F41F2}"/>
            </ac:picMkLst>
          </pc:picChg>
        </pc:sldLayoutChg>
        <pc:sldLayoutChg chg="addSp delSp modSp">
          <pc:chgData name="Francesca MAINO - ESMO" userId="0e04cdf6-27b3-4e1e-8a38-161a3a714cd4" providerId="ADAL" clId="{8B564F75-54BC-4DD0-B2BA-394C598DDA95}" dt="2020-11-02T13:26:17.031" v="73" actId="207"/>
          <pc:sldLayoutMkLst>
            <pc:docMk/>
            <pc:sldMasterMk cId="0" sldId="2147493455"/>
            <pc:sldLayoutMk cId="2229668312" sldId="2147493648"/>
          </pc:sldLayoutMkLst>
          <pc:spChg chg="mod">
            <ac:chgData name="Francesca MAINO - ESMO" userId="0e04cdf6-27b3-4e1e-8a38-161a3a714cd4" providerId="ADAL" clId="{8B564F75-54BC-4DD0-B2BA-394C598DDA95}" dt="2020-11-02T13:26:17.031" v="73" actId="207"/>
            <ac:spMkLst>
              <pc:docMk/>
              <pc:sldMasterMk cId="0" sldId="2147493455"/>
              <pc:sldLayoutMk cId="2229668312" sldId="2147493648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17.031" v="73" actId="207"/>
            <ac:spMkLst>
              <pc:docMk/>
              <pc:sldMasterMk cId="0" sldId="2147493455"/>
              <pc:sldLayoutMk cId="2229668312" sldId="2147493648"/>
              <ac:spMk id="6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17.031" v="73" actId="207"/>
            <ac:spMkLst>
              <pc:docMk/>
              <pc:sldMasterMk cId="0" sldId="2147493455"/>
              <pc:sldLayoutMk cId="2229668312" sldId="2147493648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8B564F75-54BC-4DD0-B2BA-394C598DDA95}" dt="2020-11-02T13:26:17.031" v="73" actId="207"/>
            <ac:spMkLst>
              <pc:docMk/>
              <pc:sldMasterMk cId="0" sldId="2147493455"/>
              <pc:sldLayoutMk cId="2229668312" sldId="2147493648"/>
              <ac:spMk id="12" creationId="{9C41762A-FB87-4D8B-8DB4-D9EEF6C059C3}"/>
            </ac:spMkLst>
          </pc:spChg>
          <pc:spChg chg="add">
            <ac:chgData name="Francesca MAINO - ESMO" userId="0e04cdf6-27b3-4e1e-8a38-161a3a714cd4" providerId="ADAL" clId="{8B564F75-54BC-4DD0-B2BA-394C598DDA95}" dt="2020-11-02T13:24:55.300" v="60"/>
            <ac:spMkLst>
              <pc:docMk/>
              <pc:sldMasterMk cId="0" sldId="2147493455"/>
              <pc:sldLayoutMk cId="2229668312" sldId="2147493648"/>
              <ac:spMk id="14" creationId="{BCC76C5E-8853-44E1-B430-57C75BA66180}"/>
            </ac:spMkLst>
          </pc:spChg>
          <pc:spChg chg="del">
            <ac:chgData name="Francesca MAINO - ESMO" userId="0e04cdf6-27b3-4e1e-8a38-161a3a714cd4" providerId="ADAL" clId="{8B564F75-54BC-4DD0-B2BA-394C598DDA95}" dt="2020-11-02T13:24:55.064" v="59" actId="478"/>
            <ac:spMkLst>
              <pc:docMk/>
              <pc:sldMasterMk cId="0" sldId="2147493455"/>
              <pc:sldLayoutMk cId="2229668312" sldId="2147493648"/>
              <ac:spMk id="15" creationId="{9D2741BD-B7FD-4467-9376-60BFD87166F5}"/>
            </ac:spMkLst>
          </pc:spChg>
          <pc:picChg chg="add">
            <ac:chgData name="Francesca MAINO - ESMO" userId="0e04cdf6-27b3-4e1e-8a38-161a3a714cd4" providerId="ADAL" clId="{8B564F75-54BC-4DD0-B2BA-394C598DDA95}" dt="2020-11-02T13:24:43.226" v="57"/>
            <ac:picMkLst>
              <pc:docMk/>
              <pc:sldMasterMk cId="0" sldId="2147493455"/>
              <pc:sldLayoutMk cId="2229668312" sldId="2147493648"/>
              <ac:picMk id="11" creationId="{85AFC18E-DD1B-441E-A101-82E3E99797C7}"/>
            </ac:picMkLst>
          </pc:picChg>
          <pc:picChg chg="add">
            <ac:chgData name="Francesca MAINO - ESMO" userId="0e04cdf6-27b3-4e1e-8a38-161a3a714cd4" providerId="ADAL" clId="{8B564F75-54BC-4DD0-B2BA-394C598DDA95}" dt="2020-11-02T13:24:55.300" v="60"/>
            <ac:picMkLst>
              <pc:docMk/>
              <pc:sldMasterMk cId="0" sldId="2147493455"/>
              <pc:sldLayoutMk cId="2229668312" sldId="2147493648"/>
              <ac:picMk id="13" creationId="{F416C27B-A940-4E19-961E-44D59C97C205}"/>
            </ac:picMkLst>
          </pc:picChg>
          <pc:picChg chg="del">
            <ac:chgData name="Francesca MAINO - ESMO" userId="0e04cdf6-27b3-4e1e-8a38-161a3a714cd4" providerId="ADAL" clId="{8B564F75-54BC-4DD0-B2BA-394C598DDA95}" dt="2020-11-02T13:24:43.060" v="56" actId="478"/>
            <ac:picMkLst>
              <pc:docMk/>
              <pc:sldMasterMk cId="0" sldId="2147493455"/>
              <pc:sldLayoutMk cId="2229668312" sldId="2147493648"/>
              <ac:picMk id="16" creationId="{61803895-BF28-420F-B133-40FF555F1895}"/>
            </ac:picMkLst>
          </pc:picChg>
          <pc:picChg chg="add">
            <ac:chgData name="Francesca MAINO - ESMO" userId="0e04cdf6-27b3-4e1e-8a38-161a3a714cd4" providerId="ADAL" clId="{8B564F75-54BC-4DD0-B2BA-394C598DDA95}" dt="2020-11-02T13:24:55.300" v="60"/>
            <ac:picMkLst>
              <pc:docMk/>
              <pc:sldMasterMk cId="0" sldId="2147493455"/>
              <pc:sldLayoutMk cId="2229668312" sldId="2147493648"/>
              <ac:picMk id="17" creationId="{F439A803-2641-4392-B18E-49C9FE22676D}"/>
            </ac:picMkLst>
          </pc:picChg>
          <pc:picChg chg="del">
            <ac:chgData name="Francesca MAINO - ESMO" userId="0e04cdf6-27b3-4e1e-8a38-161a3a714cd4" providerId="ADAL" clId="{8B564F75-54BC-4DD0-B2BA-394C598DDA95}" dt="2020-11-02T13:24:53.044" v="58" actId="478"/>
            <ac:picMkLst>
              <pc:docMk/>
              <pc:sldMasterMk cId="0" sldId="2147493455"/>
              <pc:sldLayoutMk cId="2229668312" sldId="2147493648"/>
              <ac:picMk id="19" creationId="{78EF8752-4CB0-438F-ADF0-468EC5E47A02}"/>
            </ac:picMkLst>
          </pc:picChg>
        </pc:sldLayoutChg>
        <pc:sldLayoutChg chg="addSp delSp del">
          <pc:chgData name="Francesca MAINO - ESMO" userId="0e04cdf6-27b3-4e1e-8a38-161a3a714cd4" providerId="ADAL" clId="{8B564F75-54BC-4DD0-B2BA-394C598DDA95}" dt="2020-11-02T13:25:08.296" v="62" actId="2696"/>
          <pc:sldLayoutMkLst>
            <pc:docMk/>
            <pc:sldMasterMk cId="0" sldId="2147493455"/>
            <pc:sldLayoutMk cId="3997133968" sldId="2147493649"/>
          </pc:sldLayoutMkLst>
          <pc:spChg chg="del">
            <ac:chgData name="Francesca MAINO - ESMO" userId="0e04cdf6-27b3-4e1e-8a38-161a3a714cd4" providerId="ADAL" clId="{8B564F75-54BC-4DD0-B2BA-394C598DDA95}" dt="2020-11-02T13:24:25.989" v="54" actId="478"/>
            <ac:spMkLst>
              <pc:docMk/>
              <pc:sldMasterMk cId="0" sldId="2147493455"/>
              <pc:sldLayoutMk cId="3997133968" sldId="2147493649"/>
              <ac:spMk id="2" creationId="{00000000-0000-0000-0000-000000000000}"/>
            </ac:spMkLst>
          </pc:spChg>
          <pc:spChg chg="del">
            <ac:chgData name="Francesca MAINO - ESMO" userId="0e04cdf6-27b3-4e1e-8a38-161a3a714cd4" providerId="ADAL" clId="{8B564F75-54BC-4DD0-B2BA-394C598DDA95}" dt="2020-11-02T13:24:25.989" v="54" actId="478"/>
            <ac:spMkLst>
              <pc:docMk/>
              <pc:sldMasterMk cId="0" sldId="2147493455"/>
              <pc:sldLayoutMk cId="3997133968" sldId="2147493649"/>
              <ac:spMk id="3" creationId="{00000000-0000-0000-0000-000000000000}"/>
            </ac:spMkLst>
          </pc:spChg>
          <pc:spChg chg="add">
            <ac:chgData name="Francesca MAINO - ESMO" userId="0e04cdf6-27b3-4e1e-8a38-161a3a714cd4" providerId="ADAL" clId="{8B564F75-54BC-4DD0-B2BA-394C598DDA95}" dt="2020-11-02T13:24:26.183" v="55"/>
            <ac:spMkLst>
              <pc:docMk/>
              <pc:sldMasterMk cId="0" sldId="2147493455"/>
              <pc:sldLayoutMk cId="3997133968" sldId="2147493649"/>
              <ac:spMk id="11" creationId="{59C34EED-B047-437B-88A0-289CC530E055}"/>
            </ac:spMkLst>
          </pc:spChg>
          <pc:spChg chg="add">
            <ac:chgData name="Francesca MAINO - ESMO" userId="0e04cdf6-27b3-4e1e-8a38-161a3a714cd4" providerId="ADAL" clId="{8B564F75-54BC-4DD0-B2BA-394C598DDA95}" dt="2020-11-02T13:24:26.183" v="55"/>
            <ac:spMkLst>
              <pc:docMk/>
              <pc:sldMasterMk cId="0" sldId="2147493455"/>
              <pc:sldLayoutMk cId="3997133968" sldId="2147493649"/>
              <ac:spMk id="13" creationId="{AD61BD9C-AD6E-47DA-8291-4392A5FC31F8}"/>
            </ac:spMkLst>
          </pc:spChg>
          <pc:spChg chg="add">
            <ac:chgData name="Francesca MAINO - ESMO" userId="0e04cdf6-27b3-4e1e-8a38-161a3a714cd4" providerId="ADAL" clId="{8B564F75-54BC-4DD0-B2BA-394C598DDA95}" dt="2020-11-02T13:24:26.183" v="55"/>
            <ac:spMkLst>
              <pc:docMk/>
              <pc:sldMasterMk cId="0" sldId="2147493455"/>
              <pc:sldLayoutMk cId="3997133968" sldId="2147493649"/>
              <ac:spMk id="14" creationId="{FA06E540-6C9F-4AD0-8E83-B3284622D435}"/>
            </ac:spMkLst>
          </pc:spChg>
          <pc:spChg chg="add">
            <ac:chgData name="Francesca MAINO - ESMO" userId="0e04cdf6-27b3-4e1e-8a38-161a3a714cd4" providerId="ADAL" clId="{8B564F75-54BC-4DD0-B2BA-394C598DDA95}" dt="2020-11-02T13:24:26.183" v="55"/>
            <ac:spMkLst>
              <pc:docMk/>
              <pc:sldMasterMk cId="0" sldId="2147493455"/>
              <pc:sldLayoutMk cId="3997133968" sldId="2147493649"/>
              <ac:spMk id="15" creationId="{F76E0104-3C0B-45A2-AC63-EA8010DD44A7}"/>
            </ac:spMkLst>
          </pc:spChg>
          <pc:spChg chg="del">
            <ac:chgData name="Francesca MAINO - ESMO" userId="0e04cdf6-27b3-4e1e-8a38-161a3a714cd4" providerId="ADAL" clId="{8B564F75-54BC-4DD0-B2BA-394C598DDA95}" dt="2020-11-02T13:24:25.989" v="54" actId="478"/>
            <ac:spMkLst>
              <pc:docMk/>
              <pc:sldMasterMk cId="0" sldId="2147493455"/>
              <pc:sldLayoutMk cId="3997133968" sldId="2147493649"/>
              <ac:spMk id="19" creationId="{00000000-0000-0000-0000-000000000000}"/>
            </ac:spMkLst>
          </pc:spChg>
          <pc:spChg chg="del">
            <ac:chgData name="Francesca MAINO - ESMO" userId="0e04cdf6-27b3-4e1e-8a38-161a3a714cd4" providerId="ADAL" clId="{8B564F75-54BC-4DD0-B2BA-394C598DDA95}" dt="2020-11-02T13:24:25.989" v="54" actId="478"/>
            <ac:spMkLst>
              <pc:docMk/>
              <pc:sldMasterMk cId="0" sldId="2147493455"/>
              <pc:sldLayoutMk cId="3997133968" sldId="2147493649"/>
              <ac:spMk id="20" creationId="{00000000-0000-0000-0000-000000000000}"/>
            </ac:spMkLst>
          </pc:spChg>
        </pc:sldLayoutChg>
      </pc:sldMasterChg>
    </pc:docChg>
  </pc:docChgLst>
  <pc:docChgLst>
    <pc:chgData name="Francesca MAINO - ESMO" userId="0e04cdf6-27b3-4e1e-8a38-161a3a714cd4" providerId="ADAL" clId="{785477B4-3B59-4BBE-B6D9-36EF152F731D}"/>
    <pc:docChg chg="undo custSel modSld modMainMaster">
      <pc:chgData name="Francesca MAINO - ESMO" userId="0e04cdf6-27b3-4e1e-8a38-161a3a714cd4" providerId="ADAL" clId="{785477B4-3B59-4BBE-B6D9-36EF152F731D}" dt="2020-04-07T07:44:16.705" v="212" actId="1076"/>
      <pc:docMkLst>
        <pc:docMk/>
      </pc:docMkLst>
      <pc:sldChg chg="modSp">
        <pc:chgData name="Francesca MAINO - ESMO" userId="0e04cdf6-27b3-4e1e-8a38-161a3a714cd4" providerId="ADAL" clId="{785477B4-3B59-4BBE-B6D9-36EF152F731D}" dt="2020-04-07T07:41:51.380" v="196" actId="1038"/>
        <pc:sldMkLst>
          <pc:docMk/>
          <pc:sldMk cId="3265644906" sldId="257"/>
        </pc:sldMkLst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1:51.380" v="196" actId="1038"/>
          <ac:spMkLst>
            <pc:docMk/>
            <pc:sldMk cId="3265644906" sldId="257"/>
            <ac:spMk id="3" creationId="{00000000-0000-0000-0000-000000000000}"/>
          </ac:spMkLst>
        </pc:spChg>
      </pc:sldChg>
      <pc:sldChg chg="modSp">
        <pc:chgData name="Francesca MAINO - ESMO" userId="0e04cdf6-27b3-4e1e-8a38-161a3a714cd4" providerId="ADAL" clId="{785477B4-3B59-4BBE-B6D9-36EF152F731D}" dt="2020-04-07T07:42:04.307" v="197" actId="1076"/>
        <pc:sldMkLst>
          <pc:docMk/>
          <pc:sldMk cId="1720991944" sldId="260"/>
        </pc:sldMkLst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2" creationId="{00000000-0000-0000-0000-000000000000}"/>
          </ac:spMkLst>
        </pc:spChg>
        <pc:spChg chg="mod">
          <ac:chgData name="Francesca MAINO - ESMO" userId="0e04cdf6-27b3-4e1e-8a38-161a3a714cd4" providerId="ADAL" clId="{785477B4-3B59-4BBE-B6D9-36EF152F731D}" dt="2020-04-07T07:42:04.307" v="197" actId="1076"/>
          <ac:spMkLst>
            <pc:docMk/>
            <pc:sldMk cId="1720991944" sldId="260"/>
            <ac:spMk id="3" creationId="{00000000-0000-0000-0000-000000000000}"/>
          </ac:spMkLst>
        </pc:spChg>
      </pc:sldChg>
      <pc:sldMasterChg chg="modSldLayout">
        <pc:chgData name="Francesca MAINO - ESMO" userId="0e04cdf6-27b3-4e1e-8a38-161a3a714cd4" providerId="ADAL" clId="{785477B4-3B59-4BBE-B6D9-36EF152F731D}" dt="2020-04-07T07:44:16.705" v="212" actId="1076"/>
        <pc:sldMasterMkLst>
          <pc:docMk/>
          <pc:sldMasterMk cId="0" sldId="2147493455"/>
        </pc:sldMasterMkLst>
        <pc:sldLayoutChg chg="addSp delSp modSp">
          <pc:chgData name="Francesca MAINO - ESMO" userId="0e04cdf6-27b3-4e1e-8a38-161a3a714cd4" providerId="ADAL" clId="{785477B4-3B59-4BBE-B6D9-36EF152F731D}" dt="2020-04-07T07:41:20.362" v="140" actId="732"/>
          <pc:sldLayoutMkLst>
            <pc:docMk/>
            <pc:sldMasterMk cId="0" sldId="2147493455"/>
            <pc:sldLayoutMk cId="1522699082" sldId="2147493640"/>
          </pc:sldLayoutMkLst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9:42.650" v="127" actId="1036"/>
            <ac:spMkLst>
              <pc:docMk/>
              <pc:sldMasterMk cId="0" sldId="2147493455"/>
              <pc:sldLayoutMk cId="1522699082" sldId="2147493640"/>
              <ac:spMk id="3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36:34.784" v="92" actId="207"/>
            <ac:spMkLst>
              <pc:docMk/>
              <pc:sldMasterMk cId="0" sldId="2147493455"/>
              <pc:sldLayoutMk cId="1522699082" sldId="2147493640"/>
              <ac:spMk id="21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29:46.040" v="11" actId="478"/>
            <ac:picMkLst>
              <pc:docMk/>
              <pc:sldMasterMk cId="0" sldId="2147493455"/>
              <pc:sldLayoutMk cId="1522699082" sldId="2147493640"/>
              <ac:picMk id="5" creationId="{568848D7-FDE0-4CF5-A1E8-39A5034CE45C}"/>
            </ac:picMkLst>
          </pc:picChg>
          <pc:picChg chg="del">
            <ac:chgData name="Francesca MAINO - ESMO" userId="0e04cdf6-27b3-4e1e-8a38-161a3a714cd4" providerId="ADAL" clId="{785477B4-3B59-4BBE-B6D9-36EF152F731D}" dt="2020-04-07T07:36:22.680" v="91" actId="478"/>
            <ac:picMkLst>
              <pc:docMk/>
              <pc:sldMasterMk cId="0" sldId="2147493455"/>
              <pc:sldLayoutMk cId="1522699082" sldId="2147493640"/>
              <ac:picMk id="6" creationId="{70496D5C-84FA-4D37-88E9-436A9B0723A7}"/>
            </ac:picMkLst>
          </pc:picChg>
          <pc:picChg chg="add mod">
            <ac:chgData name="Francesca MAINO - ESMO" userId="0e04cdf6-27b3-4e1e-8a38-161a3a714cd4" providerId="ADAL" clId="{785477B4-3B59-4BBE-B6D9-36EF152F731D}" dt="2020-04-07T07:29:48.804" v="13" actId="1035"/>
            <ac:picMkLst>
              <pc:docMk/>
              <pc:sldMasterMk cId="0" sldId="2147493455"/>
              <pc:sldLayoutMk cId="1522699082" sldId="2147493640"/>
              <ac:picMk id="7" creationId="{93A76A8B-1DC0-4018-9290-D8C09A5195D3}"/>
            </ac:picMkLst>
          </pc:picChg>
          <pc:picChg chg="add mod">
            <ac:chgData name="Francesca MAINO - ESMO" userId="0e04cdf6-27b3-4e1e-8a38-161a3a714cd4" providerId="ADAL" clId="{785477B4-3B59-4BBE-B6D9-36EF152F731D}" dt="2020-04-07T07:40:12.783" v="135" actId="1036"/>
            <ac:picMkLst>
              <pc:docMk/>
              <pc:sldMasterMk cId="0" sldId="2147493455"/>
              <pc:sldLayoutMk cId="1522699082" sldId="2147493640"/>
              <ac:picMk id="9" creationId="{B2CF6010-FA11-4361-B198-4227A78A9879}"/>
            </ac:picMkLst>
          </pc:picChg>
          <pc:picChg chg="add mod ord modCrop">
            <ac:chgData name="Francesca MAINO - ESMO" userId="0e04cdf6-27b3-4e1e-8a38-161a3a714cd4" providerId="ADAL" clId="{785477B4-3B59-4BBE-B6D9-36EF152F731D}" dt="2020-04-07T07:41:20.362" v="140" actId="732"/>
            <ac:picMkLst>
              <pc:docMk/>
              <pc:sldMasterMk cId="0" sldId="2147493455"/>
              <pc:sldLayoutMk cId="1522699082" sldId="2147493640"/>
              <ac:picMk id="11" creationId="{A6FC1073-788E-4971-AE79-8C7F293B3488}"/>
            </ac:picMkLst>
          </pc:picChg>
          <pc:picChg chg="add del mod">
            <ac:chgData name="Francesca MAINO - ESMO" userId="0e04cdf6-27b3-4e1e-8a38-161a3a714cd4" providerId="ADAL" clId="{785477B4-3B59-4BBE-B6D9-36EF152F731D}" dt="2020-04-07T07:32:48.032" v="65" actId="478"/>
            <ac:picMkLst>
              <pc:docMk/>
              <pc:sldMasterMk cId="0" sldId="2147493455"/>
              <pc:sldLayoutMk cId="1522699082" sldId="2147493640"/>
              <ac:picMk id="14" creationId="{28647287-5179-4EBE-B326-10F92DFEBF09}"/>
            </ac:picMkLst>
          </pc:picChg>
          <pc:picChg chg="del">
            <ac:chgData name="Francesca MAINO - ESMO" userId="0e04cdf6-27b3-4e1e-8a38-161a3a714cd4" providerId="ADAL" clId="{785477B4-3B59-4BBE-B6D9-36EF152F731D}" dt="2020-04-07T07:32:50.108" v="66" actId="478"/>
            <ac:picMkLst>
              <pc:docMk/>
              <pc:sldMasterMk cId="0" sldId="2147493455"/>
              <pc:sldLayoutMk cId="1522699082" sldId="2147493640"/>
              <ac:picMk id="16" creationId="{57EDAF00-6EA8-415B-B762-92C1B982FE5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04.805" v="198" actId="1076"/>
          <pc:sldLayoutMkLst>
            <pc:docMk/>
            <pc:sldMasterMk cId="0" sldId="2147493455"/>
            <pc:sldLayoutMk cId="115419589" sldId="2147493641"/>
          </pc:sldLayoutMkLst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4.805" v="198" actId="1076"/>
            <ac:spMkLst>
              <pc:docMk/>
              <pc:sldMasterMk cId="0" sldId="2147493455"/>
              <pc:sldLayoutMk cId="115419589" sldId="2147493641"/>
              <ac:spMk id="16" creationId="{00000000-0000-0000-0000-000000000000}"/>
            </ac:spMkLst>
          </pc:spChg>
          <pc:picChg chg="add del">
            <ac:chgData name="Francesca MAINO - ESMO" userId="0e04cdf6-27b3-4e1e-8a38-161a3a714cd4" providerId="ADAL" clId="{785477B4-3B59-4BBE-B6D9-36EF152F731D}" dt="2020-04-07T07:31:24.140" v="24" actId="478"/>
            <ac:picMkLst>
              <pc:docMk/>
              <pc:sldMasterMk cId="0" sldId="2147493455"/>
              <pc:sldLayoutMk cId="115419589" sldId="2147493641"/>
              <ac:picMk id="4" creationId="{970AA840-0BA5-4507-BE64-DD164CDA4D5E}"/>
            </ac:picMkLst>
          </pc:picChg>
          <pc:picChg chg="add del">
            <ac:chgData name="Francesca MAINO - ESMO" userId="0e04cdf6-27b3-4e1e-8a38-161a3a714cd4" providerId="ADAL" clId="{785477B4-3B59-4BBE-B6D9-36EF152F731D}" dt="2020-04-07T07:30:53.420" v="18"/>
            <ac:picMkLst>
              <pc:docMk/>
              <pc:sldMasterMk cId="0" sldId="2147493455"/>
              <pc:sldLayoutMk cId="115419589" sldId="2147493641"/>
              <ac:picMk id="5" creationId="{E2EF3BB6-97E9-40B3-859A-9C43C7D54883}"/>
            </ac:picMkLst>
          </pc:picChg>
          <pc:picChg chg="add del">
            <ac:chgData name="Francesca MAINO - ESMO" userId="0e04cdf6-27b3-4e1e-8a38-161a3a714cd4" providerId="ADAL" clId="{785477B4-3B59-4BBE-B6D9-36EF152F731D}" dt="2020-04-07T07:30:53.130" v="17"/>
            <ac:picMkLst>
              <pc:docMk/>
              <pc:sldMasterMk cId="0" sldId="2147493455"/>
              <pc:sldLayoutMk cId="115419589" sldId="2147493641"/>
              <ac:picMk id="6" creationId="{135DEA6E-1602-4C27-8ADD-8F6A6ACA91F4}"/>
            </ac:picMkLst>
          </pc:picChg>
          <pc:picChg chg="add mod">
            <ac:chgData name="Francesca MAINO - ESMO" userId="0e04cdf6-27b3-4e1e-8a38-161a3a714cd4" providerId="ADAL" clId="{785477B4-3B59-4BBE-B6D9-36EF152F731D}" dt="2020-04-07T07:33:28.126" v="78" actId="1038"/>
            <ac:picMkLst>
              <pc:docMk/>
              <pc:sldMasterMk cId="0" sldId="2147493455"/>
              <pc:sldLayoutMk cId="115419589" sldId="2147493641"/>
              <ac:picMk id="7" creationId="{FAA936EE-C1FF-4FCF-B1C4-F34F123F3AA0}"/>
            </ac:picMkLst>
          </pc:picChg>
          <pc:picChg chg="add del">
            <ac:chgData name="Francesca MAINO - ESMO" userId="0e04cdf6-27b3-4e1e-8a38-161a3a714cd4" providerId="ADAL" clId="{785477B4-3B59-4BBE-B6D9-36EF152F731D}" dt="2020-04-07T07:33:25.921" v="70" actId="478"/>
            <ac:picMkLst>
              <pc:docMk/>
              <pc:sldMasterMk cId="0" sldId="2147493455"/>
              <pc:sldLayoutMk cId="115419589" sldId="2147493641"/>
              <ac:picMk id="8" creationId="{A32B31A3-061E-49AB-8404-FB55FE0CCB8D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13.592" v="200" actId="1076"/>
          <pc:sldLayoutMkLst>
            <pc:docMk/>
            <pc:sldMasterMk cId="0" sldId="2147493455"/>
            <pc:sldLayoutMk cId="309067468" sldId="2147493642"/>
          </pc:sldLayoutMkLst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13.592" v="200" actId="1076"/>
            <ac:spMkLst>
              <pc:docMk/>
              <pc:sldMasterMk cId="0" sldId="2147493455"/>
              <pc:sldLayoutMk cId="309067468" sldId="2147493642"/>
              <ac:spMk id="12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09.302" v="199" actId="1076"/>
            <ac:spMkLst>
              <pc:docMk/>
              <pc:sldMasterMk cId="0" sldId="2147493455"/>
              <pc:sldLayoutMk cId="309067468" sldId="2147493642"/>
              <ac:spMk id="13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49.669" v="94"/>
            <ac:picMkLst>
              <pc:docMk/>
              <pc:sldMasterMk cId="0" sldId="2147493455"/>
              <pc:sldLayoutMk cId="309067468" sldId="2147493642"/>
              <ac:picMk id="6" creationId="{DBEA7E5A-7CBE-4C80-B00B-364AFAF03335}"/>
            </ac:picMkLst>
          </pc:picChg>
          <pc:picChg chg="del">
            <ac:chgData name="Francesca MAINO - ESMO" userId="0e04cdf6-27b3-4e1e-8a38-161a3a714cd4" providerId="ADAL" clId="{785477B4-3B59-4BBE-B6D9-36EF152F731D}" dt="2020-04-07T07:36:49.043" v="93" actId="478"/>
            <ac:picMkLst>
              <pc:docMk/>
              <pc:sldMasterMk cId="0" sldId="2147493455"/>
              <pc:sldLayoutMk cId="309067468" sldId="2147493642"/>
              <ac:picMk id="7" creationId="{A94FBB48-C209-4D02-9DFA-639040E1EF9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30.437" v="202" actId="1076"/>
          <pc:sldLayoutMkLst>
            <pc:docMk/>
            <pc:sldMasterMk cId="0" sldId="2147493455"/>
            <pc:sldLayoutMk cId="1840261251" sldId="2147493643"/>
          </pc:sldLayoutMkLst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25.301" v="201" actId="1076"/>
            <ac:spMkLst>
              <pc:docMk/>
              <pc:sldMasterMk cId="0" sldId="2147493455"/>
              <pc:sldLayoutMk cId="1840261251" sldId="2147493643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0.437" v="202" actId="1076"/>
            <ac:spMkLst>
              <pc:docMk/>
              <pc:sldMasterMk cId="0" sldId="2147493455"/>
              <pc:sldLayoutMk cId="1840261251" sldId="2147493643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3.422" v="96"/>
            <ac:picMkLst>
              <pc:docMk/>
              <pc:sldMasterMk cId="0" sldId="2147493455"/>
              <pc:sldLayoutMk cId="1840261251" sldId="2147493643"/>
              <ac:picMk id="8" creationId="{A74F4886-7D30-4952-B3D7-E3A203B37415}"/>
            </ac:picMkLst>
          </pc:picChg>
          <pc:picChg chg="del">
            <ac:chgData name="Francesca MAINO - ESMO" userId="0e04cdf6-27b3-4e1e-8a38-161a3a714cd4" providerId="ADAL" clId="{785477B4-3B59-4BBE-B6D9-36EF152F731D}" dt="2020-04-07T07:36:52.806" v="95" actId="478"/>
            <ac:picMkLst>
              <pc:docMk/>
              <pc:sldMasterMk cId="0" sldId="2147493455"/>
              <pc:sldLayoutMk cId="1840261251" sldId="2147493643"/>
              <ac:picMk id="9" creationId="{8CA44C94-D912-4ACD-B8DA-007F2DC0596F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3:42.727" v="205" actId="1076"/>
          <pc:sldLayoutMkLst>
            <pc:docMk/>
            <pc:sldMasterMk cId="0" sldId="2147493455"/>
            <pc:sldLayoutMk cId="2192703510" sldId="2147493644"/>
          </pc:sldLayoutMkLst>
          <pc:spChg chg="mod">
            <ac:chgData name="Francesca MAINO - ESMO" userId="0e04cdf6-27b3-4e1e-8a38-161a3a714cd4" providerId="ADAL" clId="{785477B4-3B59-4BBE-B6D9-36EF152F731D}" dt="2020-04-07T07:43:36.959" v="204" actId="1076"/>
            <ac:spMkLst>
              <pc:docMk/>
              <pc:sldMasterMk cId="0" sldId="2147493455"/>
              <pc:sldLayoutMk cId="2192703510" sldId="2147493644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34.819" v="203" actId="1076"/>
            <ac:spMkLst>
              <pc:docMk/>
              <pc:sldMasterMk cId="0" sldId="2147493455"/>
              <pc:sldLayoutMk cId="2192703510" sldId="2147493644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0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3:42.727" v="205" actId="1076"/>
            <ac:spMkLst>
              <pc:docMk/>
              <pc:sldMasterMk cId="0" sldId="2147493455"/>
              <pc:sldLayoutMk cId="2192703510" sldId="2147493644"/>
              <ac:spMk id="11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6:56.962" v="98"/>
            <ac:picMkLst>
              <pc:docMk/>
              <pc:sldMasterMk cId="0" sldId="2147493455"/>
              <pc:sldLayoutMk cId="2192703510" sldId="2147493644"/>
              <ac:picMk id="8" creationId="{D4847FB1-C595-4EAF-891E-44D89BE1AD46}"/>
            </ac:picMkLst>
          </pc:picChg>
          <pc:picChg chg="del">
            <ac:chgData name="Francesca MAINO - ESMO" userId="0e04cdf6-27b3-4e1e-8a38-161a3a714cd4" providerId="ADAL" clId="{785477B4-3B59-4BBE-B6D9-36EF152F731D}" dt="2020-04-07T07:36:56.387" v="97" actId="478"/>
            <ac:picMkLst>
              <pc:docMk/>
              <pc:sldMasterMk cId="0" sldId="2147493455"/>
              <pc:sldLayoutMk cId="2192703510" sldId="2147493644"/>
              <ac:picMk id="9" creationId="{D7C89F7A-2A6B-4316-879E-EB2D4911FB1C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04.779" v="209" actId="1076"/>
          <pc:sldLayoutMkLst>
            <pc:docMk/>
            <pc:sldMasterMk cId="0" sldId="2147493455"/>
            <pc:sldLayoutMk cId="3278467359" sldId="2147493645"/>
          </pc:sldLayoutMkLst>
          <pc:spChg chg="mod">
            <ac:chgData name="Francesca MAINO - ESMO" userId="0e04cdf6-27b3-4e1e-8a38-161a3a714cd4" providerId="ADAL" clId="{785477B4-3B59-4BBE-B6D9-36EF152F731D}" dt="2020-04-07T07:43:56.948" v="208" actId="1076"/>
            <ac:spMkLst>
              <pc:docMk/>
              <pc:sldMasterMk cId="0" sldId="2147493455"/>
              <pc:sldLayoutMk cId="3278467359" sldId="2147493645"/>
              <ac:spMk id="4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7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04.779" v="209" actId="1076"/>
            <ac:spMkLst>
              <pc:docMk/>
              <pc:sldMasterMk cId="0" sldId="2147493455"/>
              <pc:sldLayoutMk cId="3278467359" sldId="2147493645"/>
              <ac:spMk id="10" creationId="{00000000-0000-0000-0000-000000000000}"/>
            </ac:spMkLst>
          </pc:spChg>
          <pc:picChg chg="add">
            <ac:chgData name="Francesca MAINO - ESMO" userId="0e04cdf6-27b3-4e1e-8a38-161a3a714cd4" providerId="ADAL" clId="{785477B4-3B59-4BBE-B6D9-36EF152F731D}" dt="2020-04-07T07:37:00.177" v="100"/>
            <ac:picMkLst>
              <pc:docMk/>
              <pc:sldMasterMk cId="0" sldId="2147493455"/>
              <pc:sldLayoutMk cId="3278467359" sldId="2147493645"/>
              <ac:picMk id="6" creationId="{57D0962B-43C0-45DE-85BF-EEBE9AE62C4C}"/>
            </ac:picMkLst>
          </pc:picChg>
          <pc:picChg chg="del">
            <ac:chgData name="Francesca MAINO - ESMO" userId="0e04cdf6-27b3-4e1e-8a38-161a3a714cd4" providerId="ADAL" clId="{785477B4-3B59-4BBE-B6D9-36EF152F731D}" dt="2020-04-07T07:36:59.721" v="99" actId="478"/>
            <ac:picMkLst>
              <pc:docMk/>
              <pc:sldMasterMk cId="0" sldId="2147493455"/>
              <pc:sldLayoutMk cId="3278467359" sldId="2147493645"/>
              <ac:picMk id="8" creationId="{A70021C5-DE01-4FD9-B1D5-03CA8B9823C5}"/>
            </ac:picMkLst>
          </pc:picChg>
        </pc:sldLayoutChg>
        <pc:sldLayoutChg chg="addSp delSp">
          <pc:chgData name="Francesca MAINO - ESMO" userId="0e04cdf6-27b3-4e1e-8a38-161a3a714cd4" providerId="ADAL" clId="{785477B4-3B59-4BBE-B6D9-36EF152F731D}" dt="2020-04-07T07:37:04.503" v="102"/>
          <pc:sldLayoutMkLst>
            <pc:docMk/>
            <pc:sldMasterMk cId="0" sldId="2147493455"/>
            <pc:sldLayoutMk cId="2599831872" sldId="2147493646"/>
          </pc:sldLayoutMkLst>
          <pc:picChg chg="add">
            <ac:chgData name="Francesca MAINO - ESMO" userId="0e04cdf6-27b3-4e1e-8a38-161a3a714cd4" providerId="ADAL" clId="{785477B4-3B59-4BBE-B6D9-36EF152F731D}" dt="2020-04-07T07:37:04.503" v="102"/>
            <ac:picMkLst>
              <pc:docMk/>
              <pc:sldMasterMk cId="0" sldId="2147493455"/>
              <pc:sldLayoutMk cId="2599831872" sldId="2147493646"/>
              <ac:picMk id="3" creationId="{71BA4789-952C-4F0B-9CC8-BFB7FFF65A84}"/>
            </ac:picMkLst>
          </pc:picChg>
          <pc:picChg chg="del">
            <ac:chgData name="Francesca MAINO - ESMO" userId="0e04cdf6-27b3-4e1e-8a38-161a3a714cd4" providerId="ADAL" clId="{785477B4-3B59-4BBE-B6D9-36EF152F731D}" dt="2020-04-07T07:37:03.989" v="101" actId="478"/>
            <ac:picMkLst>
              <pc:docMk/>
              <pc:sldMasterMk cId="0" sldId="2147493455"/>
              <pc:sldLayoutMk cId="2599831872" sldId="2147493646"/>
              <ac:picMk id="4" creationId="{3A0E2C33-4E0A-47CB-B063-6BA001CE72F4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4:16.705" v="212" actId="1076"/>
          <pc:sldLayoutMkLst>
            <pc:docMk/>
            <pc:sldMasterMk cId="0" sldId="2147493455"/>
            <pc:sldLayoutMk cId="3902353305" sldId="2147493647"/>
          </pc:sldLayoutMkLst>
          <pc:spChg chg="mod">
            <ac:chgData name="Francesca MAINO - ESMO" userId="0e04cdf6-27b3-4e1e-8a38-161a3a714cd4" providerId="ADAL" clId="{785477B4-3B59-4BBE-B6D9-36EF152F731D}" dt="2020-04-07T07:44:09.961" v="210" actId="1076"/>
            <ac:spMkLst>
              <pc:docMk/>
              <pc:sldMasterMk cId="0" sldId="2147493455"/>
              <pc:sldLayoutMk cId="3902353305" sldId="2147493647"/>
              <ac:spMk id="5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3.217" v="211" actId="1076"/>
            <ac:spMkLst>
              <pc:docMk/>
              <pc:sldMasterMk cId="0" sldId="2147493455"/>
              <pc:sldLayoutMk cId="3902353305" sldId="2147493647"/>
              <ac:spMk id="6" creationId="{00000000-0000-0000-0000-000000000000}"/>
            </ac:spMkLst>
          </pc:spChg>
          <pc:spChg chg="mod">
            <ac:chgData name="Francesca MAINO - ESMO" userId="0e04cdf6-27b3-4e1e-8a38-161a3a714cd4" providerId="ADAL" clId="{785477B4-3B59-4BBE-B6D9-36EF152F731D}" dt="2020-04-07T07:44:16.705" v="212" actId="1076"/>
            <ac:spMkLst>
              <pc:docMk/>
              <pc:sldMasterMk cId="0" sldId="2147493455"/>
              <pc:sldLayoutMk cId="3902353305" sldId="2147493647"/>
              <ac:spMk id="7" creationId="{00000000-0000-0000-0000-000000000000}"/>
            </ac:spMkLst>
          </pc:spChg>
          <pc:picChg chg="del">
            <ac:chgData name="Francesca MAINO - ESMO" userId="0e04cdf6-27b3-4e1e-8a38-161a3a714cd4" providerId="ADAL" clId="{785477B4-3B59-4BBE-B6D9-36EF152F731D}" dt="2020-04-07T07:37:06.717" v="103" actId="478"/>
            <ac:picMkLst>
              <pc:docMk/>
              <pc:sldMasterMk cId="0" sldId="2147493455"/>
              <pc:sldLayoutMk cId="3902353305" sldId="2147493647"/>
              <ac:picMk id="8" creationId="{AD2DA3CF-6D2A-4DE7-A092-7FB9A452EF9F}"/>
            </ac:picMkLst>
          </pc:picChg>
          <pc:picChg chg="add">
            <ac:chgData name="Francesca MAINO - ESMO" userId="0e04cdf6-27b3-4e1e-8a38-161a3a714cd4" providerId="ADAL" clId="{785477B4-3B59-4BBE-B6D9-36EF152F731D}" dt="2020-04-07T07:37:07.127" v="104"/>
            <ac:picMkLst>
              <pc:docMk/>
              <pc:sldMasterMk cId="0" sldId="2147493455"/>
              <pc:sldLayoutMk cId="3902353305" sldId="2147493647"/>
              <ac:picMk id="9" creationId="{699B2489-EBE9-4967-A2EB-B0E0B71F41F2}"/>
            </ac:picMkLst>
          </pc:picChg>
        </pc:sldLayoutChg>
        <pc:sldLayoutChg chg="addSp delSp modSp">
          <pc:chgData name="Francesca MAINO - ESMO" userId="0e04cdf6-27b3-4e1e-8a38-161a3a714cd4" providerId="ADAL" clId="{785477B4-3B59-4BBE-B6D9-36EF152F731D}" dt="2020-04-07T07:41:29.094" v="142"/>
          <pc:sldLayoutMkLst>
            <pc:docMk/>
            <pc:sldMasterMk cId="0" sldId="2147493455"/>
            <pc:sldLayoutMk cId="2229668312" sldId="2147493648"/>
          </pc:sldLayoutMkLst>
          <pc:spChg chg="del">
            <ac:chgData name="Francesca MAINO - ESMO" userId="0e04cdf6-27b3-4e1e-8a38-161a3a714cd4" providerId="ADAL" clId="{785477B4-3B59-4BBE-B6D9-36EF152F731D}" dt="2020-04-07T07:37:42.852" v="107" actId="478"/>
            <ac:spMkLst>
              <pc:docMk/>
              <pc:sldMasterMk cId="0" sldId="2147493455"/>
              <pc:sldLayoutMk cId="2229668312" sldId="2147493648"/>
              <ac:spMk id="9" creationId="{489BCA79-1E27-41FC-BF80-C640A9B60E84}"/>
            </ac:spMkLst>
          </pc:spChg>
          <pc:spChg chg="mod">
            <ac:chgData name="Francesca MAINO - ESMO" userId="0e04cdf6-27b3-4e1e-8a38-161a3a714cd4" providerId="ADAL" clId="{785477B4-3B59-4BBE-B6D9-36EF152F731D}" dt="2020-04-07T07:39:29.881" v="112" actId="20577"/>
            <ac:spMkLst>
              <pc:docMk/>
              <pc:sldMasterMk cId="0" sldId="2147493455"/>
              <pc:sldLayoutMk cId="2229668312" sldId="2147493648"/>
              <ac:spMk id="12" creationId="{9C41762A-FB87-4D8B-8DB4-D9EEF6C059C3}"/>
            </ac:spMkLst>
          </pc:spChg>
          <pc:spChg chg="add">
            <ac:chgData name="Francesca MAINO - ESMO" userId="0e04cdf6-27b3-4e1e-8a38-161a3a714cd4" providerId="ADAL" clId="{785477B4-3B59-4BBE-B6D9-36EF152F731D}" dt="2020-04-07T07:37:45.466" v="109"/>
            <ac:spMkLst>
              <pc:docMk/>
              <pc:sldMasterMk cId="0" sldId="2147493455"/>
              <pc:sldLayoutMk cId="2229668312" sldId="2147493648"/>
              <ac:spMk id="15" creationId="{9D2741BD-B7FD-4467-9376-60BFD87166F5}"/>
            </ac:spMkLst>
          </pc:spChg>
          <pc:picChg chg="del">
            <ac:chgData name="Francesca MAINO - ESMO" userId="0e04cdf6-27b3-4e1e-8a38-161a3a714cd4" providerId="ADAL" clId="{785477B4-3B59-4BBE-B6D9-36EF152F731D}" dt="2020-04-07T07:37:39.956" v="106" actId="478"/>
            <ac:picMkLst>
              <pc:docMk/>
              <pc:sldMasterMk cId="0" sldId="2147493455"/>
              <pc:sldLayoutMk cId="2229668312" sldId="2147493648"/>
              <ac:picMk id="3" creationId="{E87B4DDA-506F-40A3-95F5-C9EDFEBB4A31}"/>
            </ac:picMkLst>
          </pc:picChg>
          <pc:picChg chg="del">
            <ac:chgData name="Francesca MAINO - ESMO" userId="0e04cdf6-27b3-4e1e-8a38-161a3a714cd4" providerId="ADAL" clId="{785477B4-3B59-4BBE-B6D9-36EF152F731D}" dt="2020-04-07T07:37:38.598" v="105" actId="478"/>
            <ac:picMkLst>
              <pc:docMk/>
              <pc:sldMasterMk cId="0" sldId="2147493455"/>
              <pc:sldLayoutMk cId="2229668312" sldId="2147493648"/>
              <ac:picMk id="11" creationId="{37FF86D0-DA3B-4098-9D37-C617AF91007F}"/>
            </ac:picMkLst>
          </pc:picChg>
          <pc:picChg chg="del">
            <ac:chgData name="Francesca MAINO - ESMO" userId="0e04cdf6-27b3-4e1e-8a38-161a3a714cd4" providerId="ADAL" clId="{785477B4-3B59-4BBE-B6D9-36EF152F731D}" dt="2020-04-07T07:37:45.015" v="108" actId="478"/>
            <ac:picMkLst>
              <pc:docMk/>
              <pc:sldMasterMk cId="0" sldId="2147493455"/>
              <pc:sldLayoutMk cId="2229668312" sldId="2147493648"/>
              <ac:picMk id="13" creationId="{480D3539-7084-4CF7-B650-FAE5CE6A4639}"/>
            </ac:picMkLst>
          </pc:picChg>
          <pc:picChg chg="add del">
            <ac:chgData name="Francesca MAINO - ESMO" userId="0e04cdf6-27b3-4e1e-8a38-161a3a714cd4" providerId="ADAL" clId="{785477B4-3B59-4BBE-B6D9-36EF152F731D}" dt="2020-04-07T07:41:28.609" v="141" actId="478"/>
            <ac:picMkLst>
              <pc:docMk/>
              <pc:sldMasterMk cId="0" sldId="2147493455"/>
              <pc:sldLayoutMk cId="2229668312" sldId="2147493648"/>
              <ac:picMk id="14" creationId="{14671EBC-C726-4CA2-89A8-E1689619E37F}"/>
            </ac:picMkLst>
          </pc:picChg>
          <pc:picChg chg="add">
            <ac:chgData name="Francesca MAINO - ESMO" userId="0e04cdf6-27b3-4e1e-8a38-161a3a714cd4" providerId="ADAL" clId="{785477B4-3B59-4BBE-B6D9-36EF152F731D}" dt="2020-04-07T07:37:45.466" v="109"/>
            <ac:picMkLst>
              <pc:docMk/>
              <pc:sldMasterMk cId="0" sldId="2147493455"/>
              <pc:sldLayoutMk cId="2229668312" sldId="2147493648"/>
              <ac:picMk id="16" creationId="{61803895-BF28-420F-B133-40FF555F1895}"/>
            </ac:picMkLst>
          </pc:picChg>
          <pc:picChg chg="add del">
            <ac:chgData name="Francesca MAINO - ESMO" userId="0e04cdf6-27b3-4e1e-8a38-161a3a714cd4" providerId="ADAL" clId="{785477B4-3B59-4BBE-B6D9-36EF152F731D}" dt="2020-04-07T07:40:19.161" v="136" actId="478"/>
            <ac:picMkLst>
              <pc:docMk/>
              <pc:sldMasterMk cId="0" sldId="2147493455"/>
              <pc:sldLayoutMk cId="2229668312" sldId="2147493648"/>
              <ac:picMk id="17" creationId="{42408791-681E-4BD4-8EA5-0949E7055D02}"/>
            </ac:picMkLst>
          </pc:picChg>
          <pc:picChg chg="add">
            <ac:chgData name="Francesca MAINO - ESMO" userId="0e04cdf6-27b3-4e1e-8a38-161a3a714cd4" providerId="ADAL" clId="{785477B4-3B59-4BBE-B6D9-36EF152F731D}" dt="2020-04-07T07:40:19.667" v="137"/>
            <ac:picMkLst>
              <pc:docMk/>
              <pc:sldMasterMk cId="0" sldId="2147493455"/>
              <pc:sldLayoutMk cId="2229668312" sldId="2147493648"/>
              <ac:picMk id="18" creationId="{031AAC64-AC96-49A6-832B-A8B23FD4F4DD}"/>
            </ac:picMkLst>
          </pc:picChg>
          <pc:picChg chg="add">
            <ac:chgData name="Francesca MAINO - ESMO" userId="0e04cdf6-27b3-4e1e-8a38-161a3a714cd4" providerId="ADAL" clId="{785477B4-3B59-4BBE-B6D9-36EF152F731D}" dt="2020-04-07T07:41:29.094" v="142"/>
            <ac:picMkLst>
              <pc:docMk/>
              <pc:sldMasterMk cId="0" sldId="2147493455"/>
              <pc:sldLayoutMk cId="2229668312" sldId="2147493648"/>
              <ac:picMk id="19" creationId="{78EF8752-4CB0-438F-ADF0-468EC5E47A0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48F6101-F865-434C-8E03-1C010E47B5D0}" type="datetimeFigureOut">
              <a:rPr lang="en-US" altLang="en-US"/>
              <a:pPr>
                <a:defRPr/>
              </a:pPr>
              <a:t>11/2/2020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BDE4E75-88DF-4ADF-8177-C8A4B91AE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7F01B5-F894-4428-8AAB-2DD80EE09C1C}" type="datetimeFigureOut">
              <a:rPr lang="en-GB"/>
              <a:pPr>
                <a:defRPr/>
              </a:pPr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C4279-0E90-45C7-936D-21AD682423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3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It is mandatory that presenter identifies any financial interest in products or processes involved in his/her research. This includes stock ownership, membership on an advisory board or board of directors, corporate-sponsored research, or other substantive relationships such as employment with a pharmaceutical company.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1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588" y="1870902"/>
            <a:ext cx="4033073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8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588" y="2789311"/>
            <a:ext cx="4033073" cy="4500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590" y="3428474"/>
            <a:ext cx="4057631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8591" y="3664800"/>
            <a:ext cx="4057632" cy="230400"/>
          </a:xfr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31605F-BB3A-4F33-866F-D663010C67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4842" y="0"/>
            <a:ext cx="4259158" cy="5143500"/>
          </a:xfrm>
          <a:prstGeom prst="rect">
            <a:avLst/>
          </a:prstGeom>
        </p:spPr>
      </p:pic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chemeClr val="bg1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CF6010-FA11-4361-B198-4227A78A9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591" y="4680471"/>
            <a:ext cx="1008000" cy="262015"/>
          </a:xfrm>
          <a:prstGeom prst="rect">
            <a:avLst/>
          </a:prstGeom>
        </p:spPr>
      </p:pic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A9DBEEA3-2C18-49B6-9B27-5BFEFA0875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8313" y="468111"/>
            <a:ext cx="3450267" cy="564118"/>
          </a:xfrm>
          <a:prstGeom prst="rect">
            <a:avLst/>
          </a:prstGeom>
        </p:spPr>
      </p:pic>
      <p:pic>
        <p:nvPicPr>
          <p:cNvPr id="16" name="Picture 15" descr="A picture containing fruit, table, small, cake&#10;&#10;Description automatically generated">
            <a:extLst>
              <a:ext uri="{FF2B5EF4-FFF2-40B4-BE49-F238E27FC236}">
                <a16:creationId xmlns:a16="http://schemas.microsoft.com/office/drawing/2014/main" id="{2E70CB8F-73ED-4038-810F-FE5C8AD50C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7779" y="915984"/>
            <a:ext cx="5159680" cy="34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99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6939E94-5EB9-4191-9E81-01F270333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75707" y="1609200"/>
            <a:ext cx="4982737" cy="9144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5708" y="2527609"/>
            <a:ext cx="4982737" cy="50400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28371-95C3-40C5-ABD3-5D9EC0E0F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4503" y="0"/>
            <a:ext cx="11594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707" y="41409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F50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367244"/>
            <a:ext cx="8056800" cy="3015156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65F626E-0FE7-4376-954C-06056CF751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1390293"/>
            <a:ext cx="3413637" cy="301022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17535" y="1390613"/>
            <a:ext cx="4528800" cy="3009900"/>
          </a:xfrm>
        </p:spPr>
        <p:txBody>
          <a:bodyPr>
            <a:no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707" y="394502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F50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791403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07817CF-0162-4F25-BE1B-35FCF18AF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5707" y="2976548"/>
            <a:ext cx="8056800" cy="149551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5707" y="1427122"/>
            <a:ext cx="8056800" cy="1421461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741" y="413100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F50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4741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04F0377-6627-4C8F-A454-E8ABCF3A4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5707" y="1385430"/>
            <a:ext cx="8056800" cy="301022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5707" y="412732"/>
            <a:ext cx="7556938" cy="415499"/>
          </a:xfrm>
        </p:spPr>
        <p:txBody>
          <a:bodyPr anchor="b">
            <a:noAutofit/>
          </a:bodyPr>
          <a:lstStyle>
            <a:lvl1pPr>
              <a:defRPr sz="2400" cap="all" baseline="0">
                <a:solidFill>
                  <a:srgbClr val="5F50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75707" y="809633"/>
            <a:ext cx="7556938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5E78EB6-01C7-43FF-9D97-BFF902E50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6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027202E2-EC64-457E-9873-686B846E2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3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3600" y="1383202"/>
            <a:ext cx="8236800" cy="301022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3600" y="402085"/>
            <a:ext cx="5254702" cy="415499"/>
          </a:xfrm>
        </p:spPr>
        <p:txBody>
          <a:bodyPr anchor="b">
            <a:noAutofit/>
          </a:bodyPr>
          <a:lstStyle>
            <a:lvl1pPr>
              <a:defRPr sz="2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3600" y="810001"/>
            <a:ext cx="5254702" cy="366596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D427E62-1841-4E7E-94D5-4948D89D5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438" y="4603334"/>
            <a:ext cx="2067519" cy="3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68591" y="1700040"/>
            <a:ext cx="4259159" cy="221303"/>
          </a:xfr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1700" b="1" i="0" u="none" strike="noStrike" baseline="30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8591" y="1998365"/>
            <a:ext cx="4259158" cy="201188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8591" y="2203200"/>
            <a:ext cx="4259158" cy="221365"/>
          </a:xfr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1700" b="0" i="0" u="none" strike="noStrike" baseline="30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r-CH" dirty="0"/>
              <a:t>Click to edit Master text style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C41762A-FB87-4D8B-8DB4-D9EEF6C059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294" y="2903968"/>
            <a:ext cx="3776240" cy="10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1550" kern="12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GB" altLang="en-US" sz="1550" b="1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  <a:t>European Society for Medical Oncology (ESMO)</a:t>
            </a:r>
          </a:p>
          <a:p>
            <a:pPr eaLnBrk="1" hangingPunct="1">
              <a:defRPr/>
            </a:pPr>
            <a:r>
              <a:rPr lang="en-US" altLang="en-US" sz="1550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  <a:t>Via Ginevra 4, CH-6900 Lugano</a:t>
            </a:r>
            <a:br>
              <a:rPr lang="en-US" altLang="en-US" sz="1550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  <a:t>T. +41 (0)91 973 19 00</a:t>
            </a:r>
            <a:br>
              <a:rPr lang="en-US" altLang="en-US" sz="1550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1550" kern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MS PGothic" pitchFamily="34" charset="-128"/>
                <a:cs typeface="+mn-cs"/>
              </a:rPr>
              <a:t>esmo@esmo.org</a:t>
            </a:r>
          </a:p>
          <a:p>
            <a:pPr eaLnBrk="1" hangingPunct="1">
              <a:defRPr/>
            </a:pPr>
            <a:endParaRPr lang="en-US" altLang="en-US" sz="18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1AAC64-AC96-49A6-832B-A8B23FD4F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591" y="4680471"/>
            <a:ext cx="1008000" cy="262015"/>
          </a:xfrm>
          <a:prstGeom prst="rect">
            <a:avLst/>
          </a:prstGeom>
        </p:spPr>
      </p:pic>
      <p:pic>
        <p:nvPicPr>
          <p:cNvPr id="11" name="Picture 10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5AFC18E-DD1B-441E-A101-82E3E99797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313" y="468111"/>
            <a:ext cx="3450267" cy="564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16C27B-A940-4E19-961E-44D59C97C2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4842" y="0"/>
            <a:ext cx="4259158" cy="5143500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BCC76C5E-8853-44E1-B430-57C75BA661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4842" y="4717405"/>
            <a:ext cx="3984758" cy="230833"/>
          </a:xfr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200" b="0">
                <a:solidFill>
                  <a:schemeClr val="bg1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esmo.org</a:t>
            </a:r>
          </a:p>
        </p:txBody>
      </p:sp>
      <p:pic>
        <p:nvPicPr>
          <p:cNvPr id="17" name="Picture 16" descr="A picture containing fruit, table, small, cake&#10;&#10;Description automatically generated">
            <a:extLst>
              <a:ext uri="{FF2B5EF4-FFF2-40B4-BE49-F238E27FC236}">
                <a16:creationId xmlns:a16="http://schemas.microsoft.com/office/drawing/2014/main" id="{F439A803-2641-4392-B18E-49C9FE2267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17779" y="915984"/>
            <a:ext cx="5159680" cy="347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6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0000" y="205979"/>
            <a:ext cx="8056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0855" y="1200151"/>
            <a:ext cx="80568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0" r:id="rId1"/>
    <p:sldLayoutId id="2147493641" r:id="rId2"/>
    <p:sldLayoutId id="2147493642" r:id="rId3"/>
    <p:sldLayoutId id="2147493643" r:id="rId4"/>
    <p:sldLayoutId id="2147493644" r:id="rId5"/>
    <p:sldLayoutId id="2147493645" r:id="rId6"/>
    <p:sldLayoutId id="2147493646" r:id="rId7"/>
    <p:sldLayoutId id="2147493647" r:id="rId8"/>
    <p:sldLayoutId id="2147493648" r:id="rId9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MS PGothic" pitchFamily="34" charset="-128"/>
          <a:cs typeface="Arial Narrow" panose="020B060602020203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1104F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/>
          </a:solidFill>
          <a:latin typeface="Arial Narrow"/>
          <a:ea typeface="MS PGothic" pitchFamily="34" charset="-128"/>
          <a:cs typeface="Arial Narrow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tx1">
              <a:lumMod val="50000"/>
              <a:lumOff val="50000"/>
            </a:schemeClr>
          </a:solidFill>
          <a:latin typeface="Arial Narrow"/>
          <a:ea typeface="MS PGothic" pitchFamily="34" charset="-128"/>
          <a:cs typeface="Arial Narrow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anose="05000000000000000000" pitchFamily="2" charset="2"/>
        <a:buChar char="u"/>
        <a:defRPr sz="1600" kern="1200">
          <a:solidFill>
            <a:schemeClr val="bg1">
              <a:lumMod val="65000"/>
            </a:schemeClr>
          </a:solidFill>
          <a:latin typeface="Arial Narrow"/>
          <a:ea typeface="MS PGothic" pitchFamily="34" charset="-128"/>
          <a:cs typeface="Arial Narrow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7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0" name="Sottotitolo 7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1" name="Segnaposto testo 8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2" name="Segnaposto testo 8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3" name="Segnaposto testo 8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0" y="319035"/>
            <a:ext cx="4982737" cy="415499"/>
          </a:xfrm>
        </p:spPr>
        <p:txBody>
          <a:bodyPr/>
          <a:lstStyle/>
          <a:p>
            <a:r>
              <a:rPr lang="en-US" sz="2800" dirty="0">
                <a:solidFill>
                  <a:srgbClr val="5F507D"/>
                </a:solidFill>
              </a:rPr>
              <a:t>DISCLOSURE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2" y="928994"/>
            <a:ext cx="7255590" cy="415499"/>
          </a:xfrm>
        </p:spPr>
        <p:txBody>
          <a:bodyPr/>
          <a:lstStyle/>
          <a:p>
            <a:pPr algn="just"/>
            <a:r>
              <a:rPr lang="en-GB" sz="1400" dirty="0"/>
              <a:t>A Declaration of Interest is defined as: “A conflict between the private interests and the official responsibilities of a person in a position of trust". </a:t>
            </a:r>
          </a:p>
          <a:p>
            <a:pPr algn="just"/>
            <a:endParaRPr lang="en-GB" sz="1100" dirty="0"/>
          </a:p>
          <a:p>
            <a:pPr algn="just"/>
            <a:r>
              <a:rPr lang="en-GB" sz="1400" b="1" dirty="0"/>
              <a:t>The declaration of interest included in your slide presentation(s) must specify all financial interests you have in relation to the following organisations and cover the last 5 years: pharmaceutical, diagnostic, biotechnology, medical technology and research companies, private healthcare providers and commercial medical education providers</a:t>
            </a:r>
          </a:p>
          <a:p>
            <a:pPr algn="just"/>
            <a:endParaRPr lang="en-GB" sz="1100" dirty="0"/>
          </a:p>
          <a:p>
            <a:pPr algn="just"/>
            <a:r>
              <a:rPr lang="en-GB" sz="1400" dirty="0"/>
              <a:t>You should provide details about any financial interests you may have in the above-mentioned organisations, including, but not limited to, employment, honoraria for speaker engagements and advisory roles, funding and ownership of any stocks and shares:</a:t>
            </a:r>
          </a:p>
          <a:p>
            <a:pPr algn="just"/>
            <a:endParaRPr lang="en-GB" sz="1400" dirty="0"/>
          </a:p>
          <a:p>
            <a:pPr algn="just"/>
            <a:r>
              <a:rPr lang="en-US" sz="1400" b="1" dirty="0"/>
              <a:t>Please state your disclosure(s), even if you have nothing to declare.</a:t>
            </a:r>
          </a:p>
          <a:p>
            <a:pPr algn="just"/>
            <a:endParaRPr lang="en-US" sz="1400" dirty="0"/>
          </a:p>
          <a:p>
            <a:pPr algn="just"/>
            <a:endParaRPr lang="en-GB" sz="1400" dirty="0"/>
          </a:p>
          <a:p>
            <a:pPr algn="just"/>
            <a:br>
              <a:rPr lang="en-US" sz="1400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56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99241-6553-488F-9F5D-F9F6523C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F6E64-4ED7-4B1E-A358-95813B2DC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23E5-8799-4B56-937D-EEEC01180B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810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567E9-1E60-4BFD-9025-1C16E9071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F14D2-A539-402B-BC1E-DC53D8BD20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3AD2-2B2C-4DA7-91D1-611080F60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A584F-9821-40E1-B79F-C65D1E8499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884842" y="4474542"/>
            <a:ext cx="3984758" cy="2308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09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6E1E50"/>
      </a:dk2>
      <a:lt2>
        <a:srgbClr val="EEECE1"/>
      </a:lt2>
      <a:accent1>
        <a:srgbClr val="1E325F"/>
      </a:accent1>
      <a:accent2>
        <a:srgbClr val="6E1E50"/>
      </a:accent2>
      <a:accent3>
        <a:srgbClr val="7D8232"/>
      </a:accent3>
      <a:accent4>
        <a:srgbClr val="32502D"/>
      </a:accent4>
      <a:accent5>
        <a:srgbClr val="8795A0"/>
      </a:accent5>
      <a:accent6>
        <a:srgbClr val="56639D"/>
      </a:accent6>
      <a:hlink>
        <a:srgbClr val="000000"/>
      </a:hlink>
      <a:folHlink>
        <a:srgbClr val="000000"/>
      </a:folHlink>
    </a:clrScheme>
    <a:fontScheme name="Custom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+mn-lt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i="0" u="none" strike="noStrike" kern="1200" baseline="0" dirty="0" smtClean="0"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baa1f26-0ad6-44ce-939c-e2495ef1dad8">P2HCDK7ER42K-171560029-203597</_dlc_DocId>
    <_dlc_DocIdUrl xmlns="bbaa1f26-0ad6-44ce-939c-e2495ef1dad8">
      <Url>https://esmo365.sharepoint.com/sites/CENTRALREPOSITORY/_layouts/15/DocIdRedir.aspx?ID=P2HCDK7ER42K-171560029-203597</Url>
      <Description>P2HCDK7ER42K-171560029-203597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136C317D47C40A7DB6EBEEF0C8D5E" ma:contentTypeVersion="263" ma:contentTypeDescription="Create a new document." ma:contentTypeScope="" ma:versionID="c0ef06deabd17141aeb998547799310a">
  <xsd:schema xmlns:xsd="http://www.w3.org/2001/XMLSchema" xmlns:xs="http://www.w3.org/2001/XMLSchema" xmlns:p="http://schemas.microsoft.com/office/2006/metadata/properties" xmlns:ns2="bbaa1f26-0ad6-44ce-939c-e2495ef1dad8" xmlns:ns3="e594d087-ff2a-4f38-b271-116aaaee5c3e" targetNamespace="http://schemas.microsoft.com/office/2006/metadata/properties" ma:root="true" ma:fieldsID="44b95a012734629a2b3f2eddca791fe0" ns2:_="" ns3:_="">
    <xsd:import namespace="bbaa1f26-0ad6-44ce-939c-e2495ef1dad8"/>
    <xsd:import namespace="e594d087-ff2a-4f38-b271-116aaaee5c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a1f26-0ad6-44ce-939c-e2495ef1da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4d087-ff2a-4f38-b271-116aaaee5c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716FD-219B-4617-87D1-DA6B81A01B8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DA2DDA-4E94-49B3-BE48-28E9F156685D}">
  <ds:schemaRefs>
    <ds:schemaRef ds:uri="http://schemas.microsoft.com/office/2006/metadata/properties"/>
    <ds:schemaRef ds:uri="http://schemas.microsoft.com/office/infopath/2007/PartnerControls"/>
    <ds:schemaRef ds:uri="bbaa1f26-0ad6-44ce-939c-e2495ef1dad8"/>
  </ds:schemaRefs>
</ds:datastoreItem>
</file>

<file path=customXml/itemProps3.xml><?xml version="1.0" encoding="utf-8"?>
<ds:datastoreItem xmlns:ds="http://schemas.openxmlformats.org/officeDocument/2006/customXml" ds:itemID="{53376612-D2A7-4E10-8A37-2C1D7883A0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ADD7B5-366D-464E-955B-8FDEE6DB4B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a1f26-0ad6-44ce-939c-e2495ef1dad8"/>
    <ds:schemaRef ds:uri="e594d087-ff2a-4f38-b271-116aaaee5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ESMO-Conference-Speaker-Template-ELCC-2016-wide02</Template>
  <TotalTime>93</TotalTime>
  <Words>191</Words>
  <Application>Microsoft Office PowerPoint</Application>
  <PresentationFormat>On-screen Show (16:9)</PresentationFormat>
  <Paragraphs>13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Helvetica LT Std Cond Blk</vt:lpstr>
      <vt:lpstr>Wingdings</vt:lpstr>
      <vt:lpstr>Office Theme</vt:lpstr>
      <vt:lpstr>PowerPoint Presentation</vt:lpstr>
      <vt:lpstr>DISCLOSURE INFORMATION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Daura MELLA - ESMO</dc:creator>
  <cp:lastModifiedBy>Francesca MAINO - ESMO</cp:lastModifiedBy>
  <cp:revision>12</cp:revision>
  <dcterms:created xsi:type="dcterms:W3CDTF">2016-02-17T10:07:52Z</dcterms:created>
  <dcterms:modified xsi:type="dcterms:W3CDTF">2020-11-02T13:31:39Z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0x0101002CE136C317D47C40A7DB6EBEEF0C8D5E</vt:lpwstr>
  </property>
  <property fmtid="{D5CDD505-2E9C-101B-9397-08002B2CF9AE}" pid="3" name="Order">
    <vt:r8>11992800</vt:r8>
  </property>
  <property fmtid="{D5CDD505-2E9C-101B-9397-08002B2CF9AE}" pid="4" name="_dlc_DocIdItemGuid">
    <vt:lpwstr>08a60ad3-2499-4a9d-a052-2c288faa8e42</vt:lpwstr>
  </property>
  <property fmtid="{D5CDD505-2E9C-101B-9397-08002B2CF9AE}" pid="5" name="MSIP_Label_e13d7371-9acc-44df-9bd2-377df458e9c5_Enabled">
    <vt:lpwstr>true</vt:lpwstr>
  </property>
  <property fmtid="{D5CDD505-2E9C-101B-9397-08002B2CF9AE}" pid="6" name="MSIP_Label_e13d7371-9acc-44df-9bd2-377df458e9c5_SetDate">
    <vt:lpwstr>2020-04-07T07:45:06Z</vt:lpwstr>
  </property>
  <property fmtid="{D5CDD505-2E9C-101B-9397-08002B2CF9AE}" pid="7" name="MSIP_Label_e13d7371-9acc-44df-9bd2-377df458e9c5_Method">
    <vt:lpwstr>Standard</vt:lpwstr>
  </property>
  <property fmtid="{D5CDD505-2E9C-101B-9397-08002B2CF9AE}" pid="8" name="MSIP_Label_e13d7371-9acc-44df-9bd2-377df458e9c5_Name">
    <vt:lpwstr>Internal</vt:lpwstr>
  </property>
  <property fmtid="{D5CDD505-2E9C-101B-9397-08002B2CF9AE}" pid="9" name="MSIP_Label_e13d7371-9acc-44df-9bd2-377df458e9c5_SiteId">
    <vt:lpwstr>1a04eba1-b3c4-48d5-bc45-6fe8ff0ecca0</vt:lpwstr>
  </property>
  <property fmtid="{D5CDD505-2E9C-101B-9397-08002B2CF9AE}" pid="10" name="MSIP_Label_e13d7371-9acc-44df-9bd2-377df458e9c5_ActionId">
    <vt:lpwstr>e6fe4d53-448d-4a23-a0d0-000018e36b1e</vt:lpwstr>
  </property>
  <property fmtid="{D5CDD505-2E9C-101B-9397-08002B2CF9AE}" pid="11" name="MSIP_Label_e13d7371-9acc-44df-9bd2-377df458e9c5_ContentBits">
    <vt:lpwstr>0</vt:lpwstr>
  </property>
  <property fmtid="{D5CDD505-2E9C-101B-9397-08002B2CF9AE}" pid="12" name="Classification">
    <vt:lpwstr>[DC2] Internal</vt:lpwstr>
  </property>
</Properties>
</file>