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7" r:id="rId7"/>
    <p:sldId id="260" r:id="rId8"/>
    <p:sldId id="259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285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475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329" userDrawn="1">
          <p15:clr>
            <a:srgbClr val="A4A3A4"/>
          </p15:clr>
        </p15:guide>
        <p15:guide id="7" orient="horz" pos="3707">
          <p15:clr>
            <a:srgbClr val="A4A3A4"/>
          </p15:clr>
        </p15:guide>
        <p15:guide id="8" orient="horz" pos="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B"/>
    <a:srgbClr val="ED6928"/>
    <a:srgbClr val="853D93"/>
    <a:srgbClr val="9D78A6"/>
    <a:srgbClr val="4F8EA0"/>
    <a:srgbClr val="026493"/>
    <a:srgbClr val="00646E"/>
    <a:srgbClr val="8795A0"/>
    <a:srgbClr val="56639D"/>
    <a:srgbClr val="525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F8F0F-0C92-4D0D-BA15-8F9E5DFFF008}" v="39" dt="2020-07-21T13:37:44.638"/>
  </p1510:revLst>
</p1510:revInfo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43" autoAdjust="0"/>
  </p:normalViewPr>
  <p:slideViewPr>
    <p:cSldViewPr snapToGrid="0" snapToObjects="1" showGuides="1">
      <p:cViewPr>
        <p:scale>
          <a:sx n="90" d="100"/>
          <a:sy n="90" d="100"/>
        </p:scale>
        <p:origin x="432" y="44"/>
      </p:cViewPr>
      <p:guideLst>
        <p:guide orient="horz" pos="4247"/>
        <p:guide pos="285"/>
        <p:guide pos="158"/>
        <p:guide pos="5475"/>
        <p:guide pos="2880"/>
        <p:guide orient="horz" pos="1329"/>
        <p:guide orient="horz" pos="3707"/>
        <p:guide orient="horz" pos="789"/>
      </p:guideLst>
    </p:cSldViewPr>
  </p:slideViewPr>
  <p:outlineViewPr>
    <p:cViewPr>
      <p:scale>
        <a:sx n="33" d="100"/>
        <a:sy n="33" d="100"/>
      </p:scale>
      <p:origin x="0" y="-27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MAINO - ESMO" userId="0e04cdf6-27b3-4e1e-8a38-161a3a714cd4" providerId="ADAL" clId="{922F8F0F-0C92-4D0D-BA15-8F9E5DFFF008}"/>
    <pc:docChg chg="undo custSel addSld modSld modMainMaster">
      <pc:chgData name="Francesca MAINO - ESMO" userId="0e04cdf6-27b3-4e1e-8a38-161a3a714cd4" providerId="ADAL" clId="{922F8F0F-0C92-4D0D-BA15-8F9E5DFFF008}" dt="2020-07-21T13:37:44.638" v="137" actId="478"/>
      <pc:docMkLst>
        <pc:docMk/>
      </pc:docMkLst>
      <pc:sldChg chg="delSp">
        <pc:chgData name="Francesca MAINO - ESMO" userId="0e04cdf6-27b3-4e1e-8a38-161a3a714cd4" providerId="ADAL" clId="{922F8F0F-0C92-4D0D-BA15-8F9E5DFFF008}" dt="2020-07-21T13:37:44.638" v="137" actId="478"/>
        <pc:sldMkLst>
          <pc:docMk/>
          <pc:sldMk cId="24840515" sldId="256"/>
        </pc:sldMkLst>
        <pc:spChg chg="del">
          <ac:chgData name="Francesca MAINO - ESMO" userId="0e04cdf6-27b3-4e1e-8a38-161a3a714cd4" providerId="ADAL" clId="{922F8F0F-0C92-4D0D-BA15-8F9E5DFFF008}" dt="2020-07-21T13:37:44.638" v="137" actId="478"/>
          <ac:spMkLst>
            <pc:docMk/>
            <pc:sldMk cId="24840515" sldId="256"/>
            <ac:spMk id="83" creationId="{00000000-0000-0000-0000-000000000000}"/>
          </ac:spMkLst>
        </pc:spChg>
      </pc:sldChg>
      <pc:sldChg chg="modSp">
        <pc:chgData name="Francesca MAINO - ESMO" userId="0e04cdf6-27b3-4e1e-8a38-161a3a714cd4" providerId="ADAL" clId="{922F8F0F-0C92-4D0D-BA15-8F9E5DFFF008}" dt="2020-07-21T13:36:16.454" v="130" actId="207"/>
        <pc:sldMkLst>
          <pc:docMk/>
          <pc:sldMk cId="3265644906" sldId="257"/>
        </pc:sldMkLst>
        <pc:spChg chg="mod">
          <ac:chgData name="Francesca MAINO - ESMO" userId="0e04cdf6-27b3-4e1e-8a38-161a3a714cd4" providerId="ADAL" clId="{922F8F0F-0C92-4D0D-BA15-8F9E5DFFF008}" dt="2020-07-21T13:36:16.454" v="130" actId="207"/>
          <ac:spMkLst>
            <pc:docMk/>
            <pc:sldMk cId="3265644906" sldId="257"/>
            <ac:spMk id="3" creationId="{00000000-0000-0000-0000-000000000000}"/>
          </ac:spMkLst>
        </pc:spChg>
      </pc:sldChg>
      <pc:sldChg chg="modSp">
        <pc:chgData name="Francesca MAINO - ESMO" userId="0e04cdf6-27b3-4e1e-8a38-161a3a714cd4" providerId="ADAL" clId="{922F8F0F-0C92-4D0D-BA15-8F9E5DFFF008}" dt="2020-07-21T13:36:26.136" v="132" actId="14100"/>
        <pc:sldMkLst>
          <pc:docMk/>
          <pc:sldMk cId="1720991944" sldId="260"/>
        </pc:sldMkLst>
        <pc:spChg chg="mod">
          <ac:chgData name="Francesca MAINO - ESMO" userId="0e04cdf6-27b3-4e1e-8a38-161a3a714cd4" providerId="ADAL" clId="{922F8F0F-0C92-4D0D-BA15-8F9E5DFFF008}" dt="2020-07-21T13:36:26.136" v="132" actId="14100"/>
          <ac:spMkLst>
            <pc:docMk/>
            <pc:sldMk cId="1720991944" sldId="260"/>
            <ac:spMk id="3" creationId="{00000000-0000-0000-0000-000000000000}"/>
          </ac:spMkLst>
        </pc:spChg>
      </pc:sldChg>
      <pc:sldChg chg="addSp delSp modSp">
        <pc:chgData name="Francesca MAINO - ESMO" userId="0e04cdf6-27b3-4e1e-8a38-161a3a714cd4" providerId="ADAL" clId="{922F8F0F-0C92-4D0D-BA15-8F9E5DFFF008}" dt="2020-07-21T13:37:03.374" v="133"/>
        <pc:sldMkLst>
          <pc:docMk/>
          <pc:sldMk cId="1970095683" sldId="261"/>
        </pc:sldMkLst>
        <pc:spChg chg="del">
          <ac:chgData name="Francesca MAINO - ESMO" userId="0e04cdf6-27b3-4e1e-8a38-161a3a714cd4" providerId="ADAL" clId="{922F8F0F-0C92-4D0D-BA15-8F9E5DFFF008}" dt="2020-07-21T13:37:03.374" v="133"/>
          <ac:spMkLst>
            <pc:docMk/>
            <pc:sldMk cId="1970095683" sldId="261"/>
            <ac:spMk id="2" creationId="{522567E9-1E60-4BFD-9025-1C16E90711C3}"/>
          </ac:spMkLst>
        </pc:spChg>
        <pc:spChg chg="del">
          <ac:chgData name="Francesca MAINO - ESMO" userId="0e04cdf6-27b3-4e1e-8a38-161a3a714cd4" providerId="ADAL" clId="{922F8F0F-0C92-4D0D-BA15-8F9E5DFFF008}" dt="2020-07-21T13:37:03.374" v="133"/>
          <ac:spMkLst>
            <pc:docMk/>
            <pc:sldMk cId="1970095683" sldId="261"/>
            <ac:spMk id="3" creationId="{68DF14D2-A539-402B-BC1E-DC53D8BD2050}"/>
          </ac:spMkLst>
        </pc:spChg>
        <pc:spChg chg="del">
          <ac:chgData name="Francesca MAINO - ESMO" userId="0e04cdf6-27b3-4e1e-8a38-161a3a714cd4" providerId="ADAL" clId="{922F8F0F-0C92-4D0D-BA15-8F9E5DFFF008}" dt="2020-07-21T13:37:03.374" v="133"/>
          <ac:spMkLst>
            <pc:docMk/>
            <pc:sldMk cId="1970095683" sldId="261"/>
            <ac:spMk id="4" creationId="{F2E53AD2-2B2C-4DA7-91D1-611080F60129}"/>
          </ac:spMkLst>
        </pc:spChg>
        <pc:spChg chg="del">
          <ac:chgData name="Francesca MAINO - ESMO" userId="0e04cdf6-27b3-4e1e-8a38-161a3a714cd4" providerId="ADAL" clId="{922F8F0F-0C92-4D0D-BA15-8F9E5DFFF008}" dt="2020-07-21T13:37:03.374" v="133"/>
          <ac:spMkLst>
            <pc:docMk/>
            <pc:sldMk cId="1970095683" sldId="261"/>
            <ac:spMk id="5" creationId="{02EA584F-9821-40E1-B79F-C65D1E849992}"/>
          </ac:spMkLst>
        </pc:spChg>
        <pc:spChg chg="add mod">
          <ac:chgData name="Francesca MAINO - ESMO" userId="0e04cdf6-27b3-4e1e-8a38-161a3a714cd4" providerId="ADAL" clId="{922F8F0F-0C92-4D0D-BA15-8F9E5DFFF008}" dt="2020-07-21T13:37:03.374" v="133"/>
          <ac:spMkLst>
            <pc:docMk/>
            <pc:sldMk cId="1970095683" sldId="261"/>
            <ac:spMk id="6" creationId="{B7BEA549-9F72-48BA-82AE-6C318E4DC895}"/>
          </ac:spMkLst>
        </pc:spChg>
        <pc:spChg chg="add mod">
          <ac:chgData name="Francesca MAINO - ESMO" userId="0e04cdf6-27b3-4e1e-8a38-161a3a714cd4" providerId="ADAL" clId="{922F8F0F-0C92-4D0D-BA15-8F9E5DFFF008}" dt="2020-07-21T13:37:03.374" v="133"/>
          <ac:spMkLst>
            <pc:docMk/>
            <pc:sldMk cId="1970095683" sldId="261"/>
            <ac:spMk id="7" creationId="{0B30C51C-8643-4E07-BC6A-596AD5F25C2D}"/>
          </ac:spMkLst>
        </pc:spChg>
        <pc:spChg chg="add mod">
          <ac:chgData name="Francesca MAINO - ESMO" userId="0e04cdf6-27b3-4e1e-8a38-161a3a714cd4" providerId="ADAL" clId="{922F8F0F-0C92-4D0D-BA15-8F9E5DFFF008}" dt="2020-07-21T13:37:03.374" v="133"/>
          <ac:spMkLst>
            <pc:docMk/>
            <pc:sldMk cId="1970095683" sldId="261"/>
            <ac:spMk id="8" creationId="{8982BA56-FBB7-4326-BF51-10F7F8ED29FE}"/>
          </ac:spMkLst>
        </pc:spChg>
      </pc:sldChg>
      <pc:sldChg chg="add">
        <pc:chgData name="Francesca MAINO - ESMO" userId="0e04cdf6-27b3-4e1e-8a38-161a3a714cd4" providerId="ADAL" clId="{922F8F0F-0C92-4D0D-BA15-8F9E5DFFF008}" dt="2020-07-21T13:37:08.677" v="134"/>
        <pc:sldMkLst>
          <pc:docMk/>
          <pc:sldMk cId="3351622014" sldId="262"/>
        </pc:sldMkLst>
      </pc:sldChg>
      <pc:sldChg chg="add">
        <pc:chgData name="Francesca MAINO - ESMO" userId="0e04cdf6-27b3-4e1e-8a38-161a3a714cd4" providerId="ADAL" clId="{922F8F0F-0C92-4D0D-BA15-8F9E5DFFF008}" dt="2020-07-21T13:37:12.723" v="135"/>
        <pc:sldMkLst>
          <pc:docMk/>
          <pc:sldMk cId="25298891" sldId="263"/>
        </pc:sldMkLst>
      </pc:sldChg>
      <pc:sldChg chg="add">
        <pc:chgData name="Francesca MAINO - ESMO" userId="0e04cdf6-27b3-4e1e-8a38-161a3a714cd4" providerId="ADAL" clId="{922F8F0F-0C92-4D0D-BA15-8F9E5DFFF008}" dt="2020-07-21T13:37:15.003" v="136"/>
        <pc:sldMkLst>
          <pc:docMk/>
          <pc:sldMk cId="779781408" sldId="264"/>
        </pc:sldMkLst>
      </pc:sldChg>
      <pc:sldMasterChg chg="modSldLayout">
        <pc:chgData name="Francesca MAINO - ESMO" userId="0e04cdf6-27b3-4e1e-8a38-161a3a714cd4" providerId="ADAL" clId="{922F8F0F-0C92-4D0D-BA15-8F9E5DFFF008}" dt="2020-07-21T13:36:00.112" v="129" actId="207"/>
        <pc:sldMasterMkLst>
          <pc:docMk/>
          <pc:sldMasterMk cId="0" sldId="2147493455"/>
        </pc:sldMasterMkLst>
        <pc:sldLayoutChg chg="addSp delSp modSp">
          <pc:chgData name="Francesca MAINO - ESMO" userId="0e04cdf6-27b3-4e1e-8a38-161a3a714cd4" providerId="ADAL" clId="{922F8F0F-0C92-4D0D-BA15-8F9E5DFFF008}" dt="2020-07-21T13:34:43.633" v="119" actId="207"/>
          <pc:sldLayoutMkLst>
            <pc:docMk/>
            <pc:sldMasterMk cId="0" sldId="2147493455"/>
            <pc:sldLayoutMk cId="1522699082" sldId="2147493640"/>
          </pc:sldLayoutMkLst>
          <pc:spChg chg="mod">
            <ac:chgData name="Francesca MAINO - ESMO" userId="0e04cdf6-27b3-4e1e-8a38-161a3a714cd4" providerId="ADAL" clId="{922F8F0F-0C92-4D0D-BA15-8F9E5DFFF008}" dt="2020-07-21T13:34:43.633" v="119" actId="207"/>
            <ac:spMkLst>
              <pc:docMk/>
              <pc:sldMasterMk cId="0" sldId="2147493455"/>
              <pc:sldLayoutMk cId="1522699082" sldId="2147493640"/>
              <ac:spMk id="2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4:43.633" v="119" actId="207"/>
            <ac:spMkLst>
              <pc:docMk/>
              <pc:sldMasterMk cId="0" sldId="2147493455"/>
              <pc:sldLayoutMk cId="1522699082" sldId="2147493640"/>
              <ac:spMk id="3" creationId="{00000000-0000-0000-0000-000000000000}"/>
            </ac:spMkLst>
          </pc:spChg>
          <pc:spChg chg="add mod">
            <ac:chgData name="Francesca MAINO - ESMO" userId="0e04cdf6-27b3-4e1e-8a38-161a3a714cd4" providerId="ADAL" clId="{922F8F0F-0C92-4D0D-BA15-8F9E5DFFF008}" dt="2020-07-21T13:24:03.898" v="84" actId="14861"/>
            <ac:spMkLst>
              <pc:docMk/>
              <pc:sldMasterMk cId="0" sldId="2147493455"/>
              <pc:sldLayoutMk cId="1522699082" sldId="2147493640"/>
              <ac:spMk id="13" creationId="{23357196-93DD-4B55-8779-CAD3DD3CA9AF}"/>
            </ac:spMkLst>
          </pc:spChg>
          <pc:spChg chg="mod">
            <ac:chgData name="Francesca MAINO - ESMO" userId="0e04cdf6-27b3-4e1e-8a38-161a3a714cd4" providerId="ADAL" clId="{922F8F0F-0C92-4D0D-BA15-8F9E5DFFF008}" dt="2020-07-21T13:34:43.633" v="119" actId="207"/>
            <ac:spMkLst>
              <pc:docMk/>
              <pc:sldMasterMk cId="0" sldId="2147493455"/>
              <pc:sldLayoutMk cId="1522699082" sldId="2147493640"/>
              <ac:spMk id="19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4:43.633" v="119" actId="207"/>
            <ac:spMkLst>
              <pc:docMk/>
              <pc:sldMasterMk cId="0" sldId="2147493455"/>
              <pc:sldLayoutMk cId="1522699082" sldId="2147493640"/>
              <ac:spMk id="20" creationId="{00000000-0000-0000-0000-000000000000}"/>
            </ac:spMkLst>
          </pc:spChg>
          <pc:picChg chg="add mod modCrop">
            <ac:chgData name="Francesca MAINO - ESMO" userId="0e04cdf6-27b3-4e1e-8a38-161a3a714cd4" providerId="ADAL" clId="{922F8F0F-0C92-4D0D-BA15-8F9E5DFFF008}" dt="2020-07-21T13:17:04.543" v="62" actId="1035"/>
            <ac:picMkLst>
              <pc:docMk/>
              <pc:sldMasterMk cId="0" sldId="2147493455"/>
              <pc:sldLayoutMk cId="1522699082" sldId="2147493640"/>
              <ac:picMk id="5" creationId="{957D5EB0-BADF-42F9-9B12-7D23C379B12F}"/>
            </ac:picMkLst>
          </pc:picChg>
          <pc:picChg chg="del">
            <ac:chgData name="Francesca MAINO - ESMO" userId="0e04cdf6-27b3-4e1e-8a38-161a3a714cd4" providerId="ADAL" clId="{922F8F0F-0C92-4D0D-BA15-8F9E5DFFF008}" dt="2020-07-21T13:17:06.017" v="63" actId="478"/>
            <ac:picMkLst>
              <pc:docMk/>
              <pc:sldMasterMk cId="0" sldId="2147493455"/>
              <pc:sldLayoutMk cId="1522699082" sldId="2147493640"/>
              <ac:picMk id="7" creationId="{93A76A8B-1DC0-4018-9290-D8C09A5195D3}"/>
            </ac:picMkLst>
          </pc:picChg>
          <pc:picChg chg="add del mod">
            <ac:chgData name="Francesca MAINO - ESMO" userId="0e04cdf6-27b3-4e1e-8a38-161a3a714cd4" providerId="ADAL" clId="{922F8F0F-0C92-4D0D-BA15-8F9E5DFFF008}" dt="2020-07-21T13:22:39.990" v="70" actId="478"/>
            <ac:picMkLst>
              <pc:docMk/>
              <pc:sldMasterMk cId="0" sldId="2147493455"/>
              <pc:sldLayoutMk cId="1522699082" sldId="2147493640"/>
              <ac:picMk id="8" creationId="{67A92ED6-95E3-4D15-A61D-C97565D1E70B}"/>
            </ac:picMkLst>
          </pc:picChg>
          <pc:picChg chg="del">
            <ac:chgData name="Francesca MAINO - ESMO" userId="0e04cdf6-27b3-4e1e-8a38-161a3a714cd4" providerId="ADAL" clId="{922F8F0F-0C92-4D0D-BA15-8F9E5DFFF008}" dt="2020-07-21T13:25:37.068" v="89" actId="478"/>
            <ac:picMkLst>
              <pc:docMk/>
              <pc:sldMasterMk cId="0" sldId="2147493455"/>
              <pc:sldLayoutMk cId="1522699082" sldId="2147493640"/>
              <ac:picMk id="9" creationId="{B2CF6010-FA11-4361-B198-4227A78A9879}"/>
            </ac:picMkLst>
          </pc:picChg>
          <pc:picChg chg="del">
            <ac:chgData name="Francesca MAINO - ESMO" userId="0e04cdf6-27b3-4e1e-8a38-161a3a714cd4" providerId="ADAL" clId="{922F8F0F-0C92-4D0D-BA15-8F9E5DFFF008}" dt="2020-07-21T13:20:01.917" v="64" actId="478"/>
            <ac:picMkLst>
              <pc:docMk/>
              <pc:sldMasterMk cId="0" sldId="2147493455"/>
              <pc:sldLayoutMk cId="1522699082" sldId="2147493640"/>
              <ac:picMk id="11" creationId="{A6FC1073-788E-4971-AE79-8C7F293B3488}"/>
            </ac:picMkLst>
          </pc:picChg>
          <pc:picChg chg="add mod modCrop">
            <ac:chgData name="Francesca MAINO - ESMO" userId="0e04cdf6-27b3-4e1e-8a38-161a3a714cd4" providerId="ADAL" clId="{922F8F0F-0C92-4D0D-BA15-8F9E5DFFF008}" dt="2020-07-21T13:24:47.089" v="88" actId="732"/>
            <ac:picMkLst>
              <pc:docMk/>
              <pc:sldMasterMk cId="0" sldId="2147493455"/>
              <pc:sldLayoutMk cId="1522699082" sldId="2147493640"/>
              <ac:picMk id="12" creationId="{2D1DEFB1-6C1B-47A2-84AD-BAFCD34C3E94}"/>
            </ac:picMkLst>
          </pc:picChg>
          <pc:picChg chg="add del mod">
            <ac:chgData name="Francesca MAINO - ESMO" userId="0e04cdf6-27b3-4e1e-8a38-161a3a714cd4" providerId="ADAL" clId="{922F8F0F-0C92-4D0D-BA15-8F9E5DFFF008}" dt="2020-07-21T13:25:39.307" v="94"/>
            <ac:picMkLst>
              <pc:docMk/>
              <pc:sldMasterMk cId="0" sldId="2147493455"/>
              <pc:sldLayoutMk cId="1522699082" sldId="2147493640"/>
              <ac:picMk id="15" creationId="{E46D4842-795B-4008-A9DF-CF2C8A0B95C0}"/>
            </ac:picMkLst>
          </pc:picChg>
          <pc:picChg chg="add mod modCrop">
            <ac:chgData name="Francesca MAINO - ESMO" userId="0e04cdf6-27b3-4e1e-8a38-161a3a714cd4" providerId="ADAL" clId="{922F8F0F-0C92-4D0D-BA15-8F9E5DFFF008}" dt="2020-07-21T13:26:11.524" v="113" actId="732"/>
            <ac:picMkLst>
              <pc:docMk/>
              <pc:sldMasterMk cId="0" sldId="2147493455"/>
              <pc:sldLayoutMk cId="1522699082" sldId="2147493640"/>
              <ac:picMk id="17" creationId="{048BFC2E-1AD8-47D2-A23D-EE51F6EFB049}"/>
            </ac:picMkLst>
          </pc:picChg>
        </pc:sldLayoutChg>
        <pc:sldLayoutChg chg="addSp delSp modSp">
          <pc:chgData name="Francesca MAINO - ESMO" userId="0e04cdf6-27b3-4e1e-8a38-161a3a714cd4" providerId="ADAL" clId="{922F8F0F-0C92-4D0D-BA15-8F9E5DFFF008}" dt="2020-07-21T13:34:55.488" v="120" actId="207"/>
          <pc:sldLayoutMkLst>
            <pc:docMk/>
            <pc:sldMasterMk cId="0" sldId="2147493455"/>
            <pc:sldLayoutMk cId="115419589" sldId="2147493641"/>
          </pc:sldLayoutMkLst>
          <pc:spChg chg="mod">
            <ac:chgData name="Francesca MAINO - ESMO" userId="0e04cdf6-27b3-4e1e-8a38-161a3a714cd4" providerId="ADAL" clId="{922F8F0F-0C92-4D0D-BA15-8F9E5DFFF008}" dt="2020-07-21T13:34:55.488" v="120" actId="207"/>
            <ac:spMkLst>
              <pc:docMk/>
              <pc:sldMasterMk cId="0" sldId="2147493455"/>
              <pc:sldLayoutMk cId="115419589" sldId="2147493641"/>
              <ac:spMk id="15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4:55.488" v="120" actId="207"/>
            <ac:spMkLst>
              <pc:docMk/>
              <pc:sldMasterMk cId="0" sldId="2147493455"/>
              <pc:sldLayoutMk cId="115419589" sldId="2147493641"/>
              <ac:spMk id="16" creationId="{00000000-0000-0000-0000-000000000000}"/>
            </ac:spMkLst>
          </pc:spChg>
          <pc:picChg chg="add mod modCrop">
            <ac:chgData name="Francesca MAINO - ESMO" userId="0e04cdf6-27b3-4e1e-8a38-161a3a714cd4" providerId="ADAL" clId="{922F8F0F-0C92-4D0D-BA15-8F9E5DFFF008}" dt="2020-07-21T13:16:18.469" v="28" actId="1038"/>
            <ac:picMkLst>
              <pc:docMk/>
              <pc:sldMasterMk cId="0" sldId="2147493455"/>
              <pc:sldLayoutMk cId="115419589" sldId="2147493641"/>
              <ac:picMk id="3" creationId="{2E0988F4-1378-4AE5-9477-3E5EC9895CB8}"/>
            </ac:picMkLst>
          </pc:picChg>
          <pc:picChg chg="del mod">
            <ac:chgData name="Francesca MAINO - ESMO" userId="0e04cdf6-27b3-4e1e-8a38-161a3a714cd4" providerId="ADAL" clId="{922F8F0F-0C92-4D0D-BA15-8F9E5DFFF008}" dt="2020-07-21T13:16:05.504" v="11" actId="478"/>
            <ac:picMkLst>
              <pc:docMk/>
              <pc:sldMasterMk cId="0" sldId="2147493455"/>
              <pc:sldLayoutMk cId="115419589" sldId="2147493641"/>
              <ac:picMk id="7" creationId="{FAA936EE-C1FF-4FCF-B1C4-F34F123F3AA0}"/>
            </ac:picMkLst>
          </pc:picChg>
        </pc:sldLayoutChg>
        <pc:sldLayoutChg chg="addSp delSp modSp">
          <pc:chgData name="Francesca MAINO - ESMO" userId="0e04cdf6-27b3-4e1e-8a38-161a3a714cd4" providerId="ADAL" clId="{922F8F0F-0C92-4D0D-BA15-8F9E5DFFF008}" dt="2020-07-21T13:35:06.154" v="122" actId="207"/>
          <pc:sldLayoutMkLst>
            <pc:docMk/>
            <pc:sldMasterMk cId="0" sldId="2147493455"/>
            <pc:sldLayoutMk cId="309067468" sldId="2147493642"/>
          </pc:sldLayoutMkLst>
          <pc:spChg chg="mod">
            <ac:chgData name="Francesca MAINO - ESMO" userId="0e04cdf6-27b3-4e1e-8a38-161a3a714cd4" providerId="ADAL" clId="{922F8F0F-0C92-4D0D-BA15-8F9E5DFFF008}" dt="2020-07-21T13:35:02.116" v="121" actId="207"/>
            <ac:spMkLst>
              <pc:docMk/>
              <pc:sldMasterMk cId="0" sldId="2147493455"/>
              <pc:sldLayoutMk cId="309067468" sldId="2147493642"/>
              <ac:spMk id="2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5:02.116" v="121" actId="207"/>
            <ac:spMkLst>
              <pc:docMk/>
              <pc:sldMasterMk cId="0" sldId="2147493455"/>
              <pc:sldLayoutMk cId="309067468" sldId="2147493642"/>
              <ac:spMk id="12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5:06.154" v="122" actId="207"/>
            <ac:spMkLst>
              <pc:docMk/>
              <pc:sldMasterMk cId="0" sldId="2147493455"/>
              <pc:sldLayoutMk cId="309067468" sldId="2147493642"/>
              <ac:spMk id="13" creationId="{00000000-0000-0000-0000-000000000000}"/>
            </ac:spMkLst>
          </pc:spChg>
          <pc:picChg chg="del">
            <ac:chgData name="Francesca MAINO - ESMO" userId="0e04cdf6-27b3-4e1e-8a38-161a3a714cd4" providerId="ADAL" clId="{922F8F0F-0C92-4D0D-BA15-8F9E5DFFF008}" dt="2020-07-21T13:16:21.766" v="29" actId="478"/>
            <ac:picMkLst>
              <pc:docMk/>
              <pc:sldMasterMk cId="0" sldId="2147493455"/>
              <pc:sldLayoutMk cId="309067468" sldId="2147493642"/>
              <ac:picMk id="6" creationId="{DBEA7E5A-7CBE-4C80-B00B-364AFAF03335}"/>
            </ac:picMkLst>
          </pc:picChg>
          <pc:picChg chg="add">
            <ac:chgData name="Francesca MAINO - ESMO" userId="0e04cdf6-27b3-4e1e-8a38-161a3a714cd4" providerId="ADAL" clId="{922F8F0F-0C92-4D0D-BA15-8F9E5DFFF008}" dt="2020-07-21T13:16:21.966" v="30"/>
            <ac:picMkLst>
              <pc:docMk/>
              <pc:sldMasterMk cId="0" sldId="2147493455"/>
              <pc:sldLayoutMk cId="309067468" sldId="2147493642"/>
              <ac:picMk id="7" creationId="{FACC6170-47A9-48E6-AE59-A5EA2EEB32FB}"/>
            </ac:picMkLst>
          </pc:picChg>
        </pc:sldLayoutChg>
        <pc:sldLayoutChg chg="addSp delSp modSp">
          <pc:chgData name="Francesca MAINO - ESMO" userId="0e04cdf6-27b3-4e1e-8a38-161a3a714cd4" providerId="ADAL" clId="{922F8F0F-0C92-4D0D-BA15-8F9E5DFFF008}" dt="2020-07-21T13:35:18.872" v="124" actId="207"/>
          <pc:sldLayoutMkLst>
            <pc:docMk/>
            <pc:sldMasterMk cId="0" sldId="2147493455"/>
            <pc:sldLayoutMk cId="1840261251" sldId="2147493643"/>
          </pc:sldLayoutMkLst>
          <pc:spChg chg="mod">
            <ac:chgData name="Francesca MAINO - ESMO" userId="0e04cdf6-27b3-4e1e-8a38-161a3a714cd4" providerId="ADAL" clId="{922F8F0F-0C92-4D0D-BA15-8F9E5DFFF008}" dt="2020-07-21T13:35:18.872" v="124" actId="207"/>
            <ac:spMkLst>
              <pc:docMk/>
              <pc:sldMasterMk cId="0" sldId="2147493455"/>
              <pc:sldLayoutMk cId="1840261251" sldId="2147493643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5:14.602" v="123" actId="207"/>
            <ac:spMkLst>
              <pc:docMk/>
              <pc:sldMasterMk cId="0" sldId="2147493455"/>
              <pc:sldLayoutMk cId="1840261251" sldId="2147493643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5:14.602" v="123" actId="207"/>
            <ac:spMkLst>
              <pc:docMk/>
              <pc:sldMasterMk cId="0" sldId="2147493455"/>
              <pc:sldLayoutMk cId="1840261251" sldId="2147493643"/>
              <ac:spMk id="11" creationId="{00000000-0000-0000-0000-000000000000}"/>
            </ac:spMkLst>
          </pc:spChg>
          <pc:picChg chg="del">
            <ac:chgData name="Francesca MAINO - ESMO" userId="0e04cdf6-27b3-4e1e-8a38-161a3a714cd4" providerId="ADAL" clId="{922F8F0F-0C92-4D0D-BA15-8F9E5DFFF008}" dt="2020-07-21T13:16:24.073" v="31" actId="478"/>
            <ac:picMkLst>
              <pc:docMk/>
              <pc:sldMasterMk cId="0" sldId="2147493455"/>
              <pc:sldLayoutMk cId="1840261251" sldId="2147493643"/>
              <ac:picMk id="8" creationId="{A74F4886-7D30-4952-B3D7-E3A203B37415}"/>
            </ac:picMkLst>
          </pc:picChg>
          <pc:picChg chg="add">
            <ac:chgData name="Francesca MAINO - ESMO" userId="0e04cdf6-27b3-4e1e-8a38-161a3a714cd4" providerId="ADAL" clId="{922F8F0F-0C92-4D0D-BA15-8F9E5DFFF008}" dt="2020-07-21T13:16:24.309" v="32"/>
            <ac:picMkLst>
              <pc:docMk/>
              <pc:sldMasterMk cId="0" sldId="2147493455"/>
              <pc:sldLayoutMk cId="1840261251" sldId="2147493643"/>
              <ac:picMk id="9" creationId="{5FBA8A3D-6892-4852-B698-3F73BDEAB9D8}"/>
            </ac:picMkLst>
          </pc:picChg>
        </pc:sldLayoutChg>
        <pc:sldLayoutChg chg="addSp delSp modSp">
          <pc:chgData name="Francesca MAINO - ESMO" userId="0e04cdf6-27b3-4e1e-8a38-161a3a714cd4" providerId="ADAL" clId="{922F8F0F-0C92-4D0D-BA15-8F9E5DFFF008}" dt="2020-07-21T13:35:48.969" v="126" actId="207"/>
          <pc:sldLayoutMkLst>
            <pc:docMk/>
            <pc:sldMasterMk cId="0" sldId="2147493455"/>
            <pc:sldLayoutMk cId="2192703510" sldId="2147493644"/>
          </pc:sldLayoutMkLst>
          <pc:spChg chg="mod">
            <ac:chgData name="Francesca MAINO - ESMO" userId="0e04cdf6-27b3-4e1e-8a38-161a3a714cd4" providerId="ADAL" clId="{922F8F0F-0C92-4D0D-BA15-8F9E5DFFF008}" dt="2020-07-21T13:35:48.969" v="126" actId="207"/>
            <ac:spMkLst>
              <pc:docMk/>
              <pc:sldMasterMk cId="0" sldId="2147493455"/>
              <pc:sldLayoutMk cId="2192703510" sldId="2147493644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5:45.535" v="125" actId="207"/>
            <ac:spMkLst>
              <pc:docMk/>
              <pc:sldMasterMk cId="0" sldId="2147493455"/>
              <pc:sldLayoutMk cId="2192703510" sldId="2147493644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5:45.535" v="125" actId="207"/>
            <ac:spMkLst>
              <pc:docMk/>
              <pc:sldMasterMk cId="0" sldId="2147493455"/>
              <pc:sldLayoutMk cId="2192703510" sldId="2147493644"/>
              <ac:spMk id="11" creationId="{00000000-0000-0000-0000-000000000000}"/>
            </ac:spMkLst>
          </pc:spChg>
          <pc:picChg chg="del">
            <ac:chgData name="Francesca MAINO - ESMO" userId="0e04cdf6-27b3-4e1e-8a38-161a3a714cd4" providerId="ADAL" clId="{922F8F0F-0C92-4D0D-BA15-8F9E5DFFF008}" dt="2020-07-21T13:16:26.081" v="33" actId="478"/>
            <ac:picMkLst>
              <pc:docMk/>
              <pc:sldMasterMk cId="0" sldId="2147493455"/>
              <pc:sldLayoutMk cId="2192703510" sldId="2147493644"/>
              <ac:picMk id="8" creationId="{D4847FB1-C595-4EAF-891E-44D89BE1AD46}"/>
            </ac:picMkLst>
          </pc:picChg>
          <pc:picChg chg="add">
            <ac:chgData name="Francesca MAINO - ESMO" userId="0e04cdf6-27b3-4e1e-8a38-161a3a714cd4" providerId="ADAL" clId="{922F8F0F-0C92-4D0D-BA15-8F9E5DFFF008}" dt="2020-07-21T13:16:26.274" v="34"/>
            <ac:picMkLst>
              <pc:docMk/>
              <pc:sldMasterMk cId="0" sldId="2147493455"/>
              <pc:sldLayoutMk cId="2192703510" sldId="2147493644"/>
              <ac:picMk id="9" creationId="{6DB5C28D-43AF-4F39-A5D5-054274F1D588}"/>
            </ac:picMkLst>
          </pc:picChg>
        </pc:sldLayoutChg>
        <pc:sldLayoutChg chg="addSp delSp modSp">
          <pc:chgData name="Francesca MAINO - ESMO" userId="0e04cdf6-27b3-4e1e-8a38-161a3a714cd4" providerId="ADAL" clId="{922F8F0F-0C92-4D0D-BA15-8F9E5DFFF008}" dt="2020-07-21T13:35:54.444" v="127" actId="207"/>
          <pc:sldLayoutMkLst>
            <pc:docMk/>
            <pc:sldMasterMk cId="0" sldId="2147493455"/>
            <pc:sldLayoutMk cId="3278467359" sldId="2147493645"/>
          </pc:sldLayoutMkLst>
          <pc:spChg chg="mod">
            <ac:chgData name="Francesca MAINO - ESMO" userId="0e04cdf6-27b3-4e1e-8a38-161a3a714cd4" providerId="ADAL" clId="{922F8F0F-0C92-4D0D-BA15-8F9E5DFFF008}" dt="2020-07-21T13:35:54.444" v="127" actId="207"/>
            <ac:spMkLst>
              <pc:docMk/>
              <pc:sldMasterMk cId="0" sldId="2147493455"/>
              <pc:sldLayoutMk cId="3278467359" sldId="2147493645"/>
              <ac:spMk id="4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5:54.444" v="127" actId="207"/>
            <ac:spMkLst>
              <pc:docMk/>
              <pc:sldMasterMk cId="0" sldId="2147493455"/>
              <pc:sldLayoutMk cId="3278467359" sldId="2147493645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5:54.444" v="127" actId="207"/>
            <ac:spMkLst>
              <pc:docMk/>
              <pc:sldMasterMk cId="0" sldId="2147493455"/>
              <pc:sldLayoutMk cId="3278467359" sldId="2147493645"/>
              <ac:spMk id="10" creationId="{00000000-0000-0000-0000-000000000000}"/>
            </ac:spMkLst>
          </pc:spChg>
          <pc:picChg chg="del">
            <ac:chgData name="Francesca MAINO - ESMO" userId="0e04cdf6-27b3-4e1e-8a38-161a3a714cd4" providerId="ADAL" clId="{922F8F0F-0C92-4D0D-BA15-8F9E5DFFF008}" dt="2020-07-21T13:16:28.651" v="35" actId="478"/>
            <ac:picMkLst>
              <pc:docMk/>
              <pc:sldMasterMk cId="0" sldId="2147493455"/>
              <pc:sldLayoutMk cId="3278467359" sldId="2147493645"/>
              <ac:picMk id="6" creationId="{57D0962B-43C0-45DE-85BF-EEBE9AE62C4C}"/>
            </ac:picMkLst>
          </pc:picChg>
          <pc:picChg chg="add mod">
            <ac:chgData name="Francesca MAINO - ESMO" userId="0e04cdf6-27b3-4e1e-8a38-161a3a714cd4" providerId="ADAL" clId="{922F8F0F-0C92-4D0D-BA15-8F9E5DFFF008}" dt="2020-07-21T13:35:54.444" v="127" actId="207"/>
            <ac:picMkLst>
              <pc:docMk/>
              <pc:sldMasterMk cId="0" sldId="2147493455"/>
              <pc:sldLayoutMk cId="3278467359" sldId="2147493645"/>
              <ac:picMk id="8" creationId="{F84A2949-F73F-41B9-A674-155D42881DEA}"/>
            </ac:picMkLst>
          </pc:picChg>
        </pc:sldLayoutChg>
        <pc:sldLayoutChg chg="addSp delSp">
          <pc:chgData name="Francesca MAINO - ESMO" userId="0e04cdf6-27b3-4e1e-8a38-161a3a714cd4" providerId="ADAL" clId="{922F8F0F-0C92-4D0D-BA15-8F9E5DFFF008}" dt="2020-07-21T13:16:30.867" v="38"/>
          <pc:sldLayoutMkLst>
            <pc:docMk/>
            <pc:sldMasterMk cId="0" sldId="2147493455"/>
            <pc:sldLayoutMk cId="2599831872" sldId="2147493646"/>
          </pc:sldLayoutMkLst>
          <pc:picChg chg="del">
            <ac:chgData name="Francesca MAINO - ESMO" userId="0e04cdf6-27b3-4e1e-8a38-161a3a714cd4" providerId="ADAL" clId="{922F8F0F-0C92-4D0D-BA15-8F9E5DFFF008}" dt="2020-07-21T13:16:30.638" v="37" actId="478"/>
            <ac:picMkLst>
              <pc:docMk/>
              <pc:sldMasterMk cId="0" sldId="2147493455"/>
              <pc:sldLayoutMk cId="2599831872" sldId="2147493646"/>
              <ac:picMk id="3" creationId="{71BA4789-952C-4F0B-9CC8-BFB7FFF65A84}"/>
            </ac:picMkLst>
          </pc:picChg>
          <pc:picChg chg="add">
            <ac:chgData name="Francesca MAINO - ESMO" userId="0e04cdf6-27b3-4e1e-8a38-161a3a714cd4" providerId="ADAL" clId="{922F8F0F-0C92-4D0D-BA15-8F9E5DFFF008}" dt="2020-07-21T13:16:30.867" v="38"/>
            <ac:picMkLst>
              <pc:docMk/>
              <pc:sldMasterMk cId="0" sldId="2147493455"/>
              <pc:sldLayoutMk cId="2599831872" sldId="2147493646"/>
              <ac:picMk id="4" creationId="{E9F53E7A-40DE-4FD1-8D4B-43A4DA1760DD}"/>
            </ac:picMkLst>
          </pc:picChg>
        </pc:sldLayoutChg>
        <pc:sldLayoutChg chg="addSp delSp modSp">
          <pc:chgData name="Francesca MAINO - ESMO" userId="0e04cdf6-27b3-4e1e-8a38-161a3a714cd4" providerId="ADAL" clId="{922F8F0F-0C92-4D0D-BA15-8F9E5DFFF008}" dt="2020-07-21T13:35:57.271" v="128" actId="207"/>
          <pc:sldLayoutMkLst>
            <pc:docMk/>
            <pc:sldMasterMk cId="0" sldId="2147493455"/>
            <pc:sldLayoutMk cId="3902353305" sldId="2147493647"/>
          </pc:sldLayoutMkLst>
          <pc:spChg chg="mod">
            <ac:chgData name="Francesca MAINO - ESMO" userId="0e04cdf6-27b3-4e1e-8a38-161a3a714cd4" providerId="ADAL" clId="{922F8F0F-0C92-4D0D-BA15-8F9E5DFFF008}" dt="2020-07-21T13:35:57.271" v="128" actId="207"/>
            <ac:spMkLst>
              <pc:docMk/>
              <pc:sldMasterMk cId="0" sldId="2147493455"/>
              <pc:sldLayoutMk cId="3902353305" sldId="2147493647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5:57.271" v="128" actId="207"/>
            <ac:spMkLst>
              <pc:docMk/>
              <pc:sldMasterMk cId="0" sldId="2147493455"/>
              <pc:sldLayoutMk cId="3902353305" sldId="2147493647"/>
              <ac:spMk id="6" creationId="{00000000-0000-0000-0000-000000000000}"/>
            </ac:spMkLst>
          </pc:spChg>
          <pc:spChg chg="mod">
            <ac:chgData name="Francesca MAINO - ESMO" userId="0e04cdf6-27b3-4e1e-8a38-161a3a714cd4" providerId="ADAL" clId="{922F8F0F-0C92-4D0D-BA15-8F9E5DFFF008}" dt="2020-07-21T13:35:57.271" v="128" actId="207"/>
            <ac:spMkLst>
              <pc:docMk/>
              <pc:sldMasterMk cId="0" sldId="2147493455"/>
              <pc:sldLayoutMk cId="3902353305" sldId="2147493647"/>
              <ac:spMk id="7" creationId="{00000000-0000-0000-0000-000000000000}"/>
            </ac:spMkLst>
          </pc:spChg>
          <pc:picChg chg="add mod">
            <ac:chgData name="Francesca MAINO - ESMO" userId="0e04cdf6-27b3-4e1e-8a38-161a3a714cd4" providerId="ADAL" clId="{922F8F0F-0C92-4D0D-BA15-8F9E5DFFF008}" dt="2020-07-21T13:35:57.271" v="128" actId="207"/>
            <ac:picMkLst>
              <pc:docMk/>
              <pc:sldMasterMk cId="0" sldId="2147493455"/>
              <pc:sldLayoutMk cId="3902353305" sldId="2147493647"/>
              <ac:picMk id="8" creationId="{73F9669F-69C1-4C31-A64D-12A9F6F74B96}"/>
            </ac:picMkLst>
          </pc:picChg>
          <pc:picChg chg="del">
            <ac:chgData name="Francesca MAINO - ESMO" userId="0e04cdf6-27b3-4e1e-8a38-161a3a714cd4" providerId="ADAL" clId="{922F8F0F-0C92-4D0D-BA15-8F9E5DFFF008}" dt="2020-07-21T13:16:33.669" v="39" actId="478"/>
            <ac:picMkLst>
              <pc:docMk/>
              <pc:sldMasterMk cId="0" sldId="2147493455"/>
              <pc:sldLayoutMk cId="3902353305" sldId="2147493647"/>
              <ac:picMk id="9" creationId="{699B2489-EBE9-4967-A2EB-B0E0B71F41F2}"/>
            </ac:picMkLst>
          </pc:picChg>
        </pc:sldLayoutChg>
        <pc:sldLayoutChg chg="delSp">
          <pc:chgData name="Francesca MAINO - ESMO" userId="0e04cdf6-27b3-4e1e-8a38-161a3a714cd4" providerId="ADAL" clId="{922F8F0F-0C92-4D0D-BA15-8F9E5DFFF008}" dt="2020-07-21T13:33:48.221" v="118" actId="478"/>
          <pc:sldLayoutMkLst>
            <pc:docMk/>
            <pc:sldMasterMk cId="0" sldId="2147493455"/>
            <pc:sldLayoutMk cId="2229668312" sldId="2147493648"/>
          </pc:sldLayoutMkLst>
          <pc:spChg chg="del">
            <ac:chgData name="Francesca MAINO - ESMO" userId="0e04cdf6-27b3-4e1e-8a38-161a3a714cd4" providerId="ADAL" clId="{922F8F0F-0C92-4D0D-BA15-8F9E5DFFF008}" dt="2020-07-21T13:33:48.221" v="118" actId="478"/>
            <ac:spMkLst>
              <pc:docMk/>
              <pc:sldMasterMk cId="0" sldId="2147493455"/>
              <pc:sldLayoutMk cId="2229668312" sldId="2147493648"/>
              <ac:spMk id="5" creationId="{00000000-0000-0000-0000-000000000000}"/>
            </ac:spMkLst>
          </pc:spChg>
          <pc:spChg chg="del">
            <ac:chgData name="Francesca MAINO - ESMO" userId="0e04cdf6-27b3-4e1e-8a38-161a3a714cd4" providerId="ADAL" clId="{922F8F0F-0C92-4D0D-BA15-8F9E5DFFF008}" dt="2020-07-21T13:33:48.221" v="118" actId="478"/>
            <ac:spMkLst>
              <pc:docMk/>
              <pc:sldMasterMk cId="0" sldId="2147493455"/>
              <pc:sldLayoutMk cId="2229668312" sldId="2147493648"/>
              <ac:spMk id="6" creationId="{00000000-0000-0000-0000-000000000000}"/>
            </ac:spMkLst>
          </pc:spChg>
          <pc:spChg chg="del">
            <ac:chgData name="Francesca MAINO - ESMO" userId="0e04cdf6-27b3-4e1e-8a38-161a3a714cd4" providerId="ADAL" clId="{922F8F0F-0C92-4D0D-BA15-8F9E5DFFF008}" dt="2020-07-21T13:33:48.221" v="118" actId="478"/>
            <ac:spMkLst>
              <pc:docMk/>
              <pc:sldMasterMk cId="0" sldId="2147493455"/>
              <pc:sldLayoutMk cId="2229668312" sldId="2147493648"/>
              <ac:spMk id="10" creationId="{00000000-0000-0000-0000-000000000000}"/>
            </ac:spMkLst>
          </pc:spChg>
          <pc:spChg chg="del">
            <ac:chgData name="Francesca MAINO - ESMO" userId="0e04cdf6-27b3-4e1e-8a38-161a3a714cd4" providerId="ADAL" clId="{922F8F0F-0C92-4D0D-BA15-8F9E5DFFF008}" dt="2020-07-21T13:33:48.221" v="118" actId="478"/>
            <ac:spMkLst>
              <pc:docMk/>
              <pc:sldMasterMk cId="0" sldId="2147493455"/>
              <pc:sldLayoutMk cId="2229668312" sldId="2147493648"/>
              <ac:spMk id="12" creationId="{9C41762A-FB87-4D8B-8DB4-D9EEF6C059C3}"/>
            </ac:spMkLst>
          </pc:spChg>
          <pc:spChg chg="del">
            <ac:chgData name="Francesca MAINO - ESMO" userId="0e04cdf6-27b3-4e1e-8a38-161a3a714cd4" providerId="ADAL" clId="{922F8F0F-0C92-4D0D-BA15-8F9E5DFFF008}" dt="2020-07-21T13:33:48.221" v="118" actId="478"/>
            <ac:spMkLst>
              <pc:docMk/>
              <pc:sldMasterMk cId="0" sldId="2147493455"/>
              <pc:sldLayoutMk cId="2229668312" sldId="2147493648"/>
              <ac:spMk id="15" creationId="{9D2741BD-B7FD-4467-9376-60BFD87166F5}"/>
            </ac:spMkLst>
          </pc:spChg>
          <pc:picChg chg="del">
            <ac:chgData name="Francesca MAINO - ESMO" userId="0e04cdf6-27b3-4e1e-8a38-161a3a714cd4" providerId="ADAL" clId="{922F8F0F-0C92-4D0D-BA15-8F9E5DFFF008}" dt="2020-07-21T13:33:45.043" v="116" actId="478"/>
            <ac:picMkLst>
              <pc:docMk/>
              <pc:sldMasterMk cId="0" sldId="2147493455"/>
              <pc:sldLayoutMk cId="2229668312" sldId="2147493648"/>
              <ac:picMk id="16" creationId="{61803895-BF28-420F-B133-40FF555F1895}"/>
            </ac:picMkLst>
          </pc:picChg>
          <pc:picChg chg="del">
            <ac:chgData name="Francesca MAINO - ESMO" userId="0e04cdf6-27b3-4e1e-8a38-161a3a714cd4" providerId="ADAL" clId="{922F8F0F-0C92-4D0D-BA15-8F9E5DFFF008}" dt="2020-07-21T13:33:48.221" v="118" actId="478"/>
            <ac:picMkLst>
              <pc:docMk/>
              <pc:sldMasterMk cId="0" sldId="2147493455"/>
              <pc:sldLayoutMk cId="2229668312" sldId="2147493648"/>
              <ac:picMk id="18" creationId="{031AAC64-AC96-49A6-832B-A8B23FD4F4DD}"/>
            </ac:picMkLst>
          </pc:picChg>
          <pc:picChg chg="del">
            <ac:chgData name="Francesca MAINO - ESMO" userId="0e04cdf6-27b3-4e1e-8a38-161a3a714cd4" providerId="ADAL" clId="{922F8F0F-0C92-4D0D-BA15-8F9E5DFFF008}" dt="2020-07-21T13:33:46.295" v="117" actId="478"/>
            <ac:picMkLst>
              <pc:docMk/>
              <pc:sldMasterMk cId="0" sldId="2147493455"/>
              <pc:sldLayoutMk cId="2229668312" sldId="2147493648"/>
              <ac:picMk id="19" creationId="{78EF8752-4CB0-438F-ADF0-468EC5E47A02}"/>
            </ac:picMkLst>
          </pc:picChg>
        </pc:sldLayoutChg>
        <pc:sldLayoutChg chg="addSp delSp modSp">
          <pc:chgData name="Francesca MAINO - ESMO" userId="0e04cdf6-27b3-4e1e-8a38-161a3a714cd4" providerId="ADAL" clId="{922F8F0F-0C92-4D0D-BA15-8F9E5DFFF008}" dt="2020-07-21T13:36:00.112" v="129" actId="207"/>
          <pc:sldLayoutMkLst>
            <pc:docMk/>
            <pc:sldMasterMk cId="0" sldId="2147493455"/>
            <pc:sldLayoutMk cId="3996337029" sldId="2147493649"/>
          </pc:sldLayoutMkLst>
          <pc:spChg chg="del">
            <ac:chgData name="Francesca MAINO - ESMO" userId="0e04cdf6-27b3-4e1e-8a38-161a3a714cd4" providerId="ADAL" clId="{922F8F0F-0C92-4D0D-BA15-8F9E5DFFF008}" dt="2020-07-21T13:33:15.171" v="114" actId="478"/>
            <ac:spMkLst>
              <pc:docMk/>
              <pc:sldMasterMk cId="0" sldId="2147493455"/>
              <pc:sldLayoutMk cId="3996337029" sldId="2147493649"/>
              <ac:spMk id="2" creationId="{00000000-0000-0000-0000-000000000000}"/>
            </ac:spMkLst>
          </pc:spChg>
          <pc:spChg chg="del">
            <ac:chgData name="Francesca MAINO - ESMO" userId="0e04cdf6-27b3-4e1e-8a38-161a3a714cd4" providerId="ADAL" clId="{922F8F0F-0C92-4D0D-BA15-8F9E5DFFF008}" dt="2020-07-21T13:33:15.171" v="114" actId="478"/>
            <ac:spMkLst>
              <pc:docMk/>
              <pc:sldMasterMk cId="0" sldId="2147493455"/>
              <pc:sldLayoutMk cId="3996337029" sldId="2147493649"/>
              <ac:spMk id="3" creationId="{00000000-0000-0000-0000-000000000000}"/>
            </ac:spMkLst>
          </pc:spChg>
          <pc:spChg chg="add mod">
            <ac:chgData name="Francesca MAINO - ESMO" userId="0e04cdf6-27b3-4e1e-8a38-161a3a714cd4" providerId="ADAL" clId="{922F8F0F-0C92-4D0D-BA15-8F9E5DFFF008}" dt="2020-07-21T13:36:00.112" v="129" actId="207"/>
            <ac:spMkLst>
              <pc:docMk/>
              <pc:sldMasterMk cId="0" sldId="2147493455"/>
              <pc:sldLayoutMk cId="3996337029" sldId="2147493649"/>
              <ac:spMk id="11" creationId="{D3BF57DD-E14E-4095-8E89-50681AB34939}"/>
            </ac:spMkLst>
          </pc:spChg>
          <pc:spChg chg="add mod">
            <ac:chgData name="Francesca MAINO - ESMO" userId="0e04cdf6-27b3-4e1e-8a38-161a3a714cd4" providerId="ADAL" clId="{922F8F0F-0C92-4D0D-BA15-8F9E5DFFF008}" dt="2020-07-21T13:36:00.112" v="129" actId="207"/>
            <ac:spMkLst>
              <pc:docMk/>
              <pc:sldMasterMk cId="0" sldId="2147493455"/>
              <pc:sldLayoutMk cId="3996337029" sldId="2147493649"/>
              <ac:spMk id="14" creationId="{28E86B78-EA3F-4E3E-8D83-5BE38B811F8D}"/>
            </ac:spMkLst>
          </pc:spChg>
          <pc:spChg chg="add mod">
            <ac:chgData name="Francesca MAINO - ESMO" userId="0e04cdf6-27b3-4e1e-8a38-161a3a714cd4" providerId="ADAL" clId="{922F8F0F-0C92-4D0D-BA15-8F9E5DFFF008}" dt="2020-07-21T13:36:00.112" v="129" actId="207"/>
            <ac:spMkLst>
              <pc:docMk/>
              <pc:sldMasterMk cId="0" sldId="2147493455"/>
              <pc:sldLayoutMk cId="3996337029" sldId="2147493649"/>
              <ac:spMk id="15" creationId="{438BE960-57DA-4AFE-9CDA-16281E232143}"/>
            </ac:spMkLst>
          </pc:spChg>
          <pc:spChg chg="add mod">
            <ac:chgData name="Francesca MAINO - ESMO" userId="0e04cdf6-27b3-4e1e-8a38-161a3a714cd4" providerId="ADAL" clId="{922F8F0F-0C92-4D0D-BA15-8F9E5DFFF008}" dt="2020-07-21T13:36:00.112" v="129" actId="207"/>
            <ac:spMkLst>
              <pc:docMk/>
              <pc:sldMasterMk cId="0" sldId="2147493455"/>
              <pc:sldLayoutMk cId="3996337029" sldId="2147493649"/>
              <ac:spMk id="16" creationId="{A27809BA-A236-42D7-8E76-CA94039B0298}"/>
            </ac:spMkLst>
          </pc:spChg>
          <pc:spChg chg="del">
            <ac:chgData name="Francesca MAINO - ESMO" userId="0e04cdf6-27b3-4e1e-8a38-161a3a714cd4" providerId="ADAL" clId="{922F8F0F-0C92-4D0D-BA15-8F9E5DFFF008}" dt="2020-07-21T13:33:15.171" v="114" actId="478"/>
            <ac:spMkLst>
              <pc:docMk/>
              <pc:sldMasterMk cId="0" sldId="2147493455"/>
              <pc:sldLayoutMk cId="3996337029" sldId="2147493649"/>
              <ac:spMk id="19" creationId="{00000000-0000-0000-0000-000000000000}"/>
            </ac:spMkLst>
          </pc:spChg>
          <pc:spChg chg="del">
            <ac:chgData name="Francesca MAINO - ESMO" userId="0e04cdf6-27b3-4e1e-8a38-161a3a714cd4" providerId="ADAL" clId="{922F8F0F-0C92-4D0D-BA15-8F9E5DFFF008}" dt="2020-07-21T13:33:15.171" v="114" actId="478"/>
            <ac:spMkLst>
              <pc:docMk/>
              <pc:sldMasterMk cId="0" sldId="2147493455"/>
              <pc:sldLayoutMk cId="3996337029" sldId="2147493649"/>
              <ac:spMk id="20" creationId="{00000000-0000-0000-0000-000000000000}"/>
            </ac:spMkLst>
          </pc:spChg>
          <pc:picChg chg="mod">
            <ac:chgData name="Francesca MAINO - ESMO" userId="0e04cdf6-27b3-4e1e-8a38-161a3a714cd4" providerId="ADAL" clId="{922F8F0F-0C92-4D0D-BA15-8F9E5DFFF008}" dt="2020-07-21T13:36:00.112" v="129" actId="207"/>
            <ac:picMkLst>
              <pc:docMk/>
              <pc:sldMasterMk cId="0" sldId="2147493455"/>
              <pc:sldLayoutMk cId="3996337029" sldId="2147493649"/>
              <ac:picMk id="5" creationId="{957D5EB0-BADF-42F9-9B12-7D23C379B12F}"/>
            </ac:picMkLst>
          </pc:picChg>
        </pc:sldLayoutChg>
      </pc:sldMasterChg>
    </pc:docChg>
  </pc:docChgLst>
  <pc:docChgLst>
    <pc:chgData name="Francesca MAINO - ESMO" userId="0e04cdf6-27b3-4e1e-8a38-161a3a714cd4" providerId="ADAL" clId="{785477B4-3B59-4BBE-B6D9-36EF152F731D}"/>
    <pc:docChg chg="undo custSel modSld modMainMaster">
      <pc:chgData name="Francesca MAINO - ESMO" userId="0e04cdf6-27b3-4e1e-8a38-161a3a714cd4" providerId="ADAL" clId="{785477B4-3B59-4BBE-B6D9-36EF152F731D}" dt="2020-04-07T07:44:16.705" v="212" actId="1076"/>
      <pc:docMkLst>
        <pc:docMk/>
      </pc:docMkLst>
      <pc:sldChg chg="modSp">
        <pc:chgData name="Francesca MAINO - ESMO" userId="0e04cdf6-27b3-4e1e-8a38-161a3a714cd4" providerId="ADAL" clId="{785477B4-3B59-4BBE-B6D9-36EF152F731D}" dt="2020-04-07T07:41:51.380" v="196" actId="1038"/>
        <pc:sldMkLst>
          <pc:docMk/>
          <pc:sldMk cId="3265644906" sldId="257"/>
        </pc:sldMkLst>
        <pc:spChg chg="mod">
          <ac:chgData name="Francesca MAINO - ESMO" userId="0e04cdf6-27b3-4e1e-8a38-161a3a714cd4" providerId="ADAL" clId="{785477B4-3B59-4BBE-B6D9-36EF152F731D}" dt="2020-04-07T07:41:51.380" v="196" actId="1038"/>
          <ac:spMkLst>
            <pc:docMk/>
            <pc:sldMk cId="3265644906" sldId="257"/>
            <ac:spMk id="2" creationId="{00000000-0000-0000-0000-000000000000}"/>
          </ac:spMkLst>
        </pc:spChg>
        <pc:spChg chg="mod">
          <ac:chgData name="Francesca MAINO - ESMO" userId="0e04cdf6-27b3-4e1e-8a38-161a3a714cd4" providerId="ADAL" clId="{785477B4-3B59-4BBE-B6D9-36EF152F731D}" dt="2020-04-07T07:41:51.380" v="196" actId="1038"/>
          <ac:spMkLst>
            <pc:docMk/>
            <pc:sldMk cId="3265644906" sldId="257"/>
            <ac:spMk id="3" creationId="{00000000-0000-0000-0000-000000000000}"/>
          </ac:spMkLst>
        </pc:spChg>
      </pc:sldChg>
      <pc:sldChg chg="modSp">
        <pc:chgData name="Francesca MAINO - ESMO" userId="0e04cdf6-27b3-4e1e-8a38-161a3a714cd4" providerId="ADAL" clId="{785477B4-3B59-4BBE-B6D9-36EF152F731D}" dt="2020-04-07T07:42:04.307" v="197" actId="1076"/>
        <pc:sldMkLst>
          <pc:docMk/>
          <pc:sldMk cId="1720991944" sldId="260"/>
        </pc:sldMkLst>
        <pc:spChg chg="mod">
          <ac:chgData name="Francesca MAINO - ESMO" userId="0e04cdf6-27b3-4e1e-8a38-161a3a714cd4" providerId="ADAL" clId="{785477B4-3B59-4BBE-B6D9-36EF152F731D}" dt="2020-04-07T07:42:04.307" v="197" actId="1076"/>
          <ac:spMkLst>
            <pc:docMk/>
            <pc:sldMk cId="1720991944" sldId="260"/>
            <ac:spMk id="2" creationId="{00000000-0000-0000-0000-000000000000}"/>
          </ac:spMkLst>
        </pc:spChg>
        <pc:spChg chg="mod">
          <ac:chgData name="Francesca MAINO - ESMO" userId="0e04cdf6-27b3-4e1e-8a38-161a3a714cd4" providerId="ADAL" clId="{785477B4-3B59-4BBE-B6D9-36EF152F731D}" dt="2020-04-07T07:42:04.307" v="197" actId="1076"/>
          <ac:spMkLst>
            <pc:docMk/>
            <pc:sldMk cId="1720991944" sldId="260"/>
            <ac:spMk id="3" creationId="{00000000-0000-0000-0000-000000000000}"/>
          </ac:spMkLst>
        </pc:spChg>
      </pc:sldChg>
      <pc:sldMasterChg chg="modSldLayout">
        <pc:chgData name="Francesca MAINO - ESMO" userId="0e04cdf6-27b3-4e1e-8a38-161a3a714cd4" providerId="ADAL" clId="{785477B4-3B59-4BBE-B6D9-36EF152F731D}" dt="2020-04-07T07:44:16.705" v="212" actId="1076"/>
        <pc:sldMasterMkLst>
          <pc:docMk/>
          <pc:sldMasterMk cId="0" sldId="2147493455"/>
        </pc:sldMasterMkLst>
        <pc:sldLayoutChg chg="addSp delSp modSp">
          <pc:chgData name="Francesca MAINO - ESMO" userId="0e04cdf6-27b3-4e1e-8a38-161a3a714cd4" providerId="ADAL" clId="{785477B4-3B59-4BBE-B6D9-36EF152F731D}" dt="2020-04-07T07:41:20.362" v="140" actId="732"/>
          <pc:sldLayoutMkLst>
            <pc:docMk/>
            <pc:sldMasterMk cId="0" sldId="2147493455"/>
            <pc:sldLayoutMk cId="1522699082" sldId="2147493640"/>
          </pc:sldLayoutMkLst>
          <pc:spChg chg="mod">
            <ac:chgData name="Francesca MAINO - ESMO" userId="0e04cdf6-27b3-4e1e-8a38-161a3a714cd4" providerId="ADAL" clId="{785477B4-3B59-4BBE-B6D9-36EF152F731D}" dt="2020-04-07T07:39:42.650" v="127" actId="1036"/>
            <ac:spMkLst>
              <pc:docMk/>
              <pc:sldMasterMk cId="0" sldId="2147493455"/>
              <pc:sldLayoutMk cId="1522699082" sldId="2147493640"/>
              <ac:spMk id="2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39:42.650" v="127" actId="1036"/>
            <ac:spMkLst>
              <pc:docMk/>
              <pc:sldMasterMk cId="0" sldId="2147493455"/>
              <pc:sldLayoutMk cId="1522699082" sldId="2147493640"/>
              <ac:spMk id="3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36:34.784" v="92" actId="207"/>
            <ac:spMkLst>
              <pc:docMk/>
              <pc:sldMasterMk cId="0" sldId="2147493455"/>
              <pc:sldLayoutMk cId="1522699082" sldId="2147493640"/>
              <ac:spMk id="21" creationId="{00000000-0000-0000-0000-000000000000}"/>
            </ac:spMkLst>
          </pc:spChg>
          <pc:picChg chg="del">
            <ac:chgData name="Francesca MAINO - ESMO" userId="0e04cdf6-27b3-4e1e-8a38-161a3a714cd4" providerId="ADAL" clId="{785477B4-3B59-4BBE-B6D9-36EF152F731D}" dt="2020-04-07T07:29:46.040" v="11" actId="478"/>
            <ac:picMkLst>
              <pc:docMk/>
              <pc:sldMasterMk cId="0" sldId="2147493455"/>
              <pc:sldLayoutMk cId="1522699082" sldId="2147493640"/>
              <ac:picMk id="5" creationId="{568848D7-FDE0-4CF5-A1E8-39A5034CE45C}"/>
            </ac:picMkLst>
          </pc:picChg>
          <pc:picChg chg="del">
            <ac:chgData name="Francesca MAINO - ESMO" userId="0e04cdf6-27b3-4e1e-8a38-161a3a714cd4" providerId="ADAL" clId="{785477B4-3B59-4BBE-B6D9-36EF152F731D}" dt="2020-04-07T07:36:22.680" v="91" actId="478"/>
            <ac:picMkLst>
              <pc:docMk/>
              <pc:sldMasterMk cId="0" sldId="2147493455"/>
              <pc:sldLayoutMk cId="1522699082" sldId="2147493640"/>
              <ac:picMk id="6" creationId="{70496D5C-84FA-4D37-88E9-436A9B0723A7}"/>
            </ac:picMkLst>
          </pc:picChg>
          <pc:picChg chg="add mod">
            <ac:chgData name="Francesca MAINO - ESMO" userId="0e04cdf6-27b3-4e1e-8a38-161a3a714cd4" providerId="ADAL" clId="{785477B4-3B59-4BBE-B6D9-36EF152F731D}" dt="2020-04-07T07:29:48.804" v="13" actId="1035"/>
            <ac:picMkLst>
              <pc:docMk/>
              <pc:sldMasterMk cId="0" sldId="2147493455"/>
              <pc:sldLayoutMk cId="1522699082" sldId="2147493640"/>
              <ac:picMk id="7" creationId="{93A76A8B-1DC0-4018-9290-D8C09A5195D3}"/>
            </ac:picMkLst>
          </pc:picChg>
          <pc:picChg chg="add mod">
            <ac:chgData name="Francesca MAINO - ESMO" userId="0e04cdf6-27b3-4e1e-8a38-161a3a714cd4" providerId="ADAL" clId="{785477B4-3B59-4BBE-B6D9-36EF152F731D}" dt="2020-04-07T07:40:12.783" v="135" actId="1036"/>
            <ac:picMkLst>
              <pc:docMk/>
              <pc:sldMasterMk cId="0" sldId="2147493455"/>
              <pc:sldLayoutMk cId="1522699082" sldId="2147493640"/>
              <ac:picMk id="9" creationId="{B2CF6010-FA11-4361-B198-4227A78A9879}"/>
            </ac:picMkLst>
          </pc:picChg>
          <pc:picChg chg="add mod ord modCrop">
            <ac:chgData name="Francesca MAINO - ESMO" userId="0e04cdf6-27b3-4e1e-8a38-161a3a714cd4" providerId="ADAL" clId="{785477B4-3B59-4BBE-B6D9-36EF152F731D}" dt="2020-04-07T07:41:20.362" v="140" actId="732"/>
            <ac:picMkLst>
              <pc:docMk/>
              <pc:sldMasterMk cId="0" sldId="2147493455"/>
              <pc:sldLayoutMk cId="1522699082" sldId="2147493640"/>
              <ac:picMk id="11" creationId="{A6FC1073-788E-4971-AE79-8C7F293B3488}"/>
            </ac:picMkLst>
          </pc:picChg>
          <pc:picChg chg="add del mod">
            <ac:chgData name="Francesca MAINO - ESMO" userId="0e04cdf6-27b3-4e1e-8a38-161a3a714cd4" providerId="ADAL" clId="{785477B4-3B59-4BBE-B6D9-36EF152F731D}" dt="2020-04-07T07:32:48.032" v="65" actId="478"/>
            <ac:picMkLst>
              <pc:docMk/>
              <pc:sldMasterMk cId="0" sldId="2147493455"/>
              <pc:sldLayoutMk cId="1522699082" sldId="2147493640"/>
              <ac:picMk id="14" creationId="{28647287-5179-4EBE-B326-10F92DFEBF09}"/>
            </ac:picMkLst>
          </pc:picChg>
          <pc:picChg chg="del">
            <ac:chgData name="Francesca MAINO - ESMO" userId="0e04cdf6-27b3-4e1e-8a38-161a3a714cd4" providerId="ADAL" clId="{785477B4-3B59-4BBE-B6D9-36EF152F731D}" dt="2020-04-07T07:32:50.108" v="66" actId="478"/>
            <ac:picMkLst>
              <pc:docMk/>
              <pc:sldMasterMk cId="0" sldId="2147493455"/>
              <pc:sldLayoutMk cId="1522699082" sldId="2147493640"/>
              <ac:picMk id="16" creationId="{57EDAF00-6EA8-415B-B762-92C1B982FE54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04.805" v="198" actId="1076"/>
          <pc:sldLayoutMkLst>
            <pc:docMk/>
            <pc:sldMasterMk cId="0" sldId="2147493455"/>
            <pc:sldLayoutMk cId="115419589" sldId="2147493641"/>
          </pc:sldLayoutMkLst>
          <pc:spChg chg="mod">
            <ac:chgData name="Francesca MAINO - ESMO" userId="0e04cdf6-27b3-4e1e-8a38-161a3a714cd4" providerId="ADAL" clId="{785477B4-3B59-4BBE-B6D9-36EF152F731D}" dt="2020-04-07T07:43:04.805" v="198" actId="1076"/>
            <ac:spMkLst>
              <pc:docMk/>
              <pc:sldMasterMk cId="0" sldId="2147493455"/>
              <pc:sldLayoutMk cId="115419589" sldId="2147493641"/>
              <ac:spMk id="1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04.805" v="198" actId="1076"/>
            <ac:spMkLst>
              <pc:docMk/>
              <pc:sldMasterMk cId="0" sldId="2147493455"/>
              <pc:sldLayoutMk cId="115419589" sldId="2147493641"/>
              <ac:spMk id="16" creationId="{00000000-0000-0000-0000-000000000000}"/>
            </ac:spMkLst>
          </pc:spChg>
          <pc:picChg chg="add del">
            <ac:chgData name="Francesca MAINO - ESMO" userId="0e04cdf6-27b3-4e1e-8a38-161a3a714cd4" providerId="ADAL" clId="{785477B4-3B59-4BBE-B6D9-36EF152F731D}" dt="2020-04-07T07:31:24.140" v="24" actId="478"/>
            <ac:picMkLst>
              <pc:docMk/>
              <pc:sldMasterMk cId="0" sldId="2147493455"/>
              <pc:sldLayoutMk cId="115419589" sldId="2147493641"/>
              <ac:picMk id="4" creationId="{970AA840-0BA5-4507-BE64-DD164CDA4D5E}"/>
            </ac:picMkLst>
          </pc:picChg>
          <pc:picChg chg="add del">
            <ac:chgData name="Francesca MAINO - ESMO" userId="0e04cdf6-27b3-4e1e-8a38-161a3a714cd4" providerId="ADAL" clId="{785477B4-3B59-4BBE-B6D9-36EF152F731D}" dt="2020-04-07T07:30:53.420" v="18"/>
            <ac:picMkLst>
              <pc:docMk/>
              <pc:sldMasterMk cId="0" sldId="2147493455"/>
              <pc:sldLayoutMk cId="115419589" sldId="2147493641"/>
              <ac:picMk id="5" creationId="{E2EF3BB6-97E9-40B3-859A-9C43C7D54883}"/>
            </ac:picMkLst>
          </pc:picChg>
          <pc:picChg chg="add del">
            <ac:chgData name="Francesca MAINO - ESMO" userId="0e04cdf6-27b3-4e1e-8a38-161a3a714cd4" providerId="ADAL" clId="{785477B4-3B59-4BBE-B6D9-36EF152F731D}" dt="2020-04-07T07:30:53.130" v="17"/>
            <ac:picMkLst>
              <pc:docMk/>
              <pc:sldMasterMk cId="0" sldId="2147493455"/>
              <pc:sldLayoutMk cId="115419589" sldId="2147493641"/>
              <ac:picMk id="6" creationId="{135DEA6E-1602-4C27-8ADD-8F6A6ACA91F4}"/>
            </ac:picMkLst>
          </pc:picChg>
          <pc:picChg chg="add mod">
            <ac:chgData name="Francesca MAINO - ESMO" userId="0e04cdf6-27b3-4e1e-8a38-161a3a714cd4" providerId="ADAL" clId="{785477B4-3B59-4BBE-B6D9-36EF152F731D}" dt="2020-04-07T07:33:28.126" v="78" actId="1038"/>
            <ac:picMkLst>
              <pc:docMk/>
              <pc:sldMasterMk cId="0" sldId="2147493455"/>
              <pc:sldLayoutMk cId="115419589" sldId="2147493641"/>
              <ac:picMk id="7" creationId="{FAA936EE-C1FF-4FCF-B1C4-F34F123F3AA0}"/>
            </ac:picMkLst>
          </pc:picChg>
          <pc:picChg chg="add del">
            <ac:chgData name="Francesca MAINO - ESMO" userId="0e04cdf6-27b3-4e1e-8a38-161a3a714cd4" providerId="ADAL" clId="{785477B4-3B59-4BBE-B6D9-36EF152F731D}" dt="2020-04-07T07:33:25.921" v="70" actId="478"/>
            <ac:picMkLst>
              <pc:docMk/>
              <pc:sldMasterMk cId="0" sldId="2147493455"/>
              <pc:sldLayoutMk cId="115419589" sldId="2147493641"/>
              <ac:picMk id="8" creationId="{A32B31A3-061E-49AB-8404-FB55FE0CCB8D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13.592" v="200" actId="1076"/>
          <pc:sldLayoutMkLst>
            <pc:docMk/>
            <pc:sldMasterMk cId="0" sldId="2147493455"/>
            <pc:sldLayoutMk cId="309067468" sldId="2147493642"/>
          </pc:sldLayoutMkLst>
          <pc:spChg chg="mod">
            <ac:chgData name="Francesca MAINO - ESMO" userId="0e04cdf6-27b3-4e1e-8a38-161a3a714cd4" providerId="ADAL" clId="{785477B4-3B59-4BBE-B6D9-36EF152F731D}" dt="2020-04-07T07:43:13.592" v="200" actId="1076"/>
            <ac:spMkLst>
              <pc:docMk/>
              <pc:sldMasterMk cId="0" sldId="2147493455"/>
              <pc:sldLayoutMk cId="309067468" sldId="2147493642"/>
              <ac:spMk id="2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13.592" v="200" actId="1076"/>
            <ac:spMkLst>
              <pc:docMk/>
              <pc:sldMasterMk cId="0" sldId="2147493455"/>
              <pc:sldLayoutMk cId="309067468" sldId="2147493642"/>
              <ac:spMk id="12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09.302" v="199" actId="1076"/>
            <ac:spMkLst>
              <pc:docMk/>
              <pc:sldMasterMk cId="0" sldId="2147493455"/>
              <pc:sldLayoutMk cId="309067468" sldId="2147493642"/>
              <ac:spMk id="13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6:49.669" v="94"/>
            <ac:picMkLst>
              <pc:docMk/>
              <pc:sldMasterMk cId="0" sldId="2147493455"/>
              <pc:sldLayoutMk cId="309067468" sldId="2147493642"/>
              <ac:picMk id="6" creationId="{DBEA7E5A-7CBE-4C80-B00B-364AFAF03335}"/>
            </ac:picMkLst>
          </pc:picChg>
          <pc:picChg chg="del">
            <ac:chgData name="Francesca MAINO - ESMO" userId="0e04cdf6-27b3-4e1e-8a38-161a3a714cd4" providerId="ADAL" clId="{785477B4-3B59-4BBE-B6D9-36EF152F731D}" dt="2020-04-07T07:36:49.043" v="93" actId="478"/>
            <ac:picMkLst>
              <pc:docMk/>
              <pc:sldMasterMk cId="0" sldId="2147493455"/>
              <pc:sldLayoutMk cId="309067468" sldId="2147493642"/>
              <ac:picMk id="7" creationId="{A94FBB48-C209-4D02-9DFA-639040E1EF94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30.437" v="202" actId="1076"/>
          <pc:sldLayoutMkLst>
            <pc:docMk/>
            <pc:sldMasterMk cId="0" sldId="2147493455"/>
            <pc:sldLayoutMk cId="1840261251" sldId="2147493643"/>
          </pc:sldLayoutMkLst>
          <pc:spChg chg="mod">
            <ac:chgData name="Francesca MAINO - ESMO" userId="0e04cdf6-27b3-4e1e-8a38-161a3a714cd4" providerId="ADAL" clId="{785477B4-3B59-4BBE-B6D9-36EF152F731D}" dt="2020-04-07T07:43:25.301" v="201" actId="1076"/>
            <ac:spMkLst>
              <pc:docMk/>
              <pc:sldMasterMk cId="0" sldId="2147493455"/>
              <pc:sldLayoutMk cId="1840261251" sldId="2147493643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25.301" v="201" actId="1076"/>
            <ac:spMkLst>
              <pc:docMk/>
              <pc:sldMasterMk cId="0" sldId="2147493455"/>
              <pc:sldLayoutMk cId="1840261251" sldId="2147493643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30.437" v="202" actId="1076"/>
            <ac:spMkLst>
              <pc:docMk/>
              <pc:sldMasterMk cId="0" sldId="2147493455"/>
              <pc:sldLayoutMk cId="1840261251" sldId="2147493643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30.437" v="202" actId="1076"/>
            <ac:spMkLst>
              <pc:docMk/>
              <pc:sldMasterMk cId="0" sldId="2147493455"/>
              <pc:sldLayoutMk cId="1840261251" sldId="2147493643"/>
              <ac:spMk id="11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6:53.422" v="96"/>
            <ac:picMkLst>
              <pc:docMk/>
              <pc:sldMasterMk cId="0" sldId="2147493455"/>
              <pc:sldLayoutMk cId="1840261251" sldId="2147493643"/>
              <ac:picMk id="8" creationId="{A74F4886-7D30-4952-B3D7-E3A203B37415}"/>
            </ac:picMkLst>
          </pc:picChg>
          <pc:picChg chg="del">
            <ac:chgData name="Francesca MAINO - ESMO" userId="0e04cdf6-27b3-4e1e-8a38-161a3a714cd4" providerId="ADAL" clId="{785477B4-3B59-4BBE-B6D9-36EF152F731D}" dt="2020-04-07T07:36:52.806" v="95" actId="478"/>
            <ac:picMkLst>
              <pc:docMk/>
              <pc:sldMasterMk cId="0" sldId="2147493455"/>
              <pc:sldLayoutMk cId="1840261251" sldId="2147493643"/>
              <ac:picMk id="9" creationId="{8CA44C94-D912-4ACD-B8DA-007F2DC0596F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42.727" v="205" actId="1076"/>
          <pc:sldLayoutMkLst>
            <pc:docMk/>
            <pc:sldMasterMk cId="0" sldId="2147493455"/>
            <pc:sldLayoutMk cId="2192703510" sldId="2147493644"/>
          </pc:sldLayoutMkLst>
          <pc:spChg chg="mod">
            <ac:chgData name="Francesca MAINO - ESMO" userId="0e04cdf6-27b3-4e1e-8a38-161a3a714cd4" providerId="ADAL" clId="{785477B4-3B59-4BBE-B6D9-36EF152F731D}" dt="2020-04-07T07:43:36.959" v="204" actId="1076"/>
            <ac:spMkLst>
              <pc:docMk/>
              <pc:sldMasterMk cId="0" sldId="2147493455"/>
              <pc:sldLayoutMk cId="2192703510" sldId="2147493644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34.819" v="203" actId="1076"/>
            <ac:spMkLst>
              <pc:docMk/>
              <pc:sldMasterMk cId="0" sldId="2147493455"/>
              <pc:sldLayoutMk cId="2192703510" sldId="2147493644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42.727" v="205" actId="1076"/>
            <ac:spMkLst>
              <pc:docMk/>
              <pc:sldMasterMk cId="0" sldId="2147493455"/>
              <pc:sldLayoutMk cId="2192703510" sldId="2147493644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42.727" v="205" actId="1076"/>
            <ac:spMkLst>
              <pc:docMk/>
              <pc:sldMasterMk cId="0" sldId="2147493455"/>
              <pc:sldLayoutMk cId="2192703510" sldId="2147493644"/>
              <ac:spMk id="11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6:56.962" v="98"/>
            <ac:picMkLst>
              <pc:docMk/>
              <pc:sldMasterMk cId="0" sldId="2147493455"/>
              <pc:sldLayoutMk cId="2192703510" sldId="2147493644"/>
              <ac:picMk id="8" creationId="{D4847FB1-C595-4EAF-891E-44D89BE1AD46}"/>
            </ac:picMkLst>
          </pc:picChg>
          <pc:picChg chg="del">
            <ac:chgData name="Francesca MAINO - ESMO" userId="0e04cdf6-27b3-4e1e-8a38-161a3a714cd4" providerId="ADAL" clId="{785477B4-3B59-4BBE-B6D9-36EF152F731D}" dt="2020-04-07T07:36:56.387" v="97" actId="478"/>
            <ac:picMkLst>
              <pc:docMk/>
              <pc:sldMasterMk cId="0" sldId="2147493455"/>
              <pc:sldLayoutMk cId="2192703510" sldId="2147493644"/>
              <ac:picMk id="9" creationId="{D7C89F7A-2A6B-4316-879E-EB2D4911FB1C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4:04.779" v="209" actId="1076"/>
          <pc:sldLayoutMkLst>
            <pc:docMk/>
            <pc:sldMasterMk cId="0" sldId="2147493455"/>
            <pc:sldLayoutMk cId="3278467359" sldId="2147493645"/>
          </pc:sldLayoutMkLst>
          <pc:spChg chg="mod">
            <ac:chgData name="Francesca MAINO - ESMO" userId="0e04cdf6-27b3-4e1e-8a38-161a3a714cd4" providerId="ADAL" clId="{785477B4-3B59-4BBE-B6D9-36EF152F731D}" dt="2020-04-07T07:43:56.948" v="208" actId="1076"/>
            <ac:spMkLst>
              <pc:docMk/>
              <pc:sldMasterMk cId="0" sldId="2147493455"/>
              <pc:sldLayoutMk cId="3278467359" sldId="2147493645"/>
              <ac:spMk id="4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04.779" v="209" actId="1076"/>
            <ac:spMkLst>
              <pc:docMk/>
              <pc:sldMasterMk cId="0" sldId="2147493455"/>
              <pc:sldLayoutMk cId="3278467359" sldId="2147493645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04.779" v="209" actId="1076"/>
            <ac:spMkLst>
              <pc:docMk/>
              <pc:sldMasterMk cId="0" sldId="2147493455"/>
              <pc:sldLayoutMk cId="3278467359" sldId="2147493645"/>
              <ac:spMk id="10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7:00.177" v="100"/>
            <ac:picMkLst>
              <pc:docMk/>
              <pc:sldMasterMk cId="0" sldId="2147493455"/>
              <pc:sldLayoutMk cId="3278467359" sldId="2147493645"/>
              <ac:picMk id="6" creationId="{57D0962B-43C0-45DE-85BF-EEBE9AE62C4C}"/>
            </ac:picMkLst>
          </pc:picChg>
          <pc:picChg chg="del">
            <ac:chgData name="Francesca MAINO - ESMO" userId="0e04cdf6-27b3-4e1e-8a38-161a3a714cd4" providerId="ADAL" clId="{785477B4-3B59-4BBE-B6D9-36EF152F731D}" dt="2020-04-07T07:36:59.721" v="99" actId="478"/>
            <ac:picMkLst>
              <pc:docMk/>
              <pc:sldMasterMk cId="0" sldId="2147493455"/>
              <pc:sldLayoutMk cId="3278467359" sldId="2147493645"/>
              <ac:picMk id="8" creationId="{A70021C5-DE01-4FD9-B1D5-03CA8B9823C5}"/>
            </ac:picMkLst>
          </pc:picChg>
        </pc:sldLayoutChg>
        <pc:sldLayoutChg chg="addSp delSp">
          <pc:chgData name="Francesca MAINO - ESMO" userId="0e04cdf6-27b3-4e1e-8a38-161a3a714cd4" providerId="ADAL" clId="{785477B4-3B59-4BBE-B6D9-36EF152F731D}" dt="2020-04-07T07:37:04.503" v="102"/>
          <pc:sldLayoutMkLst>
            <pc:docMk/>
            <pc:sldMasterMk cId="0" sldId="2147493455"/>
            <pc:sldLayoutMk cId="2599831872" sldId="2147493646"/>
          </pc:sldLayoutMkLst>
          <pc:picChg chg="add">
            <ac:chgData name="Francesca MAINO - ESMO" userId="0e04cdf6-27b3-4e1e-8a38-161a3a714cd4" providerId="ADAL" clId="{785477B4-3B59-4BBE-B6D9-36EF152F731D}" dt="2020-04-07T07:37:04.503" v="102"/>
            <ac:picMkLst>
              <pc:docMk/>
              <pc:sldMasterMk cId="0" sldId="2147493455"/>
              <pc:sldLayoutMk cId="2599831872" sldId="2147493646"/>
              <ac:picMk id="3" creationId="{71BA4789-952C-4F0B-9CC8-BFB7FFF65A84}"/>
            </ac:picMkLst>
          </pc:picChg>
          <pc:picChg chg="del">
            <ac:chgData name="Francesca MAINO - ESMO" userId="0e04cdf6-27b3-4e1e-8a38-161a3a714cd4" providerId="ADAL" clId="{785477B4-3B59-4BBE-B6D9-36EF152F731D}" dt="2020-04-07T07:37:03.989" v="101" actId="478"/>
            <ac:picMkLst>
              <pc:docMk/>
              <pc:sldMasterMk cId="0" sldId="2147493455"/>
              <pc:sldLayoutMk cId="2599831872" sldId="2147493646"/>
              <ac:picMk id="4" creationId="{3A0E2C33-4E0A-47CB-B063-6BA001CE72F4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4:16.705" v="212" actId="1076"/>
          <pc:sldLayoutMkLst>
            <pc:docMk/>
            <pc:sldMasterMk cId="0" sldId="2147493455"/>
            <pc:sldLayoutMk cId="3902353305" sldId="2147493647"/>
          </pc:sldLayoutMkLst>
          <pc:spChg chg="mod">
            <ac:chgData name="Francesca MAINO - ESMO" userId="0e04cdf6-27b3-4e1e-8a38-161a3a714cd4" providerId="ADAL" clId="{785477B4-3B59-4BBE-B6D9-36EF152F731D}" dt="2020-04-07T07:44:09.961" v="210" actId="1076"/>
            <ac:spMkLst>
              <pc:docMk/>
              <pc:sldMasterMk cId="0" sldId="2147493455"/>
              <pc:sldLayoutMk cId="3902353305" sldId="2147493647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13.217" v="211" actId="1076"/>
            <ac:spMkLst>
              <pc:docMk/>
              <pc:sldMasterMk cId="0" sldId="2147493455"/>
              <pc:sldLayoutMk cId="3902353305" sldId="2147493647"/>
              <ac:spMk id="6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16.705" v="212" actId="1076"/>
            <ac:spMkLst>
              <pc:docMk/>
              <pc:sldMasterMk cId="0" sldId="2147493455"/>
              <pc:sldLayoutMk cId="3902353305" sldId="2147493647"/>
              <ac:spMk id="7" creationId="{00000000-0000-0000-0000-000000000000}"/>
            </ac:spMkLst>
          </pc:spChg>
          <pc:picChg chg="del">
            <ac:chgData name="Francesca MAINO - ESMO" userId="0e04cdf6-27b3-4e1e-8a38-161a3a714cd4" providerId="ADAL" clId="{785477B4-3B59-4BBE-B6D9-36EF152F731D}" dt="2020-04-07T07:37:06.717" v="103" actId="478"/>
            <ac:picMkLst>
              <pc:docMk/>
              <pc:sldMasterMk cId="0" sldId="2147493455"/>
              <pc:sldLayoutMk cId="3902353305" sldId="2147493647"/>
              <ac:picMk id="8" creationId="{AD2DA3CF-6D2A-4DE7-A092-7FB9A452EF9F}"/>
            </ac:picMkLst>
          </pc:picChg>
          <pc:picChg chg="add">
            <ac:chgData name="Francesca MAINO - ESMO" userId="0e04cdf6-27b3-4e1e-8a38-161a3a714cd4" providerId="ADAL" clId="{785477B4-3B59-4BBE-B6D9-36EF152F731D}" dt="2020-04-07T07:37:07.127" v="104"/>
            <ac:picMkLst>
              <pc:docMk/>
              <pc:sldMasterMk cId="0" sldId="2147493455"/>
              <pc:sldLayoutMk cId="3902353305" sldId="2147493647"/>
              <ac:picMk id="9" creationId="{699B2489-EBE9-4967-A2EB-B0E0B71F41F2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1:29.094" v="142"/>
          <pc:sldLayoutMkLst>
            <pc:docMk/>
            <pc:sldMasterMk cId="0" sldId="2147493455"/>
            <pc:sldLayoutMk cId="2229668312" sldId="2147493648"/>
          </pc:sldLayoutMkLst>
          <pc:spChg chg="del">
            <ac:chgData name="Francesca MAINO - ESMO" userId="0e04cdf6-27b3-4e1e-8a38-161a3a714cd4" providerId="ADAL" clId="{785477B4-3B59-4BBE-B6D9-36EF152F731D}" dt="2020-04-07T07:37:42.852" v="107" actId="478"/>
            <ac:spMkLst>
              <pc:docMk/>
              <pc:sldMasterMk cId="0" sldId="2147493455"/>
              <pc:sldLayoutMk cId="2229668312" sldId="2147493648"/>
              <ac:spMk id="9" creationId="{489BCA79-1E27-41FC-BF80-C640A9B60E84}"/>
            </ac:spMkLst>
          </pc:spChg>
          <pc:spChg chg="mod">
            <ac:chgData name="Francesca MAINO - ESMO" userId="0e04cdf6-27b3-4e1e-8a38-161a3a714cd4" providerId="ADAL" clId="{785477B4-3B59-4BBE-B6D9-36EF152F731D}" dt="2020-04-07T07:39:29.881" v="112" actId="20577"/>
            <ac:spMkLst>
              <pc:docMk/>
              <pc:sldMasterMk cId="0" sldId="2147493455"/>
              <pc:sldLayoutMk cId="2229668312" sldId="2147493648"/>
              <ac:spMk id="12" creationId="{9C41762A-FB87-4D8B-8DB4-D9EEF6C059C3}"/>
            </ac:spMkLst>
          </pc:spChg>
          <pc:spChg chg="add">
            <ac:chgData name="Francesca MAINO - ESMO" userId="0e04cdf6-27b3-4e1e-8a38-161a3a714cd4" providerId="ADAL" clId="{785477B4-3B59-4BBE-B6D9-36EF152F731D}" dt="2020-04-07T07:37:45.466" v="109"/>
            <ac:spMkLst>
              <pc:docMk/>
              <pc:sldMasterMk cId="0" sldId="2147493455"/>
              <pc:sldLayoutMk cId="2229668312" sldId="2147493648"/>
              <ac:spMk id="15" creationId="{9D2741BD-B7FD-4467-9376-60BFD87166F5}"/>
            </ac:spMkLst>
          </pc:spChg>
          <pc:picChg chg="del">
            <ac:chgData name="Francesca MAINO - ESMO" userId="0e04cdf6-27b3-4e1e-8a38-161a3a714cd4" providerId="ADAL" clId="{785477B4-3B59-4BBE-B6D9-36EF152F731D}" dt="2020-04-07T07:37:39.956" v="106" actId="478"/>
            <ac:picMkLst>
              <pc:docMk/>
              <pc:sldMasterMk cId="0" sldId="2147493455"/>
              <pc:sldLayoutMk cId="2229668312" sldId="2147493648"/>
              <ac:picMk id="3" creationId="{E87B4DDA-506F-40A3-95F5-C9EDFEBB4A31}"/>
            </ac:picMkLst>
          </pc:picChg>
          <pc:picChg chg="del">
            <ac:chgData name="Francesca MAINO - ESMO" userId="0e04cdf6-27b3-4e1e-8a38-161a3a714cd4" providerId="ADAL" clId="{785477B4-3B59-4BBE-B6D9-36EF152F731D}" dt="2020-04-07T07:37:38.598" v="105" actId="478"/>
            <ac:picMkLst>
              <pc:docMk/>
              <pc:sldMasterMk cId="0" sldId="2147493455"/>
              <pc:sldLayoutMk cId="2229668312" sldId="2147493648"/>
              <ac:picMk id="11" creationId="{37FF86D0-DA3B-4098-9D37-C617AF91007F}"/>
            </ac:picMkLst>
          </pc:picChg>
          <pc:picChg chg="del">
            <ac:chgData name="Francesca MAINO - ESMO" userId="0e04cdf6-27b3-4e1e-8a38-161a3a714cd4" providerId="ADAL" clId="{785477B4-3B59-4BBE-B6D9-36EF152F731D}" dt="2020-04-07T07:37:45.015" v="108" actId="478"/>
            <ac:picMkLst>
              <pc:docMk/>
              <pc:sldMasterMk cId="0" sldId="2147493455"/>
              <pc:sldLayoutMk cId="2229668312" sldId="2147493648"/>
              <ac:picMk id="13" creationId="{480D3539-7084-4CF7-B650-FAE5CE6A4639}"/>
            </ac:picMkLst>
          </pc:picChg>
          <pc:picChg chg="add del">
            <ac:chgData name="Francesca MAINO - ESMO" userId="0e04cdf6-27b3-4e1e-8a38-161a3a714cd4" providerId="ADAL" clId="{785477B4-3B59-4BBE-B6D9-36EF152F731D}" dt="2020-04-07T07:41:28.609" v="141" actId="478"/>
            <ac:picMkLst>
              <pc:docMk/>
              <pc:sldMasterMk cId="0" sldId="2147493455"/>
              <pc:sldLayoutMk cId="2229668312" sldId="2147493648"/>
              <ac:picMk id="14" creationId="{14671EBC-C726-4CA2-89A8-E1689619E37F}"/>
            </ac:picMkLst>
          </pc:picChg>
          <pc:picChg chg="add">
            <ac:chgData name="Francesca MAINO - ESMO" userId="0e04cdf6-27b3-4e1e-8a38-161a3a714cd4" providerId="ADAL" clId="{785477B4-3B59-4BBE-B6D9-36EF152F731D}" dt="2020-04-07T07:37:45.466" v="109"/>
            <ac:picMkLst>
              <pc:docMk/>
              <pc:sldMasterMk cId="0" sldId="2147493455"/>
              <pc:sldLayoutMk cId="2229668312" sldId="2147493648"/>
              <ac:picMk id="16" creationId="{61803895-BF28-420F-B133-40FF555F1895}"/>
            </ac:picMkLst>
          </pc:picChg>
          <pc:picChg chg="add del">
            <ac:chgData name="Francesca MAINO - ESMO" userId="0e04cdf6-27b3-4e1e-8a38-161a3a714cd4" providerId="ADAL" clId="{785477B4-3B59-4BBE-B6D9-36EF152F731D}" dt="2020-04-07T07:40:19.161" v="136" actId="478"/>
            <ac:picMkLst>
              <pc:docMk/>
              <pc:sldMasterMk cId="0" sldId="2147493455"/>
              <pc:sldLayoutMk cId="2229668312" sldId="2147493648"/>
              <ac:picMk id="17" creationId="{42408791-681E-4BD4-8EA5-0949E7055D02}"/>
            </ac:picMkLst>
          </pc:picChg>
          <pc:picChg chg="add">
            <ac:chgData name="Francesca MAINO - ESMO" userId="0e04cdf6-27b3-4e1e-8a38-161a3a714cd4" providerId="ADAL" clId="{785477B4-3B59-4BBE-B6D9-36EF152F731D}" dt="2020-04-07T07:40:19.667" v="137"/>
            <ac:picMkLst>
              <pc:docMk/>
              <pc:sldMasterMk cId="0" sldId="2147493455"/>
              <pc:sldLayoutMk cId="2229668312" sldId="2147493648"/>
              <ac:picMk id="18" creationId="{031AAC64-AC96-49A6-832B-A8B23FD4F4DD}"/>
            </ac:picMkLst>
          </pc:picChg>
          <pc:picChg chg="add">
            <ac:chgData name="Francesca MAINO - ESMO" userId="0e04cdf6-27b3-4e1e-8a38-161a3a714cd4" providerId="ADAL" clId="{785477B4-3B59-4BBE-B6D9-36EF152F731D}" dt="2020-04-07T07:41:29.094" v="142"/>
            <ac:picMkLst>
              <pc:docMk/>
              <pc:sldMasterMk cId="0" sldId="2147493455"/>
              <pc:sldLayoutMk cId="2229668312" sldId="2147493648"/>
              <ac:picMk id="19" creationId="{78EF8752-4CB0-438F-ADF0-468EC5E47A0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48F6101-F865-434C-8E03-1C010E47B5D0}" type="datetimeFigureOut">
              <a:rPr lang="en-US" altLang="en-US"/>
              <a:pPr>
                <a:defRPr/>
              </a:pPr>
              <a:t>7/21/2020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BDE4E75-88DF-4ADF-8177-C8A4B91AE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A7F01B5-F894-4428-8AAB-2DD80EE09C1C}" type="datetimeFigureOut">
              <a:rPr lang="en-GB"/>
              <a:pPr>
                <a:defRPr/>
              </a:pPr>
              <a:t>21/07/2020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3C4279-0E90-45C7-936D-21AD68242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588" y="1870902"/>
            <a:ext cx="4033073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800" b="1" i="0" cap="all">
                <a:solidFill>
                  <a:srgbClr val="002C5B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88" y="2789311"/>
            <a:ext cx="4033073" cy="45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002C5B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68590" y="3428474"/>
            <a:ext cx="4057631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1">
                <a:solidFill>
                  <a:srgbClr val="002C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68591" y="3664800"/>
            <a:ext cx="4057632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0">
                <a:solidFill>
                  <a:srgbClr val="002C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884842" y="4717405"/>
            <a:ext cx="3984758" cy="230833"/>
          </a:xfrm>
        </p:spPr>
        <p:txBody>
          <a:bodyPr bIns="234000">
            <a:noAutofit/>
          </a:bodyPr>
          <a:lstStyle>
            <a:lvl1pPr marL="0" indent="0" algn="r">
              <a:buFontTx/>
              <a:buNone/>
              <a:defRPr sz="1200" b="0">
                <a:solidFill>
                  <a:srgbClr val="853D93"/>
                </a:solidFill>
                <a:latin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esmo.org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7D5EB0-BADF-42F9-9B12-7D23C379B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76" t="19023" r="9937" b="11101"/>
          <a:stretch/>
        </p:blipFill>
        <p:spPr>
          <a:xfrm>
            <a:off x="457481" y="329439"/>
            <a:ext cx="2862840" cy="997905"/>
          </a:xfrm>
          <a:prstGeom prst="rect">
            <a:avLst/>
          </a:prstGeom>
        </p:spPr>
      </p:pic>
      <p:pic>
        <p:nvPicPr>
          <p:cNvPr id="12" name="Picture 11" descr="A close up of food&#10;&#10;Description automatically generated">
            <a:extLst>
              <a:ext uri="{FF2B5EF4-FFF2-40B4-BE49-F238E27FC236}">
                <a16:creationId xmlns:a16="http://schemas.microsoft.com/office/drawing/2014/main" id="{2D1DEFB1-6C1B-47A2-84AD-BAFCD34C3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3154" t="22584" b="6589"/>
          <a:stretch/>
        </p:blipFill>
        <p:spPr>
          <a:xfrm rot="10800000">
            <a:off x="5015812" y="-2"/>
            <a:ext cx="4128188" cy="51435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357196-93DD-4B55-8779-CAD3DD3CA9AF}"/>
              </a:ext>
            </a:extLst>
          </p:cNvPr>
          <p:cNvSpPr/>
          <p:nvPr userDrawn="1"/>
        </p:nvSpPr>
        <p:spPr>
          <a:xfrm>
            <a:off x="4731488" y="0"/>
            <a:ext cx="1008000" cy="540134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 anchor="ctr">
            <a:spAutoFit/>
          </a:bodyPr>
          <a:lstStyle/>
          <a:p>
            <a:pPr algn="ctr"/>
            <a:endParaRPr lang="en-CH" dirty="0">
              <a:latin typeface="+mn-lt"/>
            </a:endParaRP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048BFC2E-1AD8-47D2-A23D-EE51F6EFB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50" t="80599" r="60353" b="5107"/>
          <a:stretch/>
        </p:blipFill>
        <p:spPr>
          <a:xfrm>
            <a:off x="274400" y="4408299"/>
            <a:ext cx="3372568" cy="7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99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6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3600" y="1383202"/>
            <a:ext cx="8236800" cy="30102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3600" y="402085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3600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F9669F-69C1-4C31-A64D-12A9F6F74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036" t="21696" r="10705" b="11101"/>
          <a:stretch/>
        </p:blipFill>
        <p:spPr>
          <a:xfrm>
            <a:off x="449702" y="4556175"/>
            <a:ext cx="936887" cy="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5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75707" y="1609200"/>
            <a:ext cx="4982737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all">
                <a:solidFill>
                  <a:srgbClr val="ED6928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75708" y="2527609"/>
            <a:ext cx="4982737" cy="504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D6928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0988F4-1378-4AE5-9477-3E5EC9895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036" t="21696" r="10705" b="11101"/>
          <a:stretch/>
        </p:blipFill>
        <p:spPr>
          <a:xfrm>
            <a:off x="449702" y="4556175"/>
            <a:ext cx="936887" cy="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7" y="414090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ED69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5707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ED69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707" y="1367244"/>
            <a:ext cx="8056800" cy="3015156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2C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CC6170-47A9-48E6-AE59-A5EA2EEB3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036" t="21696" r="10705" b="11101"/>
          <a:stretch/>
        </p:blipFill>
        <p:spPr>
          <a:xfrm>
            <a:off x="449702" y="4556175"/>
            <a:ext cx="936887" cy="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5707" y="1390293"/>
            <a:ext cx="3413637" cy="301022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17535" y="1390613"/>
            <a:ext cx="4528800" cy="30099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2C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5707" y="394502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ED69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5707" y="791403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ED69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8A3D-6892-4852-B698-3F73BDEAB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036" t="21696" r="10705" b="11101"/>
          <a:stretch/>
        </p:blipFill>
        <p:spPr>
          <a:xfrm>
            <a:off x="449702" y="4556175"/>
            <a:ext cx="936887" cy="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5707" y="2976548"/>
            <a:ext cx="8056800" cy="149551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707" y="1427122"/>
            <a:ext cx="8056800" cy="1421461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002C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741" y="413100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ED69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4741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ED69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B5C28D-43AF-4F39-A5D5-054274F1D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036" t="21696" r="10705" b="11101"/>
          <a:stretch/>
        </p:blipFill>
        <p:spPr>
          <a:xfrm>
            <a:off x="449702" y="4556175"/>
            <a:ext cx="936887" cy="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0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5707" y="1385430"/>
            <a:ext cx="8056800" cy="3010220"/>
          </a:xfrm>
        </p:spPr>
        <p:txBody>
          <a:bodyPr>
            <a:noAutofit/>
          </a:bodyPr>
          <a:lstStyle>
            <a:lvl1pPr>
              <a:defRPr>
                <a:solidFill>
                  <a:srgbClr val="002C5B"/>
                </a:solidFill>
              </a:defRPr>
            </a:lvl1pPr>
            <a:lvl2pPr>
              <a:defRPr>
                <a:solidFill>
                  <a:srgbClr val="002C5B"/>
                </a:solidFill>
              </a:defRPr>
            </a:lvl2pPr>
            <a:lvl3pPr>
              <a:defRPr>
                <a:solidFill>
                  <a:srgbClr val="002C5B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5707" y="412732"/>
            <a:ext cx="7556938" cy="415499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002C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5707" y="809633"/>
            <a:ext cx="7556938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002C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4A2949-F73F-41B9-A674-155D42881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036" t="21696" r="10705" b="11101"/>
          <a:stretch/>
        </p:blipFill>
        <p:spPr>
          <a:xfrm>
            <a:off x="449702" y="4556175"/>
            <a:ext cx="936887" cy="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F53E7A-40DE-4FD1-8D4B-43A4DA176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036" t="21696" r="10705" b="11101"/>
          <a:stretch/>
        </p:blipFill>
        <p:spPr>
          <a:xfrm>
            <a:off x="449702" y="4556175"/>
            <a:ext cx="936887" cy="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3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3600" y="1383202"/>
            <a:ext cx="8236800" cy="3010220"/>
          </a:xfrm>
        </p:spPr>
        <p:txBody>
          <a:bodyPr>
            <a:noAutofit/>
          </a:bodyPr>
          <a:lstStyle>
            <a:lvl1pPr>
              <a:defRPr>
                <a:solidFill>
                  <a:srgbClr val="002C5B"/>
                </a:solidFill>
              </a:defRPr>
            </a:lvl1pPr>
            <a:lvl2pPr>
              <a:defRPr>
                <a:solidFill>
                  <a:srgbClr val="002C5B"/>
                </a:solidFill>
              </a:defRPr>
            </a:lvl2pPr>
            <a:lvl3pPr>
              <a:defRPr>
                <a:solidFill>
                  <a:srgbClr val="002C5B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3600" y="402085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002C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3600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002C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F9669F-69C1-4C31-A64D-12A9F6F74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036" t="21696" r="10705" b="11101"/>
          <a:stretch/>
        </p:blipFill>
        <p:spPr>
          <a:xfrm>
            <a:off x="449702" y="4556175"/>
            <a:ext cx="936887" cy="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884842" y="4717405"/>
            <a:ext cx="3984758" cy="230833"/>
          </a:xfrm>
        </p:spPr>
        <p:txBody>
          <a:bodyPr bIns="234000">
            <a:noAutofit/>
          </a:bodyPr>
          <a:lstStyle>
            <a:lvl1pPr marL="0" indent="0" algn="r">
              <a:buFontTx/>
              <a:buNone/>
              <a:defRPr sz="1200" b="0">
                <a:solidFill>
                  <a:srgbClr val="853D93"/>
                </a:solidFill>
                <a:latin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esmo.org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7D5EB0-BADF-42F9-9B12-7D23C379B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76" t="19023" r="9937" b="11101"/>
          <a:stretch/>
        </p:blipFill>
        <p:spPr>
          <a:xfrm>
            <a:off x="457481" y="329439"/>
            <a:ext cx="2862840" cy="997905"/>
          </a:xfrm>
          <a:prstGeom prst="rect">
            <a:avLst/>
          </a:prstGeom>
        </p:spPr>
      </p:pic>
      <p:pic>
        <p:nvPicPr>
          <p:cNvPr id="12" name="Picture 11" descr="A close up of food&#10;&#10;Description automatically generated">
            <a:extLst>
              <a:ext uri="{FF2B5EF4-FFF2-40B4-BE49-F238E27FC236}">
                <a16:creationId xmlns:a16="http://schemas.microsoft.com/office/drawing/2014/main" id="{2D1DEFB1-6C1B-47A2-84AD-BAFCD34C3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3154" t="22584" b="6589"/>
          <a:stretch/>
        </p:blipFill>
        <p:spPr>
          <a:xfrm rot="10800000">
            <a:off x="5015812" y="-2"/>
            <a:ext cx="4128188" cy="51435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357196-93DD-4B55-8779-CAD3DD3CA9AF}"/>
              </a:ext>
            </a:extLst>
          </p:cNvPr>
          <p:cNvSpPr/>
          <p:nvPr userDrawn="1"/>
        </p:nvSpPr>
        <p:spPr>
          <a:xfrm>
            <a:off x="4731488" y="0"/>
            <a:ext cx="1008000" cy="540134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 anchor="ctr">
            <a:spAutoFit/>
          </a:bodyPr>
          <a:lstStyle/>
          <a:p>
            <a:pPr algn="ctr"/>
            <a:endParaRPr lang="en-CH" dirty="0">
              <a:latin typeface="+mn-lt"/>
            </a:endParaRP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048BFC2E-1AD8-47D2-A23D-EE51F6EFB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50" t="80599" r="60353" b="5107"/>
          <a:stretch/>
        </p:blipFill>
        <p:spPr>
          <a:xfrm>
            <a:off x="274400" y="4408299"/>
            <a:ext cx="3372568" cy="735201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D3BF57DD-E14E-4095-8E89-50681AB34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591" y="1700040"/>
            <a:ext cx="4510209" cy="223138"/>
          </a:xfrm>
        </p:spPr>
        <p:txBody>
          <a:bodyPr tIns="140400" anchor="ctr">
            <a:noAutofit/>
          </a:bodyPr>
          <a:lstStyle>
            <a:lvl1pPr marL="0" indent="0" rtl="0">
              <a:buFontTx/>
              <a:buNone/>
              <a:defRPr lang="en-US" sz="1700" b="1" i="0" u="none" strike="noStrike" baseline="30000" smtClean="0">
                <a:solidFill>
                  <a:srgbClr val="002C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8E86B78-EA3F-4E3E-8D83-5BE38B811F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591" y="1998365"/>
            <a:ext cx="4510208" cy="202856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1700" b="0" i="0" u="none" strike="noStrike" baseline="30000" smtClean="0">
                <a:solidFill>
                  <a:srgbClr val="002C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38BE960-57DA-4AFE-9CDA-16281E232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591" y="2203200"/>
            <a:ext cx="4510208" cy="223200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1700" b="0" i="0" u="none" strike="noStrike" baseline="30000" smtClean="0">
                <a:solidFill>
                  <a:srgbClr val="002C5B"/>
                </a:solidFill>
              </a:defRPr>
            </a:lvl1pPr>
          </a:lstStyle>
          <a:p>
            <a:pPr lvl="0"/>
            <a:r>
              <a:rPr lang="fr-CH" dirty="0"/>
              <a:t>Click to edit Master text style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A27809BA-A236-42D7-8E76-CA94039B02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294" y="2903968"/>
            <a:ext cx="3776240" cy="10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sz="1550" kern="1200" baseline="30000" dirty="0">
              <a:solidFill>
                <a:srgbClr val="002C5B"/>
              </a:solidFill>
              <a:latin typeface="Arial Narrow" pitchFamily="34" charset="0"/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GB" altLang="en-US" sz="1550" b="1" kern="1200" baseline="30000" dirty="0">
                <a:solidFill>
                  <a:srgbClr val="002C5B"/>
                </a:solidFill>
                <a:latin typeface="Arial Narrow" pitchFamily="34" charset="0"/>
                <a:ea typeface="MS PGothic" pitchFamily="34" charset="-128"/>
                <a:cs typeface="+mn-cs"/>
              </a:rPr>
              <a:t>European Society for Medical Oncology (ESMO)</a:t>
            </a:r>
          </a:p>
          <a:p>
            <a:pPr eaLnBrk="1" hangingPunct="1">
              <a:defRPr/>
            </a:pPr>
            <a:r>
              <a:rPr lang="en-US" altLang="en-US" sz="1550" kern="1200" baseline="30000" dirty="0">
                <a:solidFill>
                  <a:srgbClr val="002C5B"/>
                </a:solidFill>
                <a:latin typeface="Arial Narrow" pitchFamily="34" charset="0"/>
                <a:ea typeface="MS PGothic" pitchFamily="34" charset="-128"/>
                <a:cs typeface="+mn-cs"/>
              </a:rPr>
              <a:t>Via Ginevra 4, CH-6900 Lugano</a:t>
            </a:r>
            <a:br>
              <a:rPr lang="en-US" altLang="en-US" sz="1550" kern="1200" baseline="30000" dirty="0">
                <a:solidFill>
                  <a:srgbClr val="002C5B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1550" kern="1200" baseline="30000" dirty="0">
                <a:solidFill>
                  <a:srgbClr val="002C5B"/>
                </a:solidFill>
                <a:latin typeface="Arial Narrow" pitchFamily="34" charset="0"/>
                <a:ea typeface="MS PGothic" pitchFamily="34" charset="-128"/>
                <a:cs typeface="+mn-cs"/>
              </a:rPr>
              <a:t>T. +41 (0)91 973 19 00</a:t>
            </a:r>
            <a:br>
              <a:rPr lang="en-US" altLang="en-US" sz="1550" kern="1200" baseline="30000" dirty="0">
                <a:solidFill>
                  <a:srgbClr val="002C5B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1550" kern="1200" baseline="30000" dirty="0">
                <a:solidFill>
                  <a:srgbClr val="002C5B"/>
                </a:solidFill>
                <a:latin typeface="Arial Narrow" pitchFamily="34" charset="0"/>
                <a:ea typeface="MS PGothic" pitchFamily="34" charset="-128"/>
                <a:cs typeface="+mn-cs"/>
              </a:rPr>
              <a:t>esmo@esmo.org</a:t>
            </a:r>
          </a:p>
          <a:p>
            <a:pPr eaLnBrk="1" hangingPunct="1">
              <a:defRPr/>
            </a:pPr>
            <a:endParaRPr lang="en-US" altLang="en-US" sz="1800" baseline="30000" dirty="0">
              <a:solidFill>
                <a:srgbClr val="002C5B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3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0000" y="205979"/>
            <a:ext cx="805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0855" y="1200151"/>
            <a:ext cx="805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40" r:id="rId1"/>
    <p:sldLayoutId id="2147493641" r:id="rId2"/>
    <p:sldLayoutId id="2147493642" r:id="rId3"/>
    <p:sldLayoutId id="2147493643" r:id="rId4"/>
    <p:sldLayoutId id="2147493644" r:id="rId5"/>
    <p:sldLayoutId id="2147493645" r:id="rId6"/>
    <p:sldLayoutId id="2147493646" r:id="rId7"/>
    <p:sldLayoutId id="2147493647" r:id="rId8"/>
    <p:sldLayoutId id="2147493649" r:id="rId9"/>
    <p:sldLayoutId id="2147493648" r:id="rId10"/>
    <p:sldLayoutId id="2147493650" r:id="rId1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tx1">
              <a:lumMod val="50000"/>
              <a:lumOff val="50000"/>
            </a:schemeClr>
          </a:solidFill>
          <a:latin typeface="Arial Narrow"/>
          <a:ea typeface="MS PGothic" pitchFamily="34" charset="-128"/>
          <a:cs typeface="Arial Narrow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bg1">
              <a:lumMod val="65000"/>
            </a:schemeClr>
          </a:solidFill>
          <a:latin typeface="Arial Narrow"/>
          <a:ea typeface="MS PGothic" pitchFamily="34" charset="-128"/>
          <a:cs typeface="Arial Narrow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7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0" name="Sottotitolo 7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1" name="Segnaposto testo 8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2" name="Segnaposto testo 8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0" y="224767"/>
            <a:ext cx="4982737" cy="823302"/>
          </a:xfrm>
        </p:spPr>
        <p:txBody>
          <a:bodyPr/>
          <a:lstStyle/>
          <a:p>
            <a:r>
              <a:rPr lang="en-US" dirty="0"/>
              <a:t>DISCLOSURE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1" y="1136744"/>
            <a:ext cx="8036169" cy="415499"/>
          </a:xfrm>
        </p:spPr>
        <p:txBody>
          <a:bodyPr/>
          <a:lstStyle/>
          <a:p>
            <a:r>
              <a:rPr lang="en-GB" sz="1600" dirty="0">
                <a:solidFill>
                  <a:srgbClr val="002C5B"/>
                </a:solidFill>
              </a:rPr>
              <a:t>A Declaration of Interest is defined as: “A conflict between the private interests and the official responsibilities of a person in a position of trust". </a:t>
            </a:r>
          </a:p>
          <a:p>
            <a:endParaRPr lang="en-GB" sz="1200" dirty="0">
              <a:solidFill>
                <a:srgbClr val="002C5B"/>
              </a:solidFill>
            </a:endParaRPr>
          </a:p>
          <a:p>
            <a:r>
              <a:rPr lang="en-GB" sz="1600" b="1" dirty="0">
                <a:solidFill>
                  <a:srgbClr val="002C5B"/>
                </a:solidFill>
              </a:rPr>
              <a:t>The declaration of interest included in your slide presentation(s) must specify all financial interests you have in relation to the following organisations and cover the last 5 years:</a:t>
            </a:r>
            <a:endParaRPr lang="en-GB" sz="1600" dirty="0">
              <a:solidFill>
                <a:srgbClr val="002C5B"/>
              </a:solidFill>
            </a:endParaRPr>
          </a:p>
          <a:p>
            <a:endParaRPr lang="en-GB" sz="1200" dirty="0">
              <a:solidFill>
                <a:srgbClr val="002C5B"/>
              </a:solidFill>
            </a:endParaRPr>
          </a:p>
          <a:p>
            <a:r>
              <a:rPr lang="en-GB" sz="1600" dirty="0">
                <a:solidFill>
                  <a:srgbClr val="002C5B"/>
                </a:solidFill>
              </a:rPr>
              <a:t>Pharmaceutical, diagnostic, biotechnology, medical technology and research companies, private healthcare providers and commercial medical education providers</a:t>
            </a:r>
          </a:p>
          <a:p>
            <a:endParaRPr lang="en-GB" sz="1200" dirty="0">
              <a:solidFill>
                <a:srgbClr val="002C5B"/>
              </a:solidFill>
            </a:endParaRPr>
          </a:p>
          <a:p>
            <a:r>
              <a:rPr lang="en-GB" sz="1600" dirty="0">
                <a:solidFill>
                  <a:srgbClr val="002C5B"/>
                </a:solidFill>
              </a:rPr>
              <a:t>You should provide details about any financial interests you may have in the above-mentioned organisations, including, but not limited to, employment, honoraria for speaker engagements and advisory roles, funding and ownership of any stocks and shares</a:t>
            </a:r>
          </a:p>
          <a:p>
            <a:br>
              <a:rPr lang="en-US" sz="1600" dirty="0">
                <a:solidFill>
                  <a:srgbClr val="002C5B"/>
                </a:solidFill>
              </a:rPr>
            </a:br>
            <a:endParaRPr lang="en-GB" sz="1600" dirty="0">
              <a:solidFill>
                <a:srgbClr val="002C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699" y="391744"/>
            <a:ext cx="4982737" cy="823302"/>
          </a:xfrm>
        </p:spPr>
        <p:txBody>
          <a:bodyPr/>
          <a:lstStyle/>
          <a:p>
            <a:r>
              <a:rPr lang="en-US" dirty="0"/>
              <a:t>DISCLOSURE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303721"/>
            <a:ext cx="7943556" cy="415499"/>
          </a:xfrm>
        </p:spPr>
        <p:txBody>
          <a:bodyPr/>
          <a:lstStyle/>
          <a:p>
            <a:r>
              <a:rPr lang="en-US" sz="1600" dirty="0" err="1">
                <a:solidFill>
                  <a:srgbClr val="002C5B"/>
                </a:solidFill>
              </a:rPr>
              <a:t>i</a:t>
            </a:r>
            <a:r>
              <a:rPr lang="en-US" sz="1600" dirty="0">
                <a:solidFill>
                  <a:srgbClr val="002C5B"/>
                </a:solidFill>
              </a:rPr>
              <a:t>. EITHER please state your disclosures including, but not limited to,</a:t>
            </a:r>
          </a:p>
          <a:p>
            <a:br>
              <a:rPr lang="en-US" sz="1600" dirty="0">
                <a:solidFill>
                  <a:srgbClr val="002C5B"/>
                </a:solidFill>
              </a:rPr>
            </a:br>
            <a:r>
              <a:rPr lang="en-US" sz="1600" dirty="0">
                <a:solidFill>
                  <a:srgbClr val="002C5B"/>
                </a:solidFill>
              </a:rPr>
              <a:t>- </a:t>
            </a:r>
            <a:r>
              <a:rPr lang="en-GB" sz="1600" dirty="0">
                <a:solidFill>
                  <a:srgbClr val="002C5B"/>
                </a:solidFill>
              </a:rPr>
              <a:t>Personal financial interests, incl. honoraria you have received for any speaker, consultancy or advisory role, leadership roles, stock ownership, licensing fees or royalties, direct research funding</a:t>
            </a:r>
          </a:p>
          <a:p>
            <a:r>
              <a:rPr lang="en-US" sz="1600" dirty="0">
                <a:solidFill>
                  <a:srgbClr val="002C5B"/>
                </a:solidFill>
              </a:rPr>
              <a:t>- </a:t>
            </a:r>
            <a:r>
              <a:rPr lang="en-GB" sz="1600" dirty="0">
                <a:solidFill>
                  <a:srgbClr val="002C5B"/>
                </a:solidFill>
              </a:rPr>
              <a:t>Institutional financial interests, incl. financial support which has been paid directly to your institution</a:t>
            </a:r>
          </a:p>
          <a:p>
            <a:r>
              <a:rPr lang="en-US" sz="1600" dirty="0">
                <a:solidFill>
                  <a:srgbClr val="002C5B"/>
                </a:solidFill>
              </a:rPr>
              <a:t>- </a:t>
            </a:r>
            <a:r>
              <a:rPr lang="en-GB" sz="1600" dirty="0">
                <a:solidFill>
                  <a:srgbClr val="002C5B"/>
                </a:solidFill>
              </a:rPr>
              <a:t>Non-financial interests, incl. non remunerated activities </a:t>
            </a:r>
          </a:p>
          <a:p>
            <a:r>
              <a:rPr lang="en-US" sz="1600" dirty="0">
                <a:solidFill>
                  <a:srgbClr val="002C5B"/>
                </a:solidFill>
              </a:rPr>
              <a:t>- </a:t>
            </a:r>
            <a:r>
              <a:rPr lang="en-GB" sz="1600" dirty="0">
                <a:solidFill>
                  <a:srgbClr val="002C5B"/>
                </a:solidFill>
              </a:rPr>
              <a:t>Other, incl. other declarations of any relationship, role or activity not captured above, that you feel may have in some way influenced your work or your professional behaviour</a:t>
            </a:r>
          </a:p>
          <a:p>
            <a:endParaRPr lang="en-US" sz="1600" dirty="0">
              <a:solidFill>
                <a:srgbClr val="002C5B"/>
              </a:solidFill>
            </a:endParaRPr>
          </a:p>
          <a:p>
            <a:endParaRPr lang="en-US" sz="1600" dirty="0">
              <a:solidFill>
                <a:srgbClr val="002C5B"/>
              </a:solidFill>
            </a:endParaRPr>
          </a:p>
          <a:p>
            <a:r>
              <a:rPr lang="en-US" sz="1600" dirty="0">
                <a:solidFill>
                  <a:srgbClr val="002C5B"/>
                </a:solidFill>
              </a:rPr>
              <a:t>ii. OR state that you have no disclosures to declare</a:t>
            </a:r>
          </a:p>
        </p:txBody>
      </p:sp>
    </p:spTree>
    <p:extLst>
      <p:ext uri="{BB962C8B-B14F-4D97-AF65-F5344CB8AC3E}">
        <p14:creationId xmlns:p14="http://schemas.microsoft.com/office/powerpoint/2010/main" val="172099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BEA549-9F72-48BA-82AE-6C318E4D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30C51C-8643-4E07-BC6A-596AD5F25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82BA56-FBB7-4326-BF51-10F7F8ED2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7009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B7A1D-630E-416B-A7A9-74E1E0376C5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6E713-20A6-4DF7-B48A-237E259E9D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D3CA19-CDCC-40B7-9604-90AF8EA8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26674-CF89-4F69-917B-9E64C7948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5162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AC2BA-87D2-4A84-AB4D-AE6ADB733F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60A-4673-4543-8912-2D5073837E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5A515-5B8D-40B3-913E-07D058BCD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9AED9-DB07-4150-B10B-5A006B148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7978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6E1E50"/>
      </a:dk2>
      <a:lt2>
        <a:srgbClr val="EEECE1"/>
      </a:lt2>
      <a:accent1>
        <a:srgbClr val="1E325F"/>
      </a:accent1>
      <a:accent2>
        <a:srgbClr val="6E1E50"/>
      </a:accent2>
      <a:accent3>
        <a:srgbClr val="7D8232"/>
      </a:accent3>
      <a:accent4>
        <a:srgbClr val="32502D"/>
      </a:accent4>
      <a:accent5>
        <a:srgbClr val="8795A0"/>
      </a:accent5>
      <a:accent6>
        <a:srgbClr val="56639D"/>
      </a:accent6>
      <a:hlink>
        <a:srgbClr val="000000"/>
      </a:hlink>
      <a:folHlink>
        <a:srgbClr val="000000"/>
      </a:folHlink>
    </a:clrScheme>
    <a:fontScheme name="Custom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i="0" u="none" strike="noStrike" kern="1200" baseline="0" dirty="0" smtClean="0"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40f2541-9779-42e1-a2f4-053f49a111ff">TMXMRNDZPUUE-625559567-439933</_dlc_DocId>
    <_dlc_DocIdUrl xmlns="340f2541-9779-42e1-a2f4-053f49a111ff">
      <Url>https://esmo365.sharepoint.com/sites/SharingPortal/_layouts/15/DocIdRedir.aspx?ID=TMXMRNDZPUUE-625559567-439933</Url>
      <Description>TMXMRNDZPUUE-625559567-439933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B2FB1A7066B41B8D1DA16420F7345" ma:contentTypeVersion="10" ma:contentTypeDescription="Create a new document." ma:contentTypeScope="" ma:versionID="fb9e047c0df83d516547c6927a9ac1b9">
  <xsd:schema xmlns:xsd="http://www.w3.org/2001/XMLSchema" xmlns:xs="http://www.w3.org/2001/XMLSchema" xmlns:p="http://schemas.microsoft.com/office/2006/metadata/properties" xmlns:ns2="340f2541-9779-42e1-a2f4-053f49a111ff" xmlns:ns3="3fb9164d-fda5-458e-8fea-d6fc652a54e2" targetNamespace="http://schemas.microsoft.com/office/2006/metadata/properties" ma:root="true" ma:fieldsID="a54477187bb0d5edd46c77df9faffc8c" ns2:_="" ns3:_="">
    <xsd:import namespace="340f2541-9779-42e1-a2f4-053f49a111ff"/>
    <xsd:import namespace="3fb9164d-fda5-458e-8fea-d6fc652a54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f2541-9779-42e1-a2f4-053f49a111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9164d-fda5-458e-8fea-d6fc652a54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716FD-219B-4617-87D1-DA6B81A01B8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DA2DDA-4E94-49B3-BE48-28E9F156685D}">
  <ds:schemaRefs>
    <ds:schemaRef ds:uri="http://purl.org/dc/elements/1.1/"/>
    <ds:schemaRef ds:uri="http://schemas.openxmlformats.org/package/2006/metadata/core-properties"/>
    <ds:schemaRef ds:uri="http://purl.org/dc/terms/"/>
    <ds:schemaRef ds:uri="e594d087-ff2a-4f38-b271-116aaaee5c3e"/>
    <ds:schemaRef ds:uri="bbaa1f26-0ad6-44ce-939c-e2495ef1dad8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376612-D2A7-4E10-8A37-2C1D7883A06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A9ABD7C-ED71-404F-8F9E-45D72E691A51}"/>
</file>

<file path=docProps/app.xml><?xml version="1.0" encoding="utf-8"?>
<Properties xmlns="http://schemas.openxmlformats.org/officeDocument/2006/extended-properties" xmlns:vt="http://schemas.openxmlformats.org/officeDocument/2006/docPropsVTypes">
  <Template>ESMO-Conference-Speaker-Template-ELCC-2016-wide02</Template>
  <TotalTime>102</TotalTime>
  <Words>46</Words>
  <Application>Microsoft Office PowerPoint</Application>
  <PresentationFormat>On-screen Show (16:9)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Helvetica LT Std Cond Blk</vt:lpstr>
      <vt:lpstr>Wingdings</vt:lpstr>
      <vt:lpstr>Office Theme</vt:lpstr>
      <vt:lpstr>PowerPoint Presentation</vt:lpstr>
      <vt:lpstr>DISCLOSURE INFORMATION</vt:lpstr>
      <vt:lpstr>DISCLOSURE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Daura MELLA - ESMO</dc:creator>
  <cp:lastModifiedBy>Francesca MAINO - ESMO</cp:lastModifiedBy>
  <cp:revision>12</cp:revision>
  <dcterms:created xsi:type="dcterms:W3CDTF">2016-02-17T10:07:52Z</dcterms:created>
  <dcterms:modified xsi:type="dcterms:W3CDTF">2020-07-21T13:37:49Z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0x010100CFAB2FB1A7066B41B8D1DA16420F7345</vt:lpwstr>
  </property>
  <property fmtid="{D5CDD505-2E9C-101B-9397-08002B2CF9AE}" pid="3" name="Order">
    <vt:r8>11992800</vt:r8>
  </property>
  <property fmtid="{D5CDD505-2E9C-101B-9397-08002B2CF9AE}" pid="4" name="_dlc_DocIdItemGuid">
    <vt:lpwstr>3c73e51d-6a7d-4085-966e-237ac4d43f3f</vt:lpwstr>
  </property>
  <property fmtid="{D5CDD505-2E9C-101B-9397-08002B2CF9AE}" pid="5" name="MSIP_Label_e13d7371-9acc-44df-9bd2-377df458e9c5_Enabled">
    <vt:lpwstr>true</vt:lpwstr>
  </property>
  <property fmtid="{D5CDD505-2E9C-101B-9397-08002B2CF9AE}" pid="6" name="MSIP_Label_e13d7371-9acc-44df-9bd2-377df458e9c5_SetDate">
    <vt:lpwstr>2020-04-07T07:45:06Z</vt:lpwstr>
  </property>
  <property fmtid="{D5CDD505-2E9C-101B-9397-08002B2CF9AE}" pid="7" name="MSIP_Label_e13d7371-9acc-44df-9bd2-377df458e9c5_Method">
    <vt:lpwstr>Standard</vt:lpwstr>
  </property>
  <property fmtid="{D5CDD505-2E9C-101B-9397-08002B2CF9AE}" pid="8" name="MSIP_Label_e13d7371-9acc-44df-9bd2-377df458e9c5_Name">
    <vt:lpwstr>Internal</vt:lpwstr>
  </property>
  <property fmtid="{D5CDD505-2E9C-101B-9397-08002B2CF9AE}" pid="9" name="MSIP_Label_e13d7371-9acc-44df-9bd2-377df458e9c5_SiteId">
    <vt:lpwstr>1a04eba1-b3c4-48d5-bc45-6fe8ff0ecca0</vt:lpwstr>
  </property>
  <property fmtid="{D5CDD505-2E9C-101B-9397-08002B2CF9AE}" pid="10" name="MSIP_Label_e13d7371-9acc-44df-9bd2-377df458e9c5_ActionId">
    <vt:lpwstr>e6fe4d53-448d-4a23-a0d0-000018e36b1e</vt:lpwstr>
  </property>
  <property fmtid="{D5CDD505-2E9C-101B-9397-08002B2CF9AE}" pid="11" name="MSIP_Label_e13d7371-9acc-44df-9bd2-377df458e9c5_ContentBits">
    <vt:lpwstr>0</vt:lpwstr>
  </property>
  <property fmtid="{D5CDD505-2E9C-101B-9397-08002B2CF9AE}" pid="12" name="Classification">
    <vt:lpwstr>[DC2] Internal</vt:lpwstr>
  </property>
</Properties>
</file>