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239-ACEE-0A43-9772-9BEE06E2C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5670D-53FE-4D48-9920-A6784E39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B3B0F-8486-594C-A190-73F7C4A7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52B2-1C7F-DA43-86BD-F27C910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4F1DB-ECDF-084D-9898-AB3B64B3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C954-EDB4-2D4F-96FF-99D7D8E3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3A002-8804-7540-8945-313389A6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2128-37D9-3748-8EB0-B1C3B416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7D930-2FE4-904D-9E1F-2807FEE2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DC343-2BB7-3F4F-97E5-E865666F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C841A-8770-194E-90D5-68FF3D0C1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0AF44-C745-9A4B-B5A5-4AC1860B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D82F0-C678-324A-AECF-600014FA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C3261-C2C2-504B-863F-4298E85F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55585-35A3-4441-8E87-D821A77A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E965-ACAC-B04D-897D-C3D543F4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A4CB-32F6-D847-A8CA-8DF6A04E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C364-135A-3C42-9F87-831DBD78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D724-CA20-6540-AECD-8138E3E6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A6125-A6F2-CD41-8989-A5394BCD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156E-FEA6-E747-995A-7FBF7A9F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AFCDF-A2B2-1A49-AF2D-28A901C3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52F6-A758-224C-99CD-536AF49A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AA1E-3AE6-D84C-8224-92E79FB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5114-C255-5C44-BB32-3CF956A4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4D52-CEF2-AB40-A2F3-6A8FE763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7B02-AC95-C544-96B2-8FFCEC5FE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19480-3D4C-FA4F-BBF7-20CEA09C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51A4B-3639-9548-BCB9-3181E7CF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BB48E-0939-2C4A-9AE5-D12D60E9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C794C-074F-8340-AA73-78BB6CF8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3F28-5EA6-5A4B-B1C7-40DB8A71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ECD0-9CEA-2544-97DE-496A36715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1D7E6-34FE-474B-884F-3773E0F3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AA854-FBC7-074A-82AB-38339F364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89165-DD43-CC47-A64A-4F304C299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D3A88-A8EC-C84C-8BFA-7CB8661B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5940-131C-CC46-BC99-E4915302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F732F-CFAD-9549-A3F2-ED124B65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8D63-971D-2940-A2CD-382E3659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5ADB9-D0F2-2145-ACBF-E9C9A3A4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4B457-3CF5-0745-BC2E-5C5F77A4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C01FA-0A01-774C-9701-16F7A3C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AD5D2-EF0F-814D-B80B-CCC870E5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9801D-8BDA-AD45-9D2B-18337201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DA0EA-19DD-E149-9EAA-1364670A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D722-2E80-C946-B483-8FCB0259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C235-52CE-9B46-B90F-1B4F5631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1788-85D9-C642-9D76-35FF42464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94DCE-9ADA-F141-8445-0BBBF53E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86BE3-E322-4046-8651-F9D67C02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BD9EA-5BF8-7C46-BF67-82676F6B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CA97-E6F2-E14B-B374-683F9AEF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9F568-E5D0-E44F-9A48-F67EEB2EF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DB71B-B13F-1B4C-8197-C292A7B11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5603F-03D0-2841-BB07-A5B5FA63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BCFF7-5753-AA4B-9837-5805D6A5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B2FE5-6C3B-5248-9FD4-AF5979A7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C52EA-88EF-AB4A-94F9-D4CAEAFD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2624B-5D92-3246-AD14-73E2E005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F20F8-E326-6F47-8EC3-C817D6B58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D2E1-69A7-DF4F-859C-346B62CA720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949F1-0375-CF4D-9019-F849BF378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BFCDB-BC22-1845-A593-C871488DF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4E7F-837C-094C-9609-760EF7ADF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0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35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84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55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6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13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30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00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6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144E7-E47C-4EF8-82C6-74F370CE616B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7C3A2A-7053-4EDF-8B22-338788F3A6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F3EEA-845F-46D0-93B0-49F6D0FCA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Renal Cell Cancer</dc:title>
  <dc:creator>European Society for Medical Oncology</dc:creator>
  <cp:keywords>ESMO, Recommendations, Covid-19, Renal, Cell, Cancer</cp:keywords>
  <cp:lastModifiedBy>Mariya POZZI - ESMO</cp:lastModifiedBy>
  <cp:revision>2</cp:revision>
  <dcterms:created xsi:type="dcterms:W3CDTF">2020-06-08T12:44:25Z</dcterms:created>
  <dcterms:modified xsi:type="dcterms:W3CDTF">2020-06-09T08:04:42Z</dcterms:modified>
</cp:coreProperties>
</file>