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35"/>
    <p:restoredTop sz="94714"/>
  </p:normalViewPr>
  <p:slideViewPr>
    <p:cSldViewPr snapToGrid="0" snapToObjects="1" showGuides="1">
      <p:cViewPr varScale="1">
        <p:scale>
          <a:sx n="40" d="100"/>
          <a:sy n="40" d="100"/>
        </p:scale>
        <p:origin x="1044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97095-871D-CB4E-BEDD-C5CD17557E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B24081-03B3-F64B-9CD2-A2AEBB1C3A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CB5E72-9623-2D48-B770-AE4A091B1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D4D0D-B998-A342-AC31-0788457329AA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1F4F02-E39D-434B-906A-5807AC7BC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BA4972-D753-6840-9E3E-195160479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959C1-B0DF-CF46-B872-07AFC8B7359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402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35751-A6A6-EA41-BA04-B21CFE4E7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C9497B-3904-344D-B510-C2CBFAD151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028399-7066-BE44-B182-B9455674A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D4D0D-B998-A342-AC31-0788457329AA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224011-08BC-4947-A274-2E348A8E7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14A9EA-6A2D-E147-AABA-AB2129F67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959C1-B0DF-CF46-B872-07AFC8B7359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580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979EBA-FCFD-964F-B500-C604EA782A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3A259B-49A2-F54D-96E5-4DDD1F1080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9C61F7-55AA-634A-9739-033C37C33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D4D0D-B998-A342-AC31-0788457329AA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6908D8-D560-C840-B430-6A25CDD79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04C6C6-7292-1E48-AEB3-5BEA8947E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959C1-B0DF-CF46-B872-07AFC8B7359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095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6C403-C070-654E-8C6E-0E565BCE8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1F9CE0-81F6-0C41-B327-A746B96E4B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C6C1DD-FC82-3D46-9C1C-BBD3F720D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D4D0D-B998-A342-AC31-0788457329AA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A7092F-FD89-EB4D-97D5-81D5FDC0D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3D6438-66B4-9849-9922-B42759EF2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959C1-B0DF-CF46-B872-07AFC8B7359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180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4539B-261B-784C-995C-5C1BD903A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3EE011-FAE9-494F-8B2F-19724CDE9D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70D10F-1758-8D45-9BEF-675BB30D7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D4D0D-B998-A342-AC31-0788457329AA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F9886B-BDBD-984E-903D-CE555CE1E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23BC22-892D-B446-9DDE-4CDA655BE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959C1-B0DF-CF46-B872-07AFC8B7359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691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406D9-CEE6-6042-883A-4A8D8ACA0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D0DC0D-F1D0-BD44-8BCF-89B0E52450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E85BDF-BF23-7F4E-A006-F4E1B79B10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AF279F-B7CF-4D4B-A243-24606D716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D4D0D-B998-A342-AC31-0788457329AA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5BBF97-136B-A54B-8E5E-B67984422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4FD121-D13E-C845-A1B5-9E87B89AC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959C1-B0DF-CF46-B872-07AFC8B7359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275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36347-26F7-3B45-A8BB-B67DE1A30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45F68F-7D2D-EE4F-BC61-0A17F59B92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556B81-DE61-D246-8590-53A61CF6BE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492FBE-D96A-1048-9794-146E4B93C4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07EE26-5200-714B-B5F1-51C2B20CEB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AB129C1-780B-B04F-AC00-9F8F14C8D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D4D0D-B998-A342-AC31-0788457329AA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AB3F69-4D1E-4A42-819B-F91E41F89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E133C51-60AE-9C44-B4E9-E08BC470A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959C1-B0DF-CF46-B872-07AFC8B7359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63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3CA28-7F22-6646-B317-0DB2F8F1D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D522B4-D51E-8049-9C06-C0E8E35A4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D4D0D-B998-A342-AC31-0788457329AA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DC639E-2E58-0F4E-B079-AB24ECF7F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4C41BA-49DB-BF44-B464-1C32543E0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959C1-B0DF-CF46-B872-07AFC8B7359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407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87C0AA-EA8A-014B-A7F4-F5D9204A3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D4D0D-B998-A342-AC31-0788457329AA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199914-7B64-AF45-9BF9-3CCB8BE51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4B12CC-B91C-F146-934D-0F2F381B9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959C1-B0DF-CF46-B872-07AFC8B7359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541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AB407-C242-BA4D-9EB2-3166B0D85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4001BA-915B-3544-AF80-83249567AA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D7B23B-65E7-F14A-8DB0-F64EE767FD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A6129E-C4B0-6A48-A4CB-F50214AB5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D4D0D-B998-A342-AC31-0788457329AA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61000-D479-A141-9496-E2053373E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0DE74E-203C-6F4A-BBAF-E8F6BBFE4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959C1-B0DF-CF46-B872-07AFC8B7359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359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7F8C9-F008-A14C-9E64-33B2730B7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164006-42C9-4843-B175-D247C0A677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A7E3CA-FAFB-9748-BB50-7239265EF6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50DCA4-1CD6-864C-8CD1-A9833D5CF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D4D0D-B998-A342-AC31-0788457329AA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D567D5-0143-E940-8DD3-4D719B443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4DACA0-1CF0-3D41-8017-21A0AA373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959C1-B0DF-CF46-B872-07AFC8B7359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704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F6CDD2F-9074-E247-8E7D-C9EF5A043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87D667-935A-5641-866C-5E6AFE7D2D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558A95-D046-1C40-8194-E515237B89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AD4D0D-B998-A342-AC31-0788457329AA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82C0E3-F489-6F4B-AE9C-2654C179F9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0890B2-AA5D-F941-80EA-91F28A9162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8959C1-B0DF-CF46-B872-07AFC8B7359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689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2232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6926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0889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7879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8366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3980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7827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1462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34262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D8EA2DC-FA76-4011-AB8D-C959DB366918}">
  <ds:schemaRefs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3F19BF4B-CD85-4602-998D-D7C4798AC19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FD55161-CC49-4DA7-A383-E742E1E1B7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ESMO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ESMO Recommendations Covid-19 Palliative Care</dc:title>
  <dc:creator>European Society for Medical Oncology</dc:creator>
  <cp:keywords>ESMO Recommendations Covid-19 Palliative Care</cp:keywords>
  <cp:lastModifiedBy>Mariya POZZI - ESMO</cp:lastModifiedBy>
  <cp:revision>2</cp:revision>
  <dcterms:created xsi:type="dcterms:W3CDTF">2020-06-02T15:09:48Z</dcterms:created>
  <dcterms:modified xsi:type="dcterms:W3CDTF">2020-06-05T16:06:55Z</dcterms:modified>
</cp:coreProperties>
</file>