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 snapToObjects="1" showGuides="1">
      <p:cViewPr varScale="1">
        <p:scale>
          <a:sx n="40" d="100"/>
          <a:sy n="40" d="100"/>
        </p:scale>
        <p:origin x="1002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241F9-2897-0B4D-8C1C-F9303798B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CD57A0-352A-B846-BC51-848D0D1256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E052C4-67B9-FC47-9F4B-458000E5B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4710F-8387-5446-BC30-C7CB86D856FA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1207D3-E32E-DA47-B3AF-378AD0CD2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7CF096-7A39-F14D-A574-25A171325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4806C-81BD-E646-A238-844E5220345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206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B88DB-8106-6341-9A59-A1A0A3651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CB21EF-BF58-6442-B979-50AF74683C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DAE052-3CAB-E042-A9CA-63605720B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4710F-8387-5446-BC30-C7CB86D856FA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46F65B-5830-2343-9784-A8687DC26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A46453-E519-0544-8CDD-17C6FF020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4806C-81BD-E646-A238-844E5220345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793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BC2F84-C93B-9D40-8A8D-DE2141C9F5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BB629C-92AF-A244-B125-DB189D7E39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4FD787-8F0A-3D46-93D4-634EA1192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4710F-8387-5446-BC30-C7CB86D856FA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47E5BC-A957-D54B-B48F-4DFDA511C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7B5A0A-011E-3F4D-92E4-6F5CAF3D7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4806C-81BD-E646-A238-844E5220345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180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38402-FA34-904F-9E2A-1594DCACA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6428FE-3202-EA49-824A-1E13BB45B3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9BBCF7-B449-B640-A2FF-5F7E4F82C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4710F-8387-5446-BC30-C7CB86D856FA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7E5CEE-455F-314C-BB22-E804C5A15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5AEA09-51EB-0C41-93B3-D4B518DFE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4806C-81BD-E646-A238-844E5220345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696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6088B-AEE8-D641-8088-DCFEC698D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0E0AFA-5C9E-0E40-A173-C1FDF073E4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37EDD3-42B5-744E-A34E-FF5797970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4710F-8387-5446-BC30-C7CB86D856FA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E63BB5-665B-0547-8A0D-E237F7483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AB89E0-AB02-0B4A-A729-BD098892D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4806C-81BD-E646-A238-844E5220345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146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3317B-BBD5-CA4D-A0D0-775582E2C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B9D9F2-0571-7342-B403-6739FB9BB3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30B12D-474A-DF42-BE36-79935549FA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04CA1A-ADC5-C74B-B242-D63825FB0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4710F-8387-5446-BC30-C7CB86D856FA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E0A696-D08D-0547-B6DA-8ECB03BAC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EC64A0-F420-B147-8BDE-267D283E3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4806C-81BD-E646-A238-844E5220345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466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79FDC-AE23-D843-AD06-DF44024B0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B45198-F7B9-5B4C-92C3-24EE87A41C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073C44-50FE-264D-8A05-690C985AF0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55BAE5-EFA9-804A-A940-A3D4D6C094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E3649C-FD5B-1D44-BEB4-9A9F93A992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A2E87D-4073-0E49-AD6D-732DA3F35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4710F-8387-5446-BC30-C7CB86D856FA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395B5F2-D4E1-4A45-9A5D-945890A5B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949B3C-7539-EB4E-BF47-9D334C24C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4806C-81BD-E646-A238-844E5220345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955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0ED88-2345-B248-B0E5-242E39E4A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C9F5FD-7257-804F-9F8B-575AF54EF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4710F-8387-5446-BC30-C7CB86D856FA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17466E-63A4-C441-9AAC-21C7B050E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09C0CD-DFBE-0643-B388-40E3490D0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4806C-81BD-E646-A238-844E5220345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224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B0884F-CB77-484B-A020-EAAB91A53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4710F-8387-5446-BC30-C7CB86D856FA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B69262-96F6-9E46-8F9A-D42E6F1C2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EB1416-640B-764F-B0AB-FBF4C12F8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4806C-81BD-E646-A238-844E5220345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5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633B1-3F0D-FE4D-8FC2-2B85B8F11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EC27E4-C0A4-C24B-B54A-3F75F8097B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A52D0A-7A14-6C4B-BB7E-86DABCCE96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E52746-751E-4740-929F-76C9FDD61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4710F-8387-5446-BC30-C7CB86D856FA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735E04-27CF-924C-BF4A-C4C40E68C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08A1C7-847E-DE4F-BD72-2EB239E08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4806C-81BD-E646-A238-844E5220345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653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3585B-C77F-DD4B-9C24-81A47ADDB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FFF4DD-D89B-BE4D-A683-8BE5BEA0A6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BC1C8C-295A-5A4A-A4C4-9CF19FA3C9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1B5EDC-BC12-184F-B8BF-0F66482CA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4710F-8387-5446-BC30-C7CB86D856FA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60DE9A-0D64-BB44-8155-6AD142E25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203B37-EA5C-8A43-A609-346227B77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4806C-81BD-E646-A238-844E5220345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858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D5C753-C7C7-6547-A4BB-390D64059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47A05F-2C8E-B94B-B60B-8293427939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368545-1538-2C47-B40A-9069B14402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34710F-8387-5446-BC30-C7CB86D856FA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AA4E4C-08EE-8145-B8D7-103A71607E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DA606C-C2E9-A347-A6F9-C5EE1B8BDD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4806C-81BD-E646-A238-844E5220345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609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69591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89308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24283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3046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1091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3092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4523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3708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9771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7265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7142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06374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90F15C5-85C3-4273-9C80-D4A18975ADB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5F3B37F-3D9F-49DB-8D76-768B463FF5E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8975BFE-056D-4019-ADE1-81B71CA0F0BA}">
  <ds:schemaRefs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purl.org/dc/elements/1.1/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Widescreen</PresentationFormat>
  <Paragraphs>0</Paragraphs>
  <Slides>12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ESMO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ESMO Recommendations Covid-19 Supportive Care Slide Set</dc:title>
  <dc:creator>European Society for Medical Oncology</dc:creator>
  <cp:keywords>ESMO, Recommendations, Covid-19, Supportive, Care, Slide Set</cp:keywords>
  <cp:lastModifiedBy>Mariya POZZI - ESMO</cp:lastModifiedBy>
  <cp:revision>2</cp:revision>
  <dcterms:created xsi:type="dcterms:W3CDTF">2020-06-02T09:43:10Z</dcterms:created>
  <dcterms:modified xsi:type="dcterms:W3CDTF">2020-06-03T09:00:38Z</dcterms:modified>
</cp:coreProperties>
</file>