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0"/>
    <p:restoredTop sz="94687"/>
  </p:normalViewPr>
  <p:slideViewPr>
    <p:cSldViewPr snapToGrid="0" snapToObjects="1" showGuides="1">
      <p:cViewPr varScale="1">
        <p:scale>
          <a:sx n="40" d="100"/>
          <a:sy n="40" d="100"/>
        </p:scale>
        <p:origin x="10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C498-0388-9541-86F4-5669782CF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8BAA2-E5EE-8B41-BA36-EB0B9FF54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4E593-6056-4F4E-921B-C654F2953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FB7-32DA-2043-97E5-3AFFA19528F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5B7E3-53E8-4B42-A09C-56E57453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926FF-6275-D64A-A3C1-FA5A7694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5E40-5665-9A44-9B86-0A47AC1AF3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9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E5BBE-0F66-F044-9BBA-56DD0188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A6D11-1AB8-E142-86DB-27170E547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98617-F615-E349-AC29-69852E64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FB7-32DA-2043-97E5-3AFFA19528F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E62CC-F0A5-8149-90F8-4A8C99FE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DE3CF-851C-8342-BDEB-87855233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5E40-5665-9A44-9B86-0A47AC1AF3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9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75C1C6-2131-C64A-A3FC-F3177244D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BBA88-3BE8-B44E-9C2D-3B1CC7E69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62416-4D0E-5041-B9E8-D07DFB6A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FB7-32DA-2043-97E5-3AFFA19528F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3765A-202E-1247-8777-9DB38C56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3FA2C-2A2E-4444-9BCE-D787A8D2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5E40-5665-9A44-9B86-0A47AC1AF3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90E8-821C-1940-BEDE-058DFB2E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11DD6-1B1F-784F-88CD-EE331D6C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ACA1-394D-7E42-B388-488FE0B4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FB7-32DA-2043-97E5-3AFFA19528F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CD3A4-F7CF-AC49-92C9-CA586B8E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D9BA1-10D5-114A-B94D-7EA09236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5E40-5665-9A44-9B86-0A47AC1AF3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8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0028-640C-E44F-BC2B-73B583A1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A586B-6A09-F147-BB1D-A2EFD344C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705C8-4B90-8D4B-A8A9-1822F211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FB7-32DA-2043-97E5-3AFFA19528F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F2646-7C89-D243-9B5A-A12FD814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948E8-5896-E34E-9D54-FC76C119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5E40-5665-9A44-9B86-0A47AC1AF3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4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D372-15F7-8F43-8AFC-E1DA7FB6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24A30-19EA-F644-A3A9-16A032A8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0DDC6-3D47-614D-8DE4-C4C0E6F75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0EB00-43A1-D843-89CE-1B0264EC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FB7-32DA-2043-97E5-3AFFA19528F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5B973-4890-834D-83A1-9053238E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6841F-867F-CF47-B4BB-D94525BC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5E40-5665-9A44-9B86-0A47AC1AF3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2462-0727-F44A-91D2-71C74962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935DE-2D6F-DA49-91A4-7A41F254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DF8A5-665E-1249-BF59-3898F49E0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6FD523-AB40-F74F-B193-9DE8ECB45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4EBAA-CA8D-9442-A725-810086F8F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4F3E-812C-D045-825B-F2BC2D52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FB7-32DA-2043-97E5-3AFFA19528F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8B753-D4A6-D04E-8736-FB9A8BC7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C7413-BEF9-FC48-B419-02C0C988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5E40-5665-9A44-9B86-0A47AC1AF3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3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FCB2-24D3-D64A-BD4A-27236D39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CCCA-7ED9-1445-ACC2-D6F2DE34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FB7-32DA-2043-97E5-3AFFA19528F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10DF0-EADE-6842-962A-C02EF50F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D18DA-6D84-924F-A548-435C27FF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5E40-5665-9A44-9B86-0A47AC1AF3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5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C1110F-0FDA-5E4C-99D2-3F5B34AB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FB7-32DA-2043-97E5-3AFFA19528F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7AB26-E08A-9E42-90EE-A56EDAA1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A5108-462E-6043-B0F9-EC5BF5E6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5E40-5665-9A44-9B86-0A47AC1AF3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3284-2E18-1840-9F4D-0EEB89DD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0107D-0D24-464D-9F80-7B6F37ADF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38105-863F-4444-8D52-94A4FED6F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DAFAD-6EBE-984D-8CFC-9C866E725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FB7-32DA-2043-97E5-3AFFA19528F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98929-11F4-9641-A8F3-69CD552C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B970F-6BAA-A241-821B-0BA3E43E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5E40-5665-9A44-9B86-0A47AC1AF3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4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596D-9AC8-E140-A044-1274DAA0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D8CE9-1BF2-234C-8F97-BB9E52B49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20960-48EA-634E-8C35-CFC27CA5E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B9D6B-71EE-BF49-BCA9-F1A29692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FB7-32DA-2043-97E5-3AFFA19528F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76E0A-6A74-AE4F-9153-A4E7D03A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BBC31-3187-3D4C-A1AD-5F1AE80A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5E40-5665-9A44-9B86-0A47AC1AF3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4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45938-B849-714F-8996-29C2091B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AD03D-51E7-8E4D-B1E5-E5E658472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5CB2B-36DC-9A4A-84B1-15BEFAB08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EFB7-32DA-2043-97E5-3AFFA19528FE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D9ADB-2B4E-2B43-879E-A98C9EA49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C9675-4C7C-334D-AA1E-A86CA70F0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5E40-5665-9A44-9B86-0A47AC1AF3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8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44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31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90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540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70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87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66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8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79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38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63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02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58160F-5523-40C9-841F-2A92796E47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3A71AD-66EA-4BA4-9BDF-20F8420874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04F1B21-0467-4234-9569-7DAD262AE7C7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Covid-19 Sarcoma </dc:title>
  <dc:creator>European Society for Medical Oncology</dc:creator>
  <cp:keywords>ESMO, Recommendations, Covid-19, Sarcoma </cp:keywords>
  <cp:lastModifiedBy>Mariya POZZI - ESMO</cp:lastModifiedBy>
  <cp:revision>2</cp:revision>
  <dcterms:created xsi:type="dcterms:W3CDTF">2020-06-02T09:40:13Z</dcterms:created>
  <dcterms:modified xsi:type="dcterms:W3CDTF">2020-06-03T09:04:25Z</dcterms:modified>
</cp:coreProperties>
</file>