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0"/>
    <p:restoredTop sz="94710"/>
  </p:normalViewPr>
  <p:slideViewPr>
    <p:cSldViewPr snapToGrid="0" snapToObjects="1" showGuides="1">
      <p:cViewPr varScale="1">
        <p:scale>
          <a:sx n="40" d="100"/>
          <a:sy n="40" d="100"/>
        </p:scale>
        <p:origin x="11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61C6-9CD3-384F-8965-9B06FDC12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FFF84-06F2-8546-9221-9096EE8C5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4113-6EC5-EC43-BB13-6D4B5281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D2972-7144-2144-900F-5D27E3C4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CD033-DBD4-EF43-9DE4-1D0DF740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17348-B881-D54C-B8B5-D2BAAADE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31FC7-D6FD-3C4D-88B8-1C4E9AAB8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CAA4D-75DA-8B4F-959D-38607CD0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1958F-A1BD-404D-99AE-A2087F32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32F1D-70F1-1A4C-A572-B90FF6A3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015D0-2DAA-6148-9430-EE0922FB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9E42E-CEE2-DD48-862F-EEB6A75B0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C32E-B83E-404F-9406-5BC69281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C4949-BAB1-6849-B2A1-6026382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0B330-38D9-554C-A289-0C462F4C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0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86A4-032E-9C47-BA6F-A4EBB2A0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5D871-CAA7-924E-8A8B-016FBF32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04B11-6EC8-544B-99AB-216836A9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795A1-7229-DA40-9502-B76754C1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A6B5A-D0A3-9E4F-85B4-69B93644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FE88-E701-1444-9B53-01AFC884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C103E-CAE5-F348-AD60-1D2A60ABD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750F0-1822-3041-8304-679E120A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B3889-5621-9644-9DC8-1A885C31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70E8-5A3D-6C4C-9EBC-D7805F0C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5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26D9-DFCB-0B4A-94BF-DEA6FF93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D5D63-1CB6-E941-8BAF-6FF80346F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935FF-C636-B748-8908-45696D773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90D4-374D-DD43-B2FB-C51AEDB9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B4A9-1A33-C64B-9BE7-A4A07546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0006B-2B25-1A40-A2E9-CF99AE2B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3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A30F-E8A1-654D-A791-497E9301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8AD7C-3CB1-4A46-89CA-689D6607E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4C776-74DF-FA46-BFBC-C1F26BB36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586FB-0FDC-5D47-9BF2-D93F7BD9E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F777C-6714-B54C-95D0-856C0889E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C5BC7-2E80-2147-92E4-2FEE878E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6827DA-46B9-8246-8D48-EBA932D2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619001-1501-7543-B01B-1247AE47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1213-A918-A443-81EA-1A4A8E76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F06BA-3767-A249-9365-F71D9A2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C01AD-D256-4145-99DB-A047A6FF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4D90C-57F1-934A-994E-0CB8552D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59F78-E504-F642-AB86-B5A9267B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AACA7-6D7D-A64C-83B9-A9796BD5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4F669-50FB-1546-A70A-D6E24D17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84AE-3A2C-DF40-BB4C-5FC64678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EBEFE-DA6C-EA44-A249-F6CB6F30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6E612-10AB-254A-95AD-154883C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ACDDB-2399-CA4E-A964-9F0EC858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B1D11-60B9-1443-85B7-469AA208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651B4-D6B8-544E-B844-A102EBE3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9758-51B9-FC44-93FA-A70972FD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27360-B83E-DB40-9A19-7AC2C2018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F7439-7628-024E-96B0-E873ADCBF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B3B33-3834-BA48-873B-C5CCCA0F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C054B-5371-6540-A7D9-CA36B8B7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AE423-A2E8-5747-9E22-FA0FAB2A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9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9D4D5-3E3D-204F-9A9D-DF954BA6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70A51-E0E7-7742-A607-81AED1C4B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FB741-D40C-A147-968F-80ED3C2E3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72D0-9C99-5442-B338-518E0830B8A7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D090-16C7-A440-93A7-6E2BECB1C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2D71-AC36-1542-AB37-00EF19290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929CF-A614-264A-BB22-18EDE909A8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9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22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00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0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03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9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92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61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21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7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31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472632-4DB9-4310-90C6-0A93308EBB69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710D770-4643-4441-AE67-858E08DFFB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19D07F-0DFF-437C-8E49-CB73A5D25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Multiple Myeloma</dc:title>
  <dc:creator>European Society for Medical Oncology</dc:creator>
  <cp:keywords>ESMO, Recommendations, Covid-19, Multiple, Myeloma</cp:keywords>
  <cp:lastModifiedBy>Mariya POZZI - ESMO</cp:lastModifiedBy>
  <cp:revision>2</cp:revision>
  <dcterms:created xsi:type="dcterms:W3CDTF">2020-06-02T09:36:38Z</dcterms:created>
  <dcterms:modified xsi:type="dcterms:W3CDTF">2020-06-03T09:05:23Z</dcterms:modified>
</cp:coreProperties>
</file>