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7102475" cy="9388475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261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co RHO - ESMO" initials="FR-E" lastIdx="33" clrIdx="0">
    <p:extLst>
      <p:ext uri="{19B8F6BF-5375-455C-9EA6-DF929625EA0E}">
        <p15:presenceInfo xmlns:p15="http://schemas.microsoft.com/office/powerpoint/2012/main" userId="S::francesco.rho@esmo.org::ad769db0-bce7-4ff5-a3dd-ed77768abef7" providerId="AD"/>
      </p:ext>
    </p:extLst>
  </p:cmAuthor>
  <p:cmAuthor id="2" name="Sebastiano Filetti" initials="SF" lastIdx="19" clrIdx="1"/>
  <p:cmAuthor id="3" name="Georgina Wynne" initials="GW" lastIdx="1" clrIdx="2">
    <p:extLst>
      <p:ext uri="{19B8F6BF-5375-455C-9EA6-DF929625EA0E}">
        <p15:presenceInfo xmlns:p15="http://schemas.microsoft.com/office/powerpoint/2012/main" userId="S::georgina@wearetmc.co.uk::585526c9-d0e1-42c2-a695-865f972edb27" providerId="AD"/>
      </p:ext>
    </p:extLst>
  </p:cmAuthor>
  <p:cmAuthor id="4" name="Jennifer LAMARRE - ESMO" initials="JL-E" lastIdx="42" clrIdx="3">
    <p:extLst>
      <p:ext uri="{19B8F6BF-5375-455C-9EA6-DF929625EA0E}">
        <p15:presenceInfo xmlns:p15="http://schemas.microsoft.com/office/powerpoint/2012/main" userId="S::jennifer.lamarre@esmo.org::e35e8e78-1d05-4f7b-aa06-d83702264cde" providerId="AD"/>
      </p:ext>
    </p:extLst>
  </p:cmAuthor>
  <p:cmAuthor id="5" name="Claire BRAMLEY - ESMO" initials="CB-E" lastIdx="17" clrIdx="4">
    <p:extLst>
      <p:ext uri="{19B8F6BF-5375-455C-9EA6-DF929625EA0E}">
        <p15:presenceInfo xmlns:p15="http://schemas.microsoft.com/office/powerpoint/2012/main" userId="S::claire.bramley@esmo.org::1449f545-f185-4463-b7c5-c0d0586de4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64"/>
    <a:srgbClr val="EEF8F8"/>
    <a:srgbClr val="F3FAF7"/>
    <a:srgbClr val="212121"/>
    <a:srgbClr val="E3F3F4"/>
    <a:srgbClr val="1D52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7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2" y="38"/>
      </p:cViewPr>
      <p:guideLst>
        <p:guide orient="horz" pos="1117"/>
        <p:guide pos="26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FE4C649-0710-504F-9638-52AB9822E25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F584435-EEB3-B440-9C06-A4393E8E6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696125B-DF35-0248-9A28-94960919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4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877F657-9941-BC40-8AF3-ECDB3D9A0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7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01A0238-D57E-9349-9633-2EDDDA3C23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7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124A7001-56E1-1946-A3D7-B465039ED6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2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86F009D-5478-514A-82EF-3526D0BFC6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3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12A4B9C-8F84-184B-A619-AFC3A4E48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4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55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72" r:id="rId4"/>
    <p:sldLayoutId id="2147483673" r:id="rId5"/>
    <p:sldLayoutId id="214748367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52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904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627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613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76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7845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9C3F7F54D6B84D9641DD1310920C55" ma:contentTypeVersion="10" ma:contentTypeDescription="Create a new document." ma:contentTypeScope="" ma:versionID="5ff677f5e3a8a8791cb9097c32ac0022">
  <xsd:schema xmlns:xsd="http://www.w3.org/2001/XMLSchema" xmlns:xs="http://www.w3.org/2001/XMLSchema" xmlns:p="http://schemas.microsoft.com/office/2006/metadata/properties" xmlns:ns3="2346e223-9223-41d5-b6a2-06fe3a544126" targetNamespace="http://schemas.microsoft.com/office/2006/metadata/properties" ma:root="true" ma:fieldsID="8a1f4676aa37fad36b4501c7e75d56ef" ns3:_="">
    <xsd:import namespace="2346e223-9223-41d5-b6a2-06fe3a5441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6e223-9223-41d5-b6a2-06fe3a5441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6F22A3-46AF-49F4-9B08-3E3064D854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77DE45-49D2-4C97-8149-B874F5A5D1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46e223-9223-41d5-b6a2-06fe3a5441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FBD8FE-0B48-4CE2-9BDA-6C2768C103E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2346e223-9223-41d5-b6a2-06fe3a544126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8497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ESMO Recommendations Covid-19 Indolent Lymphoma Slide Set</dc:title>
  <dc:creator>European Society for Medical Oncology</dc:creator>
  <cp:keywords>ESMO, Recommendations, Covid-19, Indolent Lymphoma</cp:keywords>
  <cp:lastModifiedBy>Mariya POZZI - ESMO</cp:lastModifiedBy>
  <cp:revision>186</cp:revision>
  <cp:lastPrinted>2020-04-16T12:36:28Z</cp:lastPrinted>
  <dcterms:created xsi:type="dcterms:W3CDTF">2019-11-28T10:07:05Z</dcterms:created>
  <dcterms:modified xsi:type="dcterms:W3CDTF">2021-10-22T08:24:30Z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13d7371-9acc-44df-9bd2-377df458e9c5_Enabled">
    <vt:lpwstr>true</vt:lpwstr>
  </property>
  <property fmtid="{D5CDD505-2E9C-101B-9397-08002B2CF9AE}" pid="3" name="MSIP_Label_e13d7371-9acc-44df-9bd2-377df458e9c5_SetDate">
    <vt:lpwstr>2019-11-28T16:05:55Z</vt:lpwstr>
  </property>
  <property fmtid="{D5CDD505-2E9C-101B-9397-08002B2CF9AE}" pid="4" name="MSIP_Label_e13d7371-9acc-44df-9bd2-377df458e9c5_Method">
    <vt:lpwstr>Standard</vt:lpwstr>
  </property>
  <property fmtid="{D5CDD505-2E9C-101B-9397-08002B2CF9AE}" pid="5" name="MSIP_Label_e13d7371-9acc-44df-9bd2-377df458e9c5_Name">
    <vt:lpwstr>Internal</vt:lpwstr>
  </property>
  <property fmtid="{D5CDD505-2E9C-101B-9397-08002B2CF9AE}" pid="6" name="MSIP_Label_e13d7371-9acc-44df-9bd2-377df458e9c5_SiteId">
    <vt:lpwstr>1a04eba1-b3c4-48d5-bc45-6fe8ff0ecca0</vt:lpwstr>
  </property>
  <property fmtid="{D5CDD505-2E9C-101B-9397-08002B2CF9AE}" pid="7" name="MSIP_Label_e13d7371-9acc-44df-9bd2-377df458e9c5_ActionId">
    <vt:lpwstr>67f78354-f2d8-495e-89ff-000096e590e8</vt:lpwstr>
  </property>
  <property fmtid="{D5CDD505-2E9C-101B-9397-08002B2CF9AE}" pid="8" name="MSIP_Label_e13d7371-9acc-44df-9bd2-377df458e9c5_ContentBits">
    <vt:lpwstr>0</vt:lpwstr>
  </property>
  <property fmtid="{D5CDD505-2E9C-101B-9397-08002B2CF9AE}" pid="9" name="Classification">
    <vt:lpwstr>[DC2] Internal</vt:lpwstr>
  </property>
  <property fmtid="{D5CDD505-2E9C-101B-9397-08002B2CF9AE}" pid="10" name="ContentTypeId">
    <vt:lpwstr>0x010100269C3F7F54D6B84D9641DD1310920C55</vt:lpwstr>
  </property>
</Properties>
</file>