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1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038C-9EAF-F643-86E0-A6C964B42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FBC17-D496-2142-B6D3-EAEFF4A1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3355-34FC-7145-8F57-781C0469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C7D1E-906B-4648-A979-5F53FE0E9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C8EB2-22A5-624F-8791-ACF348CC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5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5DDF-DB85-384D-AD60-47088724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D1621-3FB1-5749-B4AD-C1A880D5F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5DB5-0D5D-0147-B5E1-FE620655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5C13E-939E-7249-A35D-57AC4BA5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648C3-DB3E-1545-A3CF-D259A494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5E924-22DD-774A-85E6-BB0B95735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03429-8FD9-1A46-A6A8-87A48264E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8727-CB16-F244-B436-7AFCA687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6A19-CEE1-8C4B-AE5D-31074A57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8295-BDEF-8044-958E-6E81F52A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C3C5-77ED-BE47-8127-1616B95E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957C-7A97-EB48-B876-8E5477062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87E63-5F89-FA49-B342-6F1CFAF7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FC1F5-D3B6-A845-B769-3C209E29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AA1B2-3895-0D47-930D-AE60C43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0115-B8FF-1C4A-9921-F8C0DB05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D9D4C-53C3-804C-9D00-F84F1E9E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D4B8E-9570-3B44-A7E4-D8A59C63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EB528-EE04-4048-A3D0-02A0BA93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47364-F0E9-D642-9148-2EC1092A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B448-203F-6C47-B16D-08840D56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2E86-CF42-7E41-9BF0-DFAB47B74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266F3-5AA6-874B-98CF-62D39F009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7C7FA-E5CD-2342-88AF-A6C23113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21BD-448F-F941-A7E6-6EDAA920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67D88-C99F-EF4C-BD18-D3FD9DE5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DA60-F7D8-E44F-BB90-9DA86BC4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03B6E-241C-0E47-A2D7-9EF075C9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BEC98-EAF7-BE47-A649-3E6ACF73F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4E8B7-A99D-674A-8098-55E6F60D1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F9044-8B9F-9249-AA77-3CB189D30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8AA6F-2C13-8C4F-B045-D1DE70E2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5E25D-1098-B346-B82E-F3CA51AA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943A6-2C03-1A4C-B587-E8474E7C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33F3-AE56-5B45-9EC2-41A92BEE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1E9AA-DA66-D045-A434-BC2C021E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DEE51-597C-5049-9E65-BE973163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C2BB2-2052-D545-BAA0-1B73E664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B3ECD-F200-1245-A010-B710B9E6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ECE5A-156C-824E-BA16-033D27F6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F3E6B-526B-EA45-9898-028E01AD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5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9F7A-E6B0-A04A-9D93-867F035E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B9DA-6304-7B4D-82A1-DCD20AA9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4E732-864B-2D47-8E4B-D73CC34ED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CAEC6-C857-104B-B923-B291B0B9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C82D7-7EA4-C24D-AD3D-C2BB7294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B0821-B4C6-CD40-82D9-B2A0707B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7CC6-65E4-D744-9A5D-2D4C6031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CD97C-9A45-964F-8FF0-75FD5BB92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67C0D-29CE-764D-B70C-CD477E32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5F17D-5FFB-964E-93F1-4CF5CC51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C2720-FE3D-1C43-9E75-E438262C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B9420-DCF5-9947-9EB2-30B8F16D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2958C-3E33-A940-B1DB-9D270AA6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AB9A1-1B97-D544-8193-6B3C18A87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B9E0C-EC17-8F43-A1AA-3D1D09946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D5E3-078B-914A-8CEF-42F8D5905D3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FB65-F460-334B-9B76-2D443E0A2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205FA-2E4E-C94A-B732-017BF9726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D2A9-59F6-9942-8154-0C5D6F97C5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2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53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8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22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29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51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16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88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8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7A7410-7592-472F-B14C-BAB8ABBB8E66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CA2F80-63D7-4680-9411-91BCD1691F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4301DB-EAEB-481C-A40D-C84D718B6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Hepatocellular Carcinoma </dc:title>
  <dc:creator>European Society for Medical Oncology</dc:creator>
  <cp:keywords>ESMO, Recommendations, Covid-19, Hepatocellular, Carcinoma </cp:keywords>
  <cp:lastModifiedBy>Mariya POZZI - ESMO</cp:lastModifiedBy>
  <cp:revision>4</cp:revision>
  <dcterms:created xsi:type="dcterms:W3CDTF">2020-05-27T09:09:43Z</dcterms:created>
  <dcterms:modified xsi:type="dcterms:W3CDTF">2020-06-03T09:07:27Z</dcterms:modified>
</cp:coreProperties>
</file>