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6"/>
    <p:restoredTop sz="94718"/>
  </p:normalViewPr>
  <p:slideViewPr>
    <p:cSldViewPr snapToGrid="0" snapToObjects="1" showGuides="1">
      <p:cViewPr varScale="1">
        <p:scale>
          <a:sx n="40" d="100"/>
          <a:sy n="40" d="100"/>
        </p:scale>
        <p:origin x="10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8794-08A6-C347-83B0-67B3BFB42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5E0CD-2F24-9849-943A-BBB140EB5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4613-91FA-0242-92D9-FBFD638D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D58D-5584-7744-9814-AD020376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A96F5-F35D-6044-873C-3B6D4B9F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8AE7-29B4-B542-91FF-F1D97602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075A9-B87F-E040-9C15-71497DB12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4BE39-69AC-EA45-ACDE-45C9B6E3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358C-A4AF-B74D-96D4-C3D56FF1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82E4-3B3B-4844-A45E-BA8C97B5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3E939-CE55-D143-ADE7-891F76BEE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EC6AB-607E-9445-98EC-159B553A7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9CCA-6E13-DF47-889E-3AEA1C11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BC614-CE51-F44D-85F1-810DADE7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D1C17-EE7A-5C4C-9E1D-FA667331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C4B4-4D8A-EB46-B2F0-2FB00598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B26C-8C17-B449-9B94-63DAA968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60B55-4345-2F4A-A7F9-65E2484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7F0CA-6511-614D-AC31-044968DA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2B8E-BC1F-674F-91CF-5311B9D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01C4-6284-7C44-80EB-5DE02250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4051D-42A3-AA4B-8AF9-787CEE6D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6E20-784B-2B47-BBD6-01EE836D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A414A-17A2-5C46-B61C-890B2283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29BEF-EDFA-954A-ADBF-A54A396D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BD96-2CF5-CD4B-8020-0BC1ADF2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1081-3BE7-BB41-A3DA-AAF842BBA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61A22-8C81-8E41-8EB0-28D89181A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FE9D4-BF37-4E4F-85E4-637F5602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4EC8-8316-694B-9AE2-3C86D5ED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7B0C3-56EB-054F-A24E-420122D2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7F9B-2748-0E48-AA69-109F73F6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F23A-7B5D-D745-B874-C1A0F9E1C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2009A-D2A4-1945-B2B8-B0B243CC9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693EE-1F37-8C43-848D-CC6D2DF13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661D9-4815-0B49-B8DA-13E38DFAE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FDE8C-E322-2D4D-9CF0-4AD2F767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53FA5-D14C-5941-A2F4-3B4699D5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C7FF7-CFC7-4541-899E-94CFF771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8019-D9FE-894F-A8EB-2B4733D8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9C0AA-4138-424B-95B9-86A5DAF8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1AF7D-BDF7-314A-833F-B09AA61B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054A9-9955-3F40-BD12-9C47F97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58FCF-4654-2043-8CCB-3C3DA39F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4726E-0BA1-C844-B493-4CDCAA4B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2056A-22D9-1644-ABED-D65C1DAA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7497-7521-8A47-8903-455C28AF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7C3AF-ACD0-5C43-B51D-E6B5DBB0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FD5F-2D6C-3748-B296-B491F86DD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35686-EB47-E547-9DFE-681FE19B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1207D-0CD7-3A4A-9EE2-56C1AFDC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6C56E-2BC4-6540-9D3F-55054320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4456-0986-354C-B277-D0CE3B58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189C3-1741-D542-9F94-8673497EB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D4A03-0BBF-FF4C-BC55-5DDE2E7E1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F3D9A-6D49-FC4F-A4B2-8729FCB9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2AE5D-4512-424A-91CF-6D254AE8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3A8AD-BAC1-8643-9E03-21F2791A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705E4-4FD1-6540-934B-CA508419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AF11A-ED50-C34F-B8A1-78B3FF67E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87CB-2D2D-8C46-BC72-DA4F84212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B3F2-7500-F64E-8AA3-5F65025B194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06FB-4282-2F4E-B212-2FA31B159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7755C-E001-A449-81F4-F00F6D70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FE18-01AF-B44F-BBA7-5F0CB550BB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6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5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63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34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97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1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53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62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30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24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D5C3C9-E5A8-471C-A27C-AFC2AFA6C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40FD6-3555-4880-A7E9-10200A14F3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9CC41-6DED-4701-8C91-2F1A425004B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Urothelial Bladder Cancer Slide Set</dc:title>
  <dc:creator>European Society for Medical Oncology</dc:creator>
  <cp:keywords>ESMO, Recommendations, Covid-19, Urothelial, Bladder, Cancer, Slide Set</cp:keywords>
  <cp:lastModifiedBy>Mariya POZZI - ESMO</cp:lastModifiedBy>
  <cp:revision>2</cp:revision>
  <dcterms:created xsi:type="dcterms:W3CDTF">2020-06-02T09:29:58Z</dcterms:created>
  <dcterms:modified xsi:type="dcterms:W3CDTF">2020-06-03T09:15:38Z</dcterms:modified>
</cp:coreProperties>
</file>