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161D-D0EF-9147-BC76-D6C67CFC2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A78E4-7A59-AC45-814D-70F779849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481B-7337-894E-9F38-6862393A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3644-E7BC-D348-A9DA-EC0ABDF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40F5-E292-6C4A-A103-5D439C66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6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9B50-C5EA-F946-B851-AB2954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2B7A3-188C-CA43-9CCD-236BE8C8B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23B9-1348-4948-ACB8-48810AE4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49FA8-1491-E241-9949-569EE927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BAA0-088E-ED4B-A6FE-F42BA0FE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4BB85-91C8-6A44-850F-FFB437D35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1CD80-00DE-F849-ABA5-FE8E0A7B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016A-761A-5B4A-B8AF-623C01C4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700AD-940F-EB48-9AAB-A119B7CD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BDD2-2CEE-624D-9C41-E4D8AAF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E056-40EB-6C4C-9E11-6185ADB7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FD04-96AF-3F4E-AECE-34046B21C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2A71-5454-9549-A367-846F89B7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657E-AE23-624D-BD29-8181B769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D18A-CF38-254C-B838-CB00F423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C7E2-033E-6A4C-A521-CAB9DD05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2A86C-C5A4-5E44-A397-44E6A771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E630-CE29-AF46-BDAB-FD9784ED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F6F4-0827-EC4B-A512-720AC873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896A-E114-1C44-8853-3D2E9947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E49B-18FC-254F-A75E-9297578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958C-1C06-1A49-993F-33C1A3522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5C757-0031-974A-8A4D-5E1E3C9AB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DA648-2B38-354A-85BF-1E60F0A5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3496B-666C-854E-A73B-B4E61B5C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A13D-DD78-CF46-BD59-4DB59A33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66DD-B6DE-5F45-AFE3-3089C08C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CA2A-E859-7E40-B8B6-4424F4A00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987CF-0081-A947-86E4-B69083D01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767E0-D5D4-AE4D-B20B-BCC0103D6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1900C-A025-224F-A0AA-916DDAF0B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D53C9-10CD-C14F-9F70-FA1D5B72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25DD1-AD28-414F-9BD1-F7584449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7D193-AADD-5141-916B-D86153FE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5CB6-BE33-5F4A-8E91-4EB67A4D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80F2D-4ADD-6A4F-99D2-7AF3D17E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6F38D-0D68-9D48-ACDD-B600325E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3F2C0-0721-E243-8816-91177755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0BDF5-7822-E146-BF87-C2B56591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02006-0D28-8A44-9F4D-D32BC7B7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8D520-7433-5348-83BF-91414D3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067F-4790-4248-8B63-D48F321D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6DBEC-9285-C442-A763-93298C8A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9DCE1-F446-D547-90DE-70141AD99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75C06-4999-8C42-8113-FD86824E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80E0-0EA1-AC46-B532-01A7ED8B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85AE1-F31D-2743-9805-C90FD271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AFCC-D1F5-7B4F-8F62-C68A5CEA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5D42F-2C2B-9642-B0F0-4D812BDD4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CF6FB-E9B7-4940-B1F5-CF45376F2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E6A38-D561-054B-BD7F-E58941DE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B660B-8AB6-9442-8327-FA9A0E5E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7C71F-F988-CC48-970C-E9D39915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54862-228D-3349-A1D9-6CFC0A5A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4988-C10F-9C4A-A2C9-0493B13D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8A4A-0596-3D41-A922-CEBE2F743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B9AC-1459-E048-AA62-98AF394CEC0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4B042-4B57-D74A-835C-C494A708C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23921-6F31-B945-ADEE-6D4E4380C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AD2E-A828-9A42-BA40-79B8D5939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2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77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43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14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9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90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4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5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1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CA8B9-4E67-4847-B713-044BF4BAB685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EA4907D-0884-47B5-B5B3-4932B03A1C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EEE29-C8BA-4DB5-9550-A060760F4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Endometrial Cancer Slide Set</dc:title>
  <dc:creator>European Society for Medical Oncology</dc:creator>
  <cp:keywords>	ESMO Recommendations Covid-19 Endometrial Cancer Slide Set</cp:keywords>
  <cp:lastModifiedBy>Mariya POZZI - ESMO</cp:lastModifiedBy>
  <cp:revision>3</cp:revision>
  <dcterms:created xsi:type="dcterms:W3CDTF">2020-05-22T10:09:00Z</dcterms:created>
  <dcterms:modified xsi:type="dcterms:W3CDTF">2020-06-05T15:59:46Z</dcterms:modified>
</cp:coreProperties>
</file>