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9"/>
    <p:restoredTop sz="94694"/>
  </p:normalViewPr>
  <p:slideViewPr>
    <p:cSldViewPr snapToGrid="0" snapToObjects="1" showGuides="1">
      <p:cViewPr varScale="1">
        <p:scale>
          <a:sx n="40" d="100"/>
          <a:sy n="40" d="100"/>
        </p:scale>
        <p:origin x="111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A140-42C3-8C4A-A9AB-B1B2356D7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F32C4-54D5-5647-BC28-8B89E9571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E9EEC-03D6-2647-8ED5-C3B844E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C51-902C-5345-81F2-8DF2A89D1B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810AE-DD99-8444-A751-9BC10CC38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BBA66-DC9F-9C47-B214-2FA4D4E5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2F9B-38F7-D74E-8EAD-0E7E6410CE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69F6C-12A9-BA42-9E1E-CAC3CB0A2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5F7D8-5FBF-664D-8071-6E500AEF7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A4723-0837-7541-98E7-6D42C4DE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C51-902C-5345-81F2-8DF2A89D1B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94A2C-3BF1-C941-AA94-DD50F35BF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E67CC-4F8D-7848-ABBC-BA1358DB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2F9B-38F7-D74E-8EAD-0E7E6410CE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0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03E46-ADAE-A840-8AF8-155C991D3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AE5A7-6D36-0341-A271-72B77D54B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47980-D08D-B847-B935-4D304E8D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C51-902C-5345-81F2-8DF2A89D1B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D2F90-320D-5246-82B4-2054CB45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1C638-11A5-D34B-AE1C-AA2C8159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2F9B-38F7-D74E-8EAD-0E7E6410CE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5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A84A7-3A78-2A43-B705-77078A47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F85F7-34A2-7947-8A6C-2F48E2D83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B0BC6-1D79-314E-8962-4A0CC4AB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C51-902C-5345-81F2-8DF2A89D1B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E790D-7C9B-B94B-97F3-D9167D61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6AAB6-1426-BA44-9D62-3EC663DA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2F9B-38F7-D74E-8EAD-0E7E6410CE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0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F1E52-EC7D-3D48-A57B-E12E9FD4F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F3751-DFB6-5C4C-87BF-B01240584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C0E63-E81D-CC4E-A0F5-ED7796D9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C51-902C-5345-81F2-8DF2A89D1B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88218-38FC-384D-86F6-CC7DFC6B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A372C-17B9-C64B-B0E3-2478A4B6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2F9B-38F7-D74E-8EAD-0E7E6410CE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7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28EB7-BC4E-2A49-9E48-A1CACF2C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E5711-3F87-4147-9A1E-F84DDA07B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DE444-D144-D14A-B8BD-AC89020E7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43DD4-46EF-7649-B9F3-770E0C275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C51-902C-5345-81F2-8DF2A89D1B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C2778-462B-DC4B-96C0-4109D914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2AA09-17D7-0144-B1C1-E9D14639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2F9B-38F7-D74E-8EAD-0E7E6410CE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7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7F18D-6263-5744-9524-C32AA42D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8239A-E903-E546-B9D5-EC06DC339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43DF3-7A89-DC48-A68D-6E05000BF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FA0EA-C67B-0540-9EDA-84AFFDB06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F41F57-1D7D-CB43-862F-E8D91D0D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0D09EB-09C9-2A49-8133-4EF5323F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C51-902C-5345-81F2-8DF2A89D1B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D2DD5D-5BF6-4B43-B394-D5E40E349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504460-F6A0-FE4C-9357-C993630DD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2F9B-38F7-D74E-8EAD-0E7E6410CE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2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8028-08DF-514B-9B46-F3CD14FE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9F45C1-05EF-6449-9D6E-E3C64C3BA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C51-902C-5345-81F2-8DF2A89D1B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856C8-FA3B-314A-A754-84DE4C50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61BE1-64B1-A04F-AD9B-CD7BF4B4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2F9B-38F7-D74E-8EAD-0E7E6410CE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6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F60F8F-05C1-A448-BFCB-7B718C625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C51-902C-5345-81F2-8DF2A89D1B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BEFBC-17F1-CE48-AEFA-452A74AAE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E533-B72B-A74C-B6AC-E0BADBFA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2F9B-38F7-D74E-8EAD-0E7E6410CE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6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4663A-DF9A-9242-99E8-FC1820D4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3FE66-E1D5-E942-9E1D-1F05DF7C0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07278-72B9-7A4B-9646-D9DD0B153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05CED-EE32-3644-808A-2E4D3DEA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C51-902C-5345-81F2-8DF2A89D1B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8866-E105-C440-AC29-B6FCABEC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DA03A-6980-3049-807C-1943481A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2F9B-38F7-D74E-8EAD-0E7E6410CE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EC34-A7A6-854E-A960-85D0D342C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86F1C9-91BC-0A4D-92F0-7D5B66777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5D43B-1F79-774E-8C10-41031F195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EE06E-F6D9-3E45-840F-8D22142D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6C51-902C-5345-81F2-8DF2A89D1B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1F031-4968-094C-8574-6C924D7B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E3656-4CAF-B74C-81EF-3FECE0C7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2F9B-38F7-D74E-8EAD-0E7E6410CE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0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BFE1EB-0CD1-D547-9ED3-EC1BF6A1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8A04C-EA35-AD4A-90FC-983A88B1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C2DDF-5B99-494E-8D18-0F70EA80B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F6C51-902C-5345-81F2-8DF2A89D1BF7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1DE06-1FCC-0245-947D-B1A6C6B02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DCEA5-FF95-AE4B-855F-6202B97A9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62F9B-38F7-D74E-8EAD-0E7E6410CE6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0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45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80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97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377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07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8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26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02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7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51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80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603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024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840C81-9EB0-44CA-A8A7-3028DEFFEB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8A9FB32-81CF-4A61-8605-1E66C0182DA8}">
  <ds:schemaRefs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987A66C-A200-4CF1-8AF6-894B37379A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	ESMO Recommendations Covid-19 Lung Cancer Slide Set</dc:title>
  <dc:creator>European Society for Medical Oncology</dc:creator>
  <cp:keywords>	ESMO Recommendations Covid-19 Lung Cancer Slide Set</cp:keywords>
  <cp:lastModifiedBy>Mariya POZZI - ESMO</cp:lastModifiedBy>
  <cp:revision>3</cp:revision>
  <dcterms:created xsi:type="dcterms:W3CDTF">2020-05-22T10:13:38Z</dcterms:created>
  <dcterms:modified xsi:type="dcterms:W3CDTF">2020-06-05T16:01:54Z</dcterms:modified>
</cp:coreProperties>
</file>