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55"/>
    <p:restoredTop sz="94694"/>
  </p:normalViewPr>
  <p:slideViewPr>
    <p:cSldViewPr snapToGrid="0" snapToObjects="1" showGuides="1">
      <p:cViewPr varScale="1">
        <p:scale>
          <a:sx n="40" d="100"/>
          <a:sy n="40" d="100"/>
        </p:scale>
        <p:origin x="1086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30A43-BDC8-A44A-99C0-ADF5F5F91B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5C3514-F751-CD4B-B368-BBE7DB8896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7282EB-6BC8-C148-8878-AAD029F55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48F0D-D247-4746-96D0-C804125082D3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B228B6-A8D8-6F4D-AC43-267E38FFB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AC5DAB-2A71-6F4A-9E31-714DBB20E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37F49-5857-CB45-94A4-1645312228A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006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EA13B-711C-D14E-94CB-CD3BE28F9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BF7C0C-BF1F-F147-A92B-A7A9C5D5F6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60345-665B-9344-9EF6-A978EEFD2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48F0D-D247-4746-96D0-C804125082D3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0911FF-A6AF-AE4B-99D8-89A5BDD4D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8CD3AD-1126-5D46-95F0-26EC0C470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37F49-5857-CB45-94A4-1645312228A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674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9A1285-D771-564F-9A19-C1DE5FE133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2731DE-D221-6C4D-897D-CB05570EA3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EBAB5A-5609-6943-A3FD-61E32F88E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48F0D-D247-4746-96D0-C804125082D3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772143-4506-9941-9BA4-37CD147BE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01D9E5-D23F-4A43-93FC-B5087B5E6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37F49-5857-CB45-94A4-1645312228A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132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DBA53-2ABA-F642-9E6B-6947BB071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459D5E-3A7D-144F-9D83-2B3AEEDCE8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FDDE29-775E-6644-A9D2-9BA52B370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48F0D-D247-4746-96D0-C804125082D3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E1288B-2B29-C940-B3CA-BFCD9746C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375BE5-6133-F044-9035-4AB2B18CF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37F49-5857-CB45-94A4-1645312228A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468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06526-755C-E045-99F6-972C9DCCA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7EC6CA-0356-364E-9928-45F23C46BA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3D2074-B6C7-014E-A110-BA1B73B7C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48F0D-D247-4746-96D0-C804125082D3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2D42E0-AF18-5C41-AC6C-A48D5C6F3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A995B9-8134-6344-A960-6E20D3C9E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37F49-5857-CB45-94A4-1645312228A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487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001CB-0C9E-8C4E-A622-69ED702DC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09670D-BF95-1C4A-A7AE-C0EA1F475A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00F01B-15B9-6447-BB09-30917B834C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D90795-087C-404D-8971-D3BC2BAA9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48F0D-D247-4746-96D0-C804125082D3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CD64B5-FF43-4140-994A-FACBBD343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A3CB45-5E82-CA44-AE46-249C5A796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37F49-5857-CB45-94A4-1645312228A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094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6466F-741D-7A40-A8C1-CCC2889AC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E91B05-5E91-9B4F-AFD9-0E4ABB89DF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940CC4-E9C5-8E4E-979A-4D62E922B6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FF39B7-5963-F343-BE64-E4C07797F8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F8B8DA-6918-C947-9A43-2837D0D337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B928A5-FA9F-AD46-A319-3508361E6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48F0D-D247-4746-96D0-C804125082D3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BA0349-327F-B148-81D2-1F9225B00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AD4D9E-86BE-9E41-842F-5E3D08F51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37F49-5857-CB45-94A4-1645312228A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021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E7E1A-156C-E549-927D-EEDDA186A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D55654-D07F-2940-B4CA-8BB2D1817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48F0D-D247-4746-96D0-C804125082D3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AF0C62-5F88-204D-A3C2-3237BBCA0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BD40B2-C1F6-2A45-B3F3-463CFE6C6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37F49-5857-CB45-94A4-1645312228A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593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4CD38D-2BF4-CC46-9A4F-BA40AC3E3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48F0D-D247-4746-96D0-C804125082D3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EAC4DD-0279-2441-8311-C311C5DED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1FA315-6BF5-DC4F-A9D4-4AC8AB700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37F49-5857-CB45-94A4-1645312228A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347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C17A0-9512-694A-9F58-FB530C3DD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56B7D-564E-FA44-961F-B71A0A3D7A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66678B-91E3-6846-BDAD-15272BB0FC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A3D217-A40A-1C4C-971C-829E2774D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48F0D-D247-4746-96D0-C804125082D3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AAAE78-6455-344A-8D2D-D336F01A1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6650BD-0380-BD44-8095-88AFCAB1B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37F49-5857-CB45-94A4-1645312228A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182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CD03D-95FF-9F41-9222-D53ABEE60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EE448A-D0C8-4345-AAEF-F055087D76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B157C9-EAB1-6441-B5BD-A59240E70C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66280F-376A-2440-B63B-648F74D15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48F0D-D247-4746-96D0-C804125082D3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A3FAF2-0E78-FA44-BF74-6712B14FE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C6EA30-726C-1A47-82D5-0FAFCD1EA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37F49-5857-CB45-94A4-1645312228A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950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4584D9-7B0A-474C-98DE-335F816D0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0F6C4E-0170-654C-B7C6-E21753105A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45EC38-4A5D-7C47-8547-DE617EDE38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48F0D-D247-4746-96D0-C804125082D3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BAF1DB-F0D0-8D4E-89DD-B4704AD85E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2B210A-1973-AC4B-8BD2-B9E3E0359A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C37F49-5857-CB45-94A4-1645312228A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128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83660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11291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097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4949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6414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6479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9641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27935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88416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65702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15981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B2C5072-EA60-4786-9B6A-AF5EDAE7E733}">
  <ds:schemaRefs>
    <ds:schemaRef ds:uri="http://www.w3.org/XML/1998/namespace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322AA1B4-44F5-4224-9A64-B2DD62B95E0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C6F333D-63E7-4609-A57E-FC08AAD6A7E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ESMO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	ESMO Recommendations Covid-19 General Slide Set</dc:title>
  <dc:creator>European Society for Medical Oncology</dc:creator>
  <cp:keywords>	ESMO Recommendations Covid-19 General Slide Set</cp:keywords>
  <cp:lastModifiedBy>Mariya POZZI - ESMO</cp:lastModifiedBy>
  <cp:revision>3</cp:revision>
  <dcterms:created xsi:type="dcterms:W3CDTF">2020-05-22T10:12:00Z</dcterms:created>
  <dcterms:modified xsi:type="dcterms:W3CDTF">2020-06-05T16:00:53Z</dcterms:modified>
</cp:coreProperties>
</file>