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9"/>
    <p:restoredTop sz="94704"/>
  </p:normalViewPr>
  <p:slideViewPr>
    <p:cSldViewPr snapToGrid="0" snapToObjects="1" showGuides="1">
      <p:cViewPr varScale="1">
        <p:scale>
          <a:sx n="68" d="100"/>
          <a:sy n="68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CBAE-015C-1E44-97C0-E80084493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F3C74-C551-2845-B4A9-8C8AB4304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000A2-D6EA-BF4A-B6A5-1E7E5F7E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B35AF-80B5-D541-8355-1D2B310A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03ED2-DE38-3544-AAA6-AD95906C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B458-DD6F-FD40-BF95-9D5E2692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1062F-75DC-CD4B-9A29-B3D5D414C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AAED2-E108-8546-83D8-FEE9A2DC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C4AE0-2884-134D-A010-26228AA0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2237-09AA-E543-81C4-1D625100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5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21EAB-5105-214A-B83C-F6D79564B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5317C-5EDA-034D-80F1-7E891A03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08CA7-98AA-3D4E-99AA-236DADEA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BE3F-7A76-4947-BCBF-E40E71D7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2B6C0-9251-2749-84D2-17444BBA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3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BB5E-AA2D-4640-8C59-D01A98D6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530F-74F8-C145-9A1D-FE69FD6A2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D4781-EE61-F44D-B6DA-8CEE36CF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2DD2A-8A74-1945-BC44-3CB315F4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7E486-CC58-884B-BCDE-6198BBED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5D5F-D6F5-3F4F-B8AE-3D0CEDBC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1A6F0-D081-024B-9E22-569BA7421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F2983-278C-B445-B061-04D26523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FDC6-646A-634F-9B4B-5519BBBD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FFF4-4EE4-A24E-B6B1-D3E37EB7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1BCD-36B5-3B46-86C7-0AC31F1C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9EBF-720B-714A-9CC5-DCC9CEE0F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417C9-D33B-6B43-A5D3-4F585B61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8F6E-95EE-AD41-B5D1-3EFCAD77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397B1-5993-3843-B2DB-447FDC91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F2F48-A350-8D49-9726-E0DD0765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8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987E-0ACF-0243-BE18-B8DB59F1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1827B-291F-E34A-A368-B1EEED95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BB80A-B6C2-E049-B961-58B36324C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8CA07-1678-1943-B6AA-6EE1BDF44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0DA9F-A4CF-0842-8714-5892E66B6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59B9B-B635-7544-95D5-4671DAF6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D8FD7-1C2E-9648-9ED5-50126B35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AF607-6268-3141-B52A-E8ABF4C2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4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8FC1-625E-FF49-9F9B-07762552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F325-136F-DD41-8181-04363C45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2E799-221D-6449-A08E-82A2F3E7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16DAD-99CC-4842-A388-D1EAA8C9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5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66CA8-882D-9A4D-AE1F-F84ADAB2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34B81-B723-E84B-97AB-66AFE80B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6F091-F916-9043-AFED-9923FC10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7058-6D86-5247-ACA7-97FD285E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39ED-D1AA-8841-BF4E-20E65857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EE19B-85A5-7F40-AEDD-2901A27F7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F6F8B-A4E9-BE4D-8CBD-D966E5E7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F4EE5-7310-8848-9853-441947DD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8A9DF-8A6C-A747-934B-D43D9FCD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AD42-9F37-2449-87D6-47D0E781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F3B2A-1777-624A-B8CC-3B0160901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13AF6-0B0C-0944-95EB-9B108CBBD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68269-E178-5743-8661-85E44652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1E6A5-97DE-1449-B8E7-B35BD82C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B0225-9DD9-D348-A51D-6794062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94FC5-54E1-B044-84EB-2D444807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F5146-4431-B942-9DAD-2003C813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FECDD-4487-284B-92B0-628C40610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36F4-F604-484B-B45F-D4D551E787C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0FC11-E5E1-1544-9FDC-9BEBA0C89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3D78-AFD5-3943-BE5F-DD41E4777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D4EFB-855A-BA4E-8B23-4611F9B1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0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9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71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24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2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69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54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4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0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82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2D983-9376-4970-9479-B3DA112BF5A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F1453A-BB70-49DE-B128-2D7CC049B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BF5BC-B54E-41EE-B1CB-CCBEC0D6E6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Pancreatic Cancer Slide Set</dc:title>
  <dc:creator>European Society for Medical Oncology</dc:creator>
  <cp:keywords>ESMO, Recommendations, Covid-19, Pancreatic, Cancer, Slide, Set, European Society for Medical Oncology</cp:keywords>
  <cp:lastModifiedBy>Mariya POZZI - ESMO</cp:lastModifiedBy>
  <cp:revision>2</cp:revision>
  <dcterms:created xsi:type="dcterms:W3CDTF">2020-05-28T14:57:10Z</dcterms:created>
  <dcterms:modified xsi:type="dcterms:W3CDTF">2020-05-29T12:43:22Z</dcterms:modified>
</cp:coreProperties>
</file>