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7"/>
    <p:restoredTop sz="94694"/>
  </p:normalViewPr>
  <p:slideViewPr>
    <p:cSldViewPr snapToGrid="0" snapToObjects="1" showGuides="1">
      <p:cViewPr varScale="1">
        <p:scale>
          <a:sx n="40" d="100"/>
          <a:sy n="40" d="100"/>
        </p:scale>
        <p:origin x="109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FB7FF-4A45-D64C-8165-89D629269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57D3F-FEA2-0C4C-A2F8-EFCE5F198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9D0A9-4B1F-AB4F-9B48-1D47DFE9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303-7B91-844F-9A0D-FDB221421A7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BEEA5-AA70-0D48-820E-BCC7D0B0F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53C9C-9653-824E-8545-7B2082F64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2D6C-71F7-5044-806C-32EBF20675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1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08938-A93C-5040-8D7D-755AD101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BC045-C0CA-6A43-81B3-D7E5DFA82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CDFF2-7C96-C042-A956-3505378AD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303-7B91-844F-9A0D-FDB221421A7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FE75A-C85C-2A4F-8334-E159772AC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56D14-EE54-FF46-8235-B7B517D0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2D6C-71F7-5044-806C-32EBF20675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2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44EA6B-CE7B-A044-B950-4B53351C3F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4DB7-5E57-0A4D-B4AC-785B8A7CE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9AD2D-8E8C-3346-B3AB-13D879ED1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303-7B91-844F-9A0D-FDB221421A7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AE105-1A76-BC4D-9215-B47CF12C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0047E-F704-8043-8B74-C7A6DDE2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2D6C-71F7-5044-806C-32EBF20675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1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2F0B7-3640-CF48-8725-546B5CFD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F0837-464C-6C48-A610-725294027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443EF-8F58-E84E-B236-C18B977D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303-7B91-844F-9A0D-FDB221421A7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CBACD-12E5-0C4B-A3B9-9B5BDC9BA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30477-039B-C540-8BE2-4D568E794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2D6C-71F7-5044-806C-32EBF20675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7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28ABE-4D73-9840-961E-497A48205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EC452-E4D9-BC4C-ABE1-27F25D273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B44FF-19F0-0348-856B-1685BD1B6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303-7B91-844F-9A0D-FDB221421A7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F18CE-0242-1B42-BFC6-601A71314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5CE54-EB37-374D-A3DB-0EB62E87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2D6C-71F7-5044-806C-32EBF20675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7996-9AF7-3D46-A712-F8D118F7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28512-AB14-7145-882D-027329292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FC185-C28D-DC40-9A4D-0DC4AE1C9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B27B2-11C8-E547-AFB4-5802A3B03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303-7B91-844F-9A0D-FDB221421A7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1E065-6C87-A74E-BA4A-07C6AEE7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FF4C1-308B-9445-9E38-06CBF52E3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2D6C-71F7-5044-806C-32EBF20675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5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96424-14FB-054E-BB85-03BC11268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017D0-C876-2B45-A61E-BD2BB5E2F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0333D-6F7D-9345-8EE7-7BD14A0B1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E4109-AB1C-D344-A8B1-AB3A482B2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2D3B5-928E-4441-8F98-3A2A1EB54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588C8F-9D5D-EB47-9253-AD9335640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303-7B91-844F-9A0D-FDB221421A7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C7333F-8CE8-7E42-B415-9240DE3E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5A3E2C-204F-9848-B647-2E4A320B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2D6C-71F7-5044-806C-32EBF20675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4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D134-8B42-994A-ABC1-C5738243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5832FF-D899-BD4F-B788-BD27FCCDD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303-7B91-844F-9A0D-FDB221421A7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BF32EB-3058-C240-BCE5-D55456A3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1922E-AF60-E94F-8FE7-4FBB5CE1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2D6C-71F7-5044-806C-32EBF20675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7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4777F-5D68-8443-A0D6-80596BFD8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303-7B91-844F-9A0D-FDB221421A7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4AB78-AD72-9E45-914F-A50FCABDC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A2EF5-3527-A04E-877B-43C2382E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2D6C-71F7-5044-806C-32EBF20675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1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E0BD6-6F74-C044-8BCD-162D453D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16406-5E53-0A47-9812-878C26EEF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0EA5E-9293-374E-990F-43C9184BA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F3DBA-4D0C-B941-89F0-F1FE9D969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303-7B91-844F-9A0D-FDB221421A7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21447-93DB-4041-9C10-15A00C68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DC04F-97DE-9A4C-A508-20B75AF1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2D6C-71F7-5044-806C-32EBF20675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6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DB7E7-491C-F844-8E40-CF7076C1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99015D-E7C4-4048-AAF0-4F3E16015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C2555-529E-D44C-A409-0306D38D2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65B63-64D4-874B-8141-558990914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303-7B91-844F-9A0D-FDB221421A7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98AB7-3EA4-6B48-B7AF-38339F8DE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DAF07-9C7F-6F4D-9DA3-DF5B8C291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2D6C-71F7-5044-806C-32EBF20675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9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D0D004-41F5-094C-9066-93A4D3196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AB331-5ADD-DD4D-83DC-44BDE45BB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CFC9A-6689-3146-B34A-D57EE28E95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FF303-7B91-844F-9A0D-FDB221421A7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0F02A-8CB9-7A4B-9369-3679963CB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D6694-D6D2-3A42-995D-06B6681B4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62D6C-71F7-5044-806C-32EBF20675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1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411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410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973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45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66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214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802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777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006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660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303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902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5B20E0-9AF8-4639-9693-C1CE113229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9B6CD4-8949-41AA-AF32-6CA4F0611C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2D0D122-21BA-44A3-B4E8-E1579EE4B0BA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2006/documentManagement/typ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ESMO Recommendations Covid-19 Cervical Cancer Slide Set</dc:title>
  <dc:creator>European Society for Medical Oncology</dc:creator>
  <cp:keywords>ESMO Recommendations Covid-19 Cervical Cancer Slide Set</cp:keywords>
  <cp:lastModifiedBy>Mariya POZZI - ESMO</cp:lastModifiedBy>
  <cp:revision>3</cp:revision>
  <dcterms:created xsi:type="dcterms:W3CDTF">2020-05-22T10:05:37Z</dcterms:created>
  <dcterms:modified xsi:type="dcterms:W3CDTF">2020-06-05T15:57:38Z</dcterms:modified>
</cp:coreProperties>
</file>