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1"/>
    <p:restoredTop sz="94694"/>
  </p:normalViewPr>
  <p:slideViewPr>
    <p:cSldViewPr snapToGrid="0" snapToObjects="1" showGuides="1">
      <p:cViewPr varScale="1">
        <p:scale>
          <a:sx n="40" d="100"/>
          <a:sy n="40" d="100"/>
        </p:scale>
        <p:origin x="111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83043-A8A7-6B4C-8A84-5010DDEBE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88E310-4360-BD49-A02F-241F5CDFF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EDAA5-AF02-1345-8187-262977D93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A7B1-A32B-7A46-A509-04D326857FF9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AF385-2DF8-A048-B9BC-3F80C9477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7CC1D-D35D-F548-8E38-E39B54006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EE3E-BA6B-9448-944D-208495504AA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3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2ADD8-5DDA-5440-8624-BA45FE770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BE91-4E67-144C-AB9C-CF4FB6C06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D8661-16C5-6142-B1B9-01EF59D37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A7B1-A32B-7A46-A509-04D326857FF9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A2BA7-4A95-004E-8A0D-A4D779E33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77C7F-02FD-064E-AEA3-6FC18C90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EE3E-BA6B-9448-944D-208495504AA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8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276BFA-FAA1-A845-BBFC-94EF6407A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8EEFF7-A53D-3C4C-9912-945E8A312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7454C-8F8E-964A-BAFE-771D0E6B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A7B1-A32B-7A46-A509-04D326857FF9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F2DC8-E22A-B84B-A83B-FDE4B6B3E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89B9F-3389-8345-85E6-BFD8AF62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EE3E-BA6B-9448-944D-208495504AA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0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DD7F6-3B38-7549-8DF1-35DDB3308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897EB-C9A3-1647-A6E3-A6673D66D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D880E-35A9-0D41-BBC3-DC4F117A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A7B1-A32B-7A46-A509-04D326857FF9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BC120-EEBB-8745-B9FA-7EF4262D0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BCACB-0CA9-614D-B0C1-196493C98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EE3E-BA6B-9448-944D-208495504AA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5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B6010-370B-274E-B710-1A19AB0A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D6A42-63C0-094E-BF72-9B80B98FF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8D932-F0B3-1E4B-95B7-A79FC2A73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A7B1-A32B-7A46-A509-04D326857FF9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47288-B141-834E-AE62-23FEAC1FD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01B9B-6FD6-7F4B-BA22-CB66653F8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EE3E-BA6B-9448-944D-208495504AA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1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07132-CC06-5946-9AF9-C5D45BFEB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842D1-9D20-2E44-98F5-D9EE40429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52664-9B51-AA4C-86C4-7D20A12EB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CC9521-F482-9C4E-B299-B9C192E25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A7B1-A32B-7A46-A509-04D326857FF9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0BF77-E553-6F41-A82B-374D03328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0D82B-A612-F244-AB75-1E953C680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EE3E-BA6B-9448-944D-208495504AA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84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7A09A-114A-0743-8EE1-479550569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AD33D-D5F5-6746-9629-34C5BBD1E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26DBF-CF6A-EF44-9591-0370B1109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7D2181-7830-864D-BE03-5DD398ECD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F0E8E7-4EAA-B640-AD2A-C0477AF671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78C671-6C54-044A-B11E-0B1D6E01B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A7B1-A32B-7A46-A509-04D326857FF9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3F9E41-946C-A54D-9C0C-C08FD49E0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765AFA-7DC6-A748-A500-DCE10E8B2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EE3E-BA6B-9448-944D-208495504AA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8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F485F-4455-A346-8173-5D9A5DE13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EFE261-608A-9147-9F4C-33D02AF7E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A7B1-A32B-7A46-A509-04D326857FF9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215FA-4AA6-684B-9413-535C60608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C23121-6071-1F4E-8BA4-8A631DFF9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EE3E-BA6B-9448-944D-208495504AA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5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A42E25-B001-F147-89BE-515766CB9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A7B1-A32B-7A46-A509-04D326857FF9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EB6CB8-0689-EA4E-8894-185790BD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311B1-ACAE-F147-BBFE-2EC06C627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EE3E-BA6B-9448-944D-208495504AA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3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DBA3E-984E-494E-8609-81EC9A378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D45F3-06D4-3647-B85A-4CDD5B86B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37C9F-F171-A946-896C-97FA858A2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899618-C1EA-FB4C-BD6C-B78ED3501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A7B1-A32B-7A46-A509-04D326857FF9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BE5E8-4578-394D-9680-6F84B3220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12530-EF08-054A-BD7E-AE5E650A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EE3E-BA6B-9448-944D-208495504AA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3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21F85-06F1-8C42-9DEB-C4DFB886A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806A78-3886-5B4D-80E6-0E829F5AF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BA33-AFA4-C44B-93E4-6076FD0BB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3F337-04E9-4241-881D-7BBADEC16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A7B1-A32B-7A46-A509-04D326857FF9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A54DED-DF80-9C49-B127-8DE817897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E119A-0A2E-DC4E-9BD3-AABDF311E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EE3E-BA6B-9448-944D-208495504AA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7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50B710-E7F0-1841-BFE4-FA2105414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5DC0A-AFB7-9D43-856D-4722FA324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B0268-9EBC-7C4E-8FBB-9716BD2C3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5A7B1-A32B-7A46-A509-04D326857FF9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57D63-602D-784F-8EE2-0D13E87F1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569EC-AB04-8042-9ADD-06ABBE9919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2EE3E-BA6B-9448-944D-208495504AA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2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79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993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968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423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943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941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318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259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965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209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468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313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DF7976-8EB1-4390-A8AC-303CBC9AD9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7C5D5E-9268-4A76-A2FA-99A2AFDBDB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85A0352-F33C-48E2-9242-83911F58A716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ESMO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	ESMO Recommendations Covid-19 Gastro-Oesophageal Tumours Slide Set</dc:title>
  <dc:creator>European Society for Medical Oncology</dc:creator>
  <cp:keywords>	ESMO Recommendations Covid-19 Gastro-Oesophageal Tumours Slide Set</cp:keywords>
  <cp:lastModifiedBy>Mariya POZZI - ESMO</cp:lastModifiedBy>
  <cp:revision>3</cp:revision>
  <dcterms:created xsi:type="dcterms:W3CDTF">2020-05-22T10:15:11Z</dcterms:created>
  <dcterms:modified xsi:type="dcterms:W3CDTF">2020-06-05T16:03:40Z</dcterms:modified>
</cp:coreProperties>
</file>