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7"/>
    <p:restoredTop sz="94694"/>
  </p:normalViewPr>
  <p:slideViewPr>
    <p:cSldViewPr snapToGrid="0" snapToObjects="1" showGuides="1">
      <p:cViewPr varScale="1">
        <p:scale>
          <a:sx n="40" d="100"/>
          <a:sy n="40" d="100"/>
        </p:scale>
        <p:origin x="110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6A3B3-27BF-E540-9681-16BC46E11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0A46B-E713-7D4E-BB9A-B4DA0F192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EFE11-C3B8-F74E-9C41-5A02F520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089-7DBF-9640-8E84-8BFB9390261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1E9AA-E547-564E-8B47-9E0A3D833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EFDE2-EF38-AA4D-91E6-F83675BB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C682-7657-2B42-A1CB-DE079AA642B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2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C074-F79E-9C42-AC09-4F0F81DA0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2A1C1-9218-0D4C-9FA6-83711968D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F063D-AD56-2A4D-9AA5-CEE674647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089-7DBF-9640-8E84-8BFB9390261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4C5EF-8747-E54C-B687-260F2D8CC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066DE-20C7-7B48-B0BE-B10F416A6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C682-7657-2B42-A1CB-DE079AA642B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2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9A4E4-9186-4343-BE92-E473B318E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34EDC-7602-9E48-AAF9-8C7AB3479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7FED6-BED9-824A-B4FC-572D65AF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089-7DBF-9640-8E84-8BFB9390261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13B28-850F-3D48-979E-9F0B28CA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720E7-7099-314F-83FE-43A2C8BDC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C682-7657-2B42-A1CB-DE079AA642B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6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268E-537C-114C-9493-D9F851EB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44A32-9AAD-B541-8CDC-E4F346DD5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B38AA-11E0-8547-8F3E-3817AC1A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089-7DBF-9640-8E84-8BFB9390261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2183D-5D75-6F4F-8012-38E9F4E01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1C336-F7FE-0E4B-B0C2-476E3544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C682-7657-2B42-A1CB-DE079AA642B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7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29BA-83D3-304D-8024-EDD3A9B0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9867C-3E69-5A41-A372-E1F619174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7E62D-8740-A54A-9E77-1C875430F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089-7DBF-9640-8E84-8BFB9390261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BC1B1-9C67-8948-A078-643F7B62D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4291A-9FA7-AB42-81C3-CB45B932A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C682-7657-2B42-A1CB-DE079AA642B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3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6C06-F99D-9A4D-9B64-5BFDED6B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5C7BB-3C22-3E44-BC46-4C182A514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3B1BC-F273-554C-87AA-308F221F2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BBF4E-E947-964F-97AC-996B008FC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089-7DBF-9640-8E84-8BFB9390261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71CFD-40E7-5840-BF62-DFE3EF00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BB0D7-F1BD-A548-A193-CEFDA80E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C682-7657-2B42-A1CB-DE079AA642B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8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5D0F-825D-B04B-9637-456DABB4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C3A78-334A-394F-9EB0-F01E736AB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298F7-3884-9748-A87D-927592289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E2732-10EC-FF42-8F08-5BCBA6D82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B3E7B4-2F32-D14A-BFB0-7B017E0EC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B50A49-F21B-7448-AA2D-438B181D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089-7DBF-9640-8E84-8BFB9390261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87AA2D-B6A8-9D4F-9E42-8FB781F5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0A9DE-F959-BA48-A3E8-E9F193BC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C682-7657-2B42-A1CB-DE079AA642B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5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DE82-BF67-6348-BAB7-06B21FB38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BE4C6-6A00-8F4D-B945-08391F117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089-7DBF-9640-8E84-8BFB9390261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CCEB8-39C8-EC46-9FAC-55E0145D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90DC64-B12F-F848-9F91-B5049326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C682-7657-2B42-A1CB-DE079AA642B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9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603E-C0DC-D541-AB23-D6BFA191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089-7DBF-9640-8E84-8BFB9390261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1D1E4-37F6-F04C-ABF3-692221D85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7C691-16C7-584F-B856-0AF03E02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C682-7657-2B42-A1CB-DE079AA642B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2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B3233-9BEB-564D-A643-0911AA9BA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DDEC7-0557-E14D-9379-37A4125E7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A5CA1-A0AA-AB4B-937B-F1B47FC5D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278B8-A95D-5145-9179-7B29A748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089-7DBF-9640-8E84-8BFB9390261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938CB-7DAF-5348-8C0E-26841217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5CA36-4C81-A748-B426-EC2293AC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C682-7657-2B42-A1CB-DE079AA642B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4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1E3A-10AF-AD41-9EFE-664D788F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C7362-2C36-7143-BFA3-384240882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B3B03-1EA1-4E43-BDF2-C50076856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6DA1A-4DC4-F248-95B0-846EEE8B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089-7DBF-9640-8E84-8BFB9390261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6EA31-35C3-C943-AC55-5805C469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5FE43-90D0-5742-BF25-BA0CB700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C682-7657-2B42-A1CB-DE079AA642B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2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E615BB-9563-2341-AB74-B0C8D2C1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DB0A2-D706-B740-B744-A45B545BA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E3A7F-5E6F-8B49-A7B3-CF576D26A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30089-7DBF-9640-8E84-8BFB9390261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CB431-5E58-1745-B666-78794D5B6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48ED8-FCAA-F142-BC34-FC530E6C9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C682-7657-2B42-A1CB-DE079AA642B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8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027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774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819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755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71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5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67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30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24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16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6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154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78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350037-0E55-4FA2-990B-E06B165D0BC3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65DC5A-BC64-4A70-9FEB-F5B02D16C2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F4645E-ED99-44F5-AF98-17AA9FC023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	ESMO Recommendations Covid-19 Ovarian Cancer Slide Set</dc:title>
  <dc:creator>European Society for Medical Oncology</dc:creator>
  <cp:keywords>	ESMO Recommendations Covid-19 Ovarian Cancer Slide Set</cp:keywords>
  <cp:lastModifiedBy>Mariya POZZI - ESMO</cp:lastModifiedBy>
  <cp:revision>3</cp:revision>
  <dcterms:created xsi:type="dcterms:W3CDTF">2020-05-22T10:16:43Z</dcterms:created>
  <dcterms:modified xsi:type="dcterms:W3CDTF">2020-06-05T16:04:47Z</dcterms:modified>
</cp:coreProperties>
</file>