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7818-F61D-6843-84F7-4769EA983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D035C-7CF9-684C-9CE0-C3D6B0A20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55E0-F1F2-5B44-9015-FDAF472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6B39-DB62-F448-992B-1DC14706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EC6A-353D-5B44-B0FC-D9DE1B6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5513-309E-E64B-9785-7E72D860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5090A-6654-0645-8C43-011CA5232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BE26-3736-6D48-A23F-D06DDAA3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EDE7-ACEA-0D4A-804D-86D3AA28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3718B-88C1-824E-82D4-859D976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8CB9-DB21-B449-BC48-2B09C0DA6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2E1D4-8920-A249-A424-D928F3E6F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02E8A-61F1-E04B-91D7-7EAC8239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7A1FA-73E7-0641-A2BA-3C0E095D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6B74-10C3-2045-AC81-1E6ABE95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2D88-F245-9741-AC3D-34AB13E6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4E66-38FE-7A49-B82E-8A26D8F3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4598-B443-BC4D-85CE-B6091E4E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72CD8-F8F9-1040-B6BD-7C5213FF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24C-4D84-164D-B592-3DE9C327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C668-AAE9-2C4B-9F97-FC5D2B60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A9C20-1E85-D349-912E-3CFB8B5B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3209-8267-AF4F-A015-65AA7371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2B6F-2583-1640-A1BF-E5A1B08D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8EC2A-AF98-484A-A01F-8042A80A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5337-300F-754A-A769-E68F083C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6D3EE-0AB8-8D4F-BC5C-04CE45FD7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42A95-E8BD-504F-804C-ED3C8317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4958-F73D-ED4B-8037-D3A3F09E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D8A31-AB8C-BF42-B583-C6AD475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FAAF6-39BA-C944-A612-961E94B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5533-5D2B-BC48-ADD8-5C1B5968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D657-B3D2-E24C-A719-4D7AD88C8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DBF64-53C6-DB4E-A400-34A73D28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0D6E3-F471-8644-88B7-455862AF8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7E819-CB98-BF42-B791-77B11316C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9FDD7-9CE4-294A-BFBE-58CD9289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2DE00-4F75-5246-A53D-C005E39A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6A8F-EF9C-5F43-BFA8-83F10034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DE64-4A93-BD45-B4B5-75B3D7B2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DDAD7-33D9-3F46-8FC2-DBDF691F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E45F6-FA07-DC48-B722-210CA0D8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85194-5F6B-D843-B3DE-A4FD3F42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8A82B-0BB6-5C48-B814-3A161919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9779B-D86C-6943-B315-916B43B5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BD56F-45C2-B64B-96DC-7B4CB372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7B5F-B73D-5242-8D17-BB45DA28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A0A8-1297-3344-8490-A11D66F6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24CF7-54CE-5248-970C-7FB310FFD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C2ECD-D4C2-5347-9EEC-670DDF11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D27A1-C5FD-5943-9E38-F0533BF7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80ED0-5846-7B42-B8AD-E0E7E2FF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0BB8-180B-E94A-A1DE-9E78BB9F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78DD-BD13-B047-BEDF-E0617142B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5861B-9CB9-184A-88B0-E18B264BA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B3C90-53FF-6D40-AB41-ECAF99B5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D1E4-2FC4-7C41-B77A-A56FAA17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89F5C-9BC4-454C-A73D-6F9D0DE4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CD2B8-6BC8-644B-BC0F-3EA26228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5E40-F566-EF48-8C3A-A657665D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1A7C6-D9F2-FA4C-8CD7-724B573F3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3696-0028-C549-867B-FB3FDECDE77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34D8-9071-2340-A00D-946D3A74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AB30-67D8-014D-84D8-9475D4B83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9AAA-4C83-7E4B-A6D3-D9532EF8F2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65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55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08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7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2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22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74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0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45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0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6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6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9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A6F1C-DB8D-4A52-ABB0-5313146D924D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FBDDDB-7285-4771-BFCF-03D625B99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1CF35-0AFB-4341-92D3-729D18EDA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Breast Cancer Slide Set</dc:title>
  <dc:creator>European Society for Medical Oncology</dc:creator>
  <cp:lastModifiedBy>Mariya POZZI - ESMO</cp:lastModifiedBy>
  <cp:revision>3</cp:revision>
  <dcterms:created xsi:type="dcterms:W3CDTF">2020-05-22T09:59:09Z</dcterms:created>
  <dcterms:modified xsi:type="dcterms:W3CDTF">2020-06-05T15:56:22Z</dcterms:modified>
</cp:coreProperties>
</file>