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70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DE73-9871-FC48-8E87-D72803AD3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66F8C-E335-1E40-AE72-7144AF1EC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60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70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6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104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28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20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13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22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45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03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96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2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5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75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442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49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872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797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73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970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9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148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89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234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695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969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90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318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36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89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67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26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273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52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63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21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72718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546270-9846-4F99-9974-C9586E04D886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E74FCB-D7DB-4DC7-AA61-08C2148BA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39CDE8-BC42-4058-9006-3F8FA8A53F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Practice Guidelines Slide Set Thyroid Cancer</dc:title>
  <dc:creator>European Society for Medical Oncology</dc:creator>
  <cp:keywords>Clinical, Practice, Guidelines, Slide, Set, Thyroid, Cancer, ESMO</cp:keywords>
  <cp:lastModifiedBy>Mariya POZZI - ESMO</cp:lastModifiedBy>
  <cp:revision>6</cp:revision>
  <dcterms:created xsi:type="dcterms:W3CDTF">2020-04-09T10:14:34Z</dcterms:created>
  <dcterms:modified xsi:type="dcterms:W3CDTF">2020-04-16T08:57:59Z</dcterms:modified>
</cp:coreProperties>
</file>