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49"/>
    <p:restoredTop sz="96327"/>
  </p:normalViewPr>
  <p:slideViewPr>
    <p:cSldViewPr snapToGrid="0" snapToObjects="1">
      <p:cViewPr varScale="1">
        <p:scale>
          <a:sx n="72" d="100"/>
          <a:sy n="72" d="100"/>
        </p:scale>
        <p:origin x="8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2113C-21CA-6841-9668-688FACF6E5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F3392D-9552-0F42-9F72-F25007AC29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4F215-1237-D44B-BF65-07154D905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62067-EA61-7443-B480-C746042A40DF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EF6A3-F330-1E4C-9F5F-F73D10A7F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BB61B-CF36-4543-AA60-148615AD8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CE68-7CC3-8247-B543-4F6E66ED9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20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C0F90-5703-B148-8A8F-E4A4063C0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11BCD0-215E-AB42-AE1A-E8DC2B9872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BDA9A-A8E4-3448-B59A-2B04848DF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62067-EA61-7443-B480-C746042A40DF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31188-09EE-5E4D-96D5-4C38B47CF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5C258-D79B-134F-93A4-7D12DB7B0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CE68-7CC3-8247-B543-4F6E66ED9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32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BDE0B2-5665-0448-9BE2-310C53BDC0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428176-4461-A344-8D0E-962498AD7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63D5B-C520-0F4F-A7E7-CA2A41D9D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62067-EA61-7443-B480-C746042A40DF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9768A-F98C-FD46-BA28-45F0E650C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D3BDF-E0F0-174E-8001-DCDE8347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CE68-7CC3-8247-B543-4F6E66ED9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53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66BE4-DEDF-8C40-AFAE-145E6A8E1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03BCA-747C-6C49-9EAB-6CA45107B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8C6E5-E5F2-FF41-9B86-90E4D96B5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62067-EA61-7443-B480-C746042A40DF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DA01B-665E-8F4B-BA30-255692DB9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579DE-6F02-F340-8C8A-603936841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CE68-7CC3-8247-B543-4F6E66ED9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6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5C15C-6707-8F42-ABB6-53F2491AF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53D109-1E9C-524E-B72D-DD2B5178F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8F25D-55E4-3949-8F43-934505C98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62067-EA61-7443-B480-C746042A40DF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C73AF-8AB0-3347-8389-1216978B1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FB1DF-1EFE-A047-9369-3ADC8FD16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CE68-7CC3-8247-B543-4F6E66ED9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6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7937E-B115-9D45-924C-8BFB693FC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0C6CD-696F-FB4A-BD4A-BB8284E0FA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0AB64A-FAD9-6B40-95C2-4CFF6EE11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A16764-432E-F84C-A165-D3A3A344B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62067-EA61-7443-B480-C746042A40DF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E0562C-828D-574F-9149-9B41C374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258E50-F6D7-FC42-9ADF-E4AB63954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CE68-7CC3-8247-B543-4F6E66ED9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39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791A9-6ED4-D646-8107-984AAB454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01090-32FA-1443-B5C2-9DD542A78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27F472-0450-734F-8AEA-290A27EE5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862D06-34F5-E444-9E33-B3EC596144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ED86F2-9BE5-5342-A3F9-278F477CBC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737015-CA86-A343-A05D-12A781C9F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62067-EA61-7443-B480-C746042A40DF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C80B6D-6487-BF41-AA52-67F870098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1A6532-BF37-F947-A60E-C5577C2C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CE68-7CC3-8247-B543-4F6E66ED9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32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368FB-8E52-404B-BF37-E3D763864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44AC99-7DE9-BE43-B1A6-8050753C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62067-EA61-7443-B480-C746042A40DF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14138B-AAF3-4942-8600-C08594D10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C5484-E491-7640-B5B8-A91D757DB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CE68-7CC3-8247-B543-4F6E66ED9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38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9676C5-3F5D-1547-9E30-44B7B0E38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62067-EA61-7443-B480-C746042A40DF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A984CB-EB11-5D4B-8A42-57CAE6BE4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ADD3F4-66D9-4045-9CE8-E18C45349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CE68-7CC3-8247-B543-4F6E66ED9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50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3849F-52EB-0F4D-B9E7-1262EC597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C8E3B-3FFF-1449-A491-F50B3069F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CF5AFA-4232-4E42-A73A-E39E126BA8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6A92C5-5504-9F4E-AAF9-5257CF15C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62067-EA61-7443-B480-C746042A40DF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B424D9-3B55-5847-BA63-B7809CACF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1C95A-A0C2-EC4A-B266-55611EF7D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CE68-7CC3-8247-B543-4F6E66ED9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99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6F24E-29B4-1E4A-B006-AFA811A9D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2151DE-A08D-0348-B48E-713D16C291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896D1D-C34F-9F4E-BED6-4785A77E5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011232-2E74-4F48-A434-80DA12A56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62067-EA61-7443-B480-C746042A40DF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C63D5-2843-C04D-AFCB-893347151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8E84BA-10A2-AC44-B318-E0D59CEF1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CE68-7CC3-8247-B543-4F6E66ED9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68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F25902-39C3-6048-8E39-B04297C2A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5C5616-CC0C-9049-B93D-6DCB55C3C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55B9E-9EE9-694C-9543-7CC0EB16B1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62067-EA61-7443-B480-C746042A40DF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3E506-670B-B44A-AC2D-7B720310C7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EB8AE-6FD5-E74F-8D53-5E6D27A9D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9CE68-7CC3-8247-B543-4F6E66ED9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9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14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069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610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118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044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708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575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9074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387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790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684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513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810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2272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9ACEA25-2174-4C71-94AC-EFA2401037D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170EB6-2041-4E5B-AC3F-C83A8BC90E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CA311D6-2D64-4F72-9660-770C5F30EFDE}">
  <ds:schemaRefs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ESMO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Clinical Practice Guidelines Slideset Hodgkin Lymphoma</dc:title>
  <dc:creator>European Society for Medical Oncology</dc:creator>
  <cp:lastModifiedBy>Mariya POZZI - ESMO</cp:lastModifiedBy>
  <cp:revision>3</cp:revision>
  <dcterms:created xsi:type="dcterms:W3CDTF">2020-02-25T11:58:03Z</dcterms:created>
  <dcterms:modified xsi:type="dcterms:W3CDTF">2020-03-02T12:23:54Z</dcterms:modified>
</cp:coreProperties>
</file>