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7" r:id="rId7"/>
    <p:sldId id="260" r:id="rId8"/>
    <p:sldId id="259" r:id="rId9"/>
    <p:sldId id="261" r:id="rId1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47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329" userDrawn="1">
          <p15:clr>
            <a:srgbClr val="A4A3A4"/>
          </p15:clr>
        </p15:guide>
        <p15:guide id="7" orient="horz" pos="3707">
          <p15:clr>
            <a:srgbClr val="A4A3A4"/>
          </p15:clr>
        </p15:guide>
        <p15:guide id="8" orient="horz" pos="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D93"/>
    <a:srgbClr val="9D78A6"/>
    <a:srgbClr val="4F8EA0"/>
    <a:srgbClr val="026493"/>
    <a:srgbClr val="00646E"/>
    <a:srgbClr val="8795A0"/>
    <a:srgbClr val="56639D"/>
    <a:srgbClr val="525986"/>
    <a:srgbClr val="729D8D"/>
    <a:srgbClr val="4F8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CCBA3-13A0-4E9C-9760-52772A4D6F3F}" v="109" dt="2020-04-07T07:44:16.705"/>
  </p1510:revLst>
</p1510:revInfo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8209" autoAdjust="0"/>
  </p:normalViewPr>
  <p:slideViewPr>
    <p:cSldViewPr snapToGrid="0" snapToObjects="1" showGuides="1">
      <p:cViewPr>
        <p:scale>
          <a:sx n="98" d="100"/>
          <a:sy n="98" d="100"/>
        </p:scale>
        <p:origin x="1002" y="72"/>
      </p:cViewPr>
      <p:guideLst>
        <p:guide orient="horz" pos="4247"/>
        <p:guide pos="285"/>
        <p:guide pos="158"/>
        <p:guide pos="5475"/>
        <p:guide pos="2880"/>
        <p:guide orient="horz" pos="1329"/>
        <p:guide orient="horz" pos="3707"/>
        <p:guide orient="horz" pos="789"/>
      </p:guideLst>
    </p:cSldViewPr>
  </p:slideViewPr>
  <p:outlineViewPr>
    <p:cViewPr>
      <p:scale>
        <a:sx n="33" d="100"/>
        <a:sy n="33" d="100"/>
      </p:scale>
      <p:origin x="0" y="-27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AINO - ESMO" userId="0e04cdf6-27b3-4e1e-8a38-161a3a714cd4" providerId="ADAL" clId="{785477B4-3B59-4BBE-B6D9-36EF152F731D}"/>
    <pc:docChg chg="undo custSel modSld modMainMaster">
      <pc:chgData name="Francesca MAINO - ESMO" userId="0e04cdf6-27b3-4e1e-8a38-161a3a714cd4" providerId="ADAL" clId="{785477B4-3B59-4BBE-B6D9-36EF152F731D}" dt="2020-04-07T07:44:16.705" v="212" actId="1076"/>
      <pc:docMkLst>
        <pc:docMk/>
      </pc:docMkLst>
      <pc:sldChg chg="modSp">
        <pc:chgData name="Francesca MAINO - ESMO" userId="0e04cdf6-27b3-4e1e-8a38-161a3a714cd4" providerId="ADAL" clId="{785477B4-3B59-4BBE-B6D9-36EF152F731D}" dt="2020-04-07T07:41:51.380" v="196" actId="1038"/>
        <pc:sldMkLst>
          <pc:docMk/>
          <pc:sldMk cId="3265644906" sldId="257"/>
        </pc:sldMkLst>
        <pc:spChg chg="mod">
          <ac:chgData name="Francesca MAINO - ESMO" userId="0e04cdf6-27b3-4e1e-8a38-161a3a714cd4" providerId="ADAL" clId="{785477B4-3B59-4BBE-B6D9-36EF152F731D}" dt="2020-04-07T07:41:51.380" v="196" actId="1038"/>
          <ac:spMkLst>
            <pc:docMk/>
            <pc:sldMk cId="3265644906" sldId="257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785477B4-3B59-4BBE-B6D9-36EF152F731D}" dt="2020-04-07T07:41:51.380" v="196" actId="1038"/>
          <ac:spMkLst>
            <pc:docMk/>
            <pc:sldMk cId="3265644906" sldId="257"/>
            <ac:spMk id="3" creationId="{00000000-0000-0000-0000-000000000000}"/>
          </ac:spMkLst>
        </pc:spChg>
      </pc:sldChg>
      <pc:sldChg chg="modSp">
        <pc:chgData name="Francesca MAINO - ESMO" userId="0e04cdf6-27b3-4e1e-8a38-161a3a714cd4" providerId="ADAL" clId="{785477B4-3B59-4BBE-B6D9-36EF152F731D}" dt="2020-04-07T07:42:04.307" v="197" actId="1076"/>
        <pc:sldMkLst>
          <pc:docMk/>
          <pc:sldMk cId="1720991944" sldId="260"/>
        </pc:sldMkLst>
        <pc:spChg chg="mod">
          <ac:chgData name="Francesca MAINO - ESMO" userId="0e04cdf6-27b3-4e1e-8a38-161a3a714cd4" providerId="ADAL" clId="{785477B4-3B59-4BBE-B6D9-36EF152F731D}" dt="2020-04-07T07:42:04.307" v="197" actId="1076"/>
          <ac:spMkLst>
            <pc:docMk/>
            <pc:sldMk cId="1720991944" sldId="260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785477B4-3B59-4BBE-B6D9-36EF152F731D}" dt="2020-04-07T07:42:04.307" v="197" actId="1076"/>
          <ac:spMkLst>
            <pc:docMk/>
            <pc:sldMk cId="1720991944" sldId="260"/>
            <ac:spMk id="3" creationId="{00000000-0000-0000-0000-000000000000}"/>
          </ac:spMkLst>
        </pc:spChg>
      </pc:sldChg>
      <pc:sldMasterChg chg="modSldLayout">
        <pc:chgData name="Francesca MAINO - ESMO" userId="0e04cdf6-27b3-4e1e-8a38-161a3a714cd4" providerId="ADAL" clId="{785477B4-3B59-4BBE-B6D9-36EF152F731D}" dt="2020-04-07T07:44:16.705" v="212" actId="1076"/>
        <pc:sldMasterMkLst>
          <pc:docMk/>
          <pc:sldMasterMk cId="0" sldId="2147493455"/>
        </pc:sldMasterMkLst>
        <pc:sldLayoutChg chg="addSp delSp modSp">
          <pc:chgData name="Francesca MAINO - ESMO" userId="0e04cdf6-27b3-4e1e-8a38-161a3a714cd4" providerId="ADAL" clId="{785477B4-3B59-4BBE-B6D9-36EF152F731D}" dt="2020-04-07T07:41:20.362" v="140" actId="732"/>
          <pc:sldLayoutMkLst>
            <pc:docMk/>
            <pc:sldMasterMk cId="0" sldId="2147493455"/>
            <pc:sldLayoutMk cId="1522699082" sldId="2147493640"/>
          </pc:sldLayoutMkLst>
          <pc:spChg chg="mod">
            <ac:chgData name="Francesca MAINO - ESMO" userId="0e04cdf6-27b3-4e1e-8a38-161a3a714cd4" providerId="ADAL" clId="{785477B4-3B59-4BBE-B6D9-36EF152F731D}" dt="2020-04-07T07:39:42.650" v="127" actId="1036"/>
            <ac:spMkLst>
              <pc:docMk/>
              <pc:sldMasterMk cId="0" sldId="2147493455"/>
              <pc:sldLayoutMk cId="1522699082" sldId="2147493640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39:42.650" v="127" actId="1036"/>
            <ac:spMkLst>
              <pc:docMk/>
              <pc:sldMasterMk cId="0" sldId="2147493455"/>
              <pc:sldLayoutMk cId="1522699082" sldId="2147493640"/>
              <ac:spMk id="3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36:34.784" v="92" actId="207"/>
            <ac:spMkLst>
              <pc:docMk/>
              <pc:sldMasterMk cId="0" sldId="2147493455"/>
              <pc:sldLayoutMk cId="1522699082" sldId="2147493640"/>
              <ac:spMk id="21" creationId="{00000000-0000-0000-0000-000000000000}"/>
            </ac:spMkLst>
          </pc:spChg>
          <pc:picChg chg="del">
            <ac:chgData name="Francesca MAINO - ESMO" userId="0e04cdf6-27b3-4e1e-8a38-161a3a714cd4" providerId="ADAL" clId="{785477B4-3B59-4BBE-B6D9-36EF152F731D}" dt="2020-04-07T07:29:46.040" v="11" actId="478"/>
            <ac:picMkLst>
              <pc:docMk/>
              <pc:sldMasterMk cId="0" sldId="2147493455"/>
              <pc:sldLayoutMk cId="1522699082" sldId="2147493640"/>
              <ac:picMk id="5" creationId="{568848D7-FDE0-4CF5-A1E8-39A5034CE45C}"/>
            </ac:picMkLst>
          </pc:picChg>
          <pc:picChg chg="del">
            <ac:chgData name="Francesca MAINO - ESMO" userId="0e04cdf6-27b3-4e1e-8a38-161a3a714cd4" providerId="ADAL" clId="{785477B4-3B59-4BBE-B6D9-36EF152F731D}" dt="2020-04-07T07:36:22.680" v="91" actId="478"/>
            <ac:picMkLst>
              <pc:docMk/>
              <pc:sldMasterMk cId="0" sldId="2147493455"/>
              <pc:sldLayoutMk cId="1522699082" sldId="2147493640"/>
              <ac:picMk id="6" creationId="{70496D5C-84FA-4D37-88E9-436A9B0723A7}"/>
            </ac:picMkLst>
          </pc:picChg>
          <pc:picChg chg="add mod">
            <ac:chgData name="Francesca MAINO - ESMO" userId="0e04cdf6-27b3-4e1e-8a38-161a3a714cd4" providerId="ADAL" clId="{785477B4-3B59-4BBE-B6D9-36EF152F731D}" dt="2020-04-07T07:29:48.804" v="13" actId="1035"/>
            <ac:picMkLst>
              <pc:docMk/>
              <pc:sldMasterMk cId="0" sldId="2147493455"/>
              <pc:sldLayoutMk cId="1522699082" sldId="2147493640"/>
              <ac:picMk id="7" creationId="{93A76A8B-1DC0-4018-9290-D8C09A5195D3}"/>
            </ac:picMkLst>
          </pc:picChg>
          <pc:picChg chg="add mod">
            <ac:chgData name="Francesca MAINO - ESMO" userId="0e04cdf6-27b3-4e1e-8a38-161a3a714cd4" providerId="ADAL" clId="{785477B4-3B59-4BBE-B6D9-36EF152F731D}" dt="2020-04-07T07:40:12.783" v="135" actId="1036"/>
            <ac:picMkLst>
              <pc:docMk/>
              <pc:sldMasterMk cId="0" sldId="2147493455"/>
              <pc:sldLayoutMk cId="1522699082" sldId="2147493640"/>
              <ac:picMk id="9" creationId="{B2CF6010-FA11-4361-B198-4227A78A9879}"/>
            </ac:picMkLst>
          </pc:picChg>
          <pc:picChg chg="add mod ord modCrop">
            <ac:chgData name="Francesca MAINO - ESMO" userId="0e04cdf6-27b3-4e1e-8a38-161a3a714cd4" providerId="ADAL" clId="{785477B4-3B59-4BBE-B6D9-36EF152F731D}" dt="2020-04-07T07:41:20.362" v="140" actId="732"/>
            <ac:picMkLst>
              <pc:docMk/>
              <pc:sldMasterMk cId="0" sldId="2147493455"/>
              <pc:sldLayoutMk cId="1522699082" sldId="2147493640"/>
              <ac:picMk id="11" creationId="{A6FC1073-788E-4971-AE79-8C7F293B3488}"/>
            </ac:picMkLst>
          </pc:picChg>
          <pc:picChg chg="add del mod">
            <ac:chgData name="Francesca MAINO - ESMO" userId="0e04cdf6-27b3-4e1e-8a38-161a3a714cd4" providerId="ADAL" clId="{785477B4-3B59-4BBE-B6D9-36EF152F731D}" dt="2020-04-07T07:32:48.032" v="65" actId="478"/>
            <ac:picMkLst>
              <pc:docMk/>
              <pc:sldMasterMk cId="0" sldId="2147493455"/>
              <pc:sldLayoutMk cId="1522699082" sldId="2147493640"/>
              <ac:picMk id="14" creationId="{28647287-5179-4EBE-B326-10F92DFEBF09}"/>
            </ac:picMkLst>
          </pc:picChg>
          <pc:picChg chg="del">
            <ac:chgData name="Francesca MAINO - ESMO" userId="0e04cdf6-27b3-4e1e-8a38-161a3a714cd4" providerId="ADAL" clId="{785477B4-3B59-4BBE-B6D9-36EF152F731D}" dt="2020-04-07T07:32:50.108" v="66" actId="478"/>
            <ac:picMkLst>
              <pc:docMk/>
              <pc:sldMasterMk cId="0" sldId="2147493455"/>
              <pc:sldLayoutMk cId="1522699082" sldId="2147493640"/>
              <ac:picMk id="16" creationId="{57EDAF00-6EA8-415B-B762-92C1B982FE5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04.805" v="198" actId="1076"/>
          <pc:sldLayoutMkLst>
            <pc:docMk/>
            <pc:sldMasterMk cId="0" sldId="2147493455"/>
            <pc:sldLayoutMk cId="115419589" sldId="2147493641"/>
          </pc:sldLayoutMkLst>
          <pc:spChg chg="mod">
            <ac:chgData name="Francesca MAINO - ESMO" userId="0e04cdf6-27b3-4e1e-8a38-161a3a714cd4" providerId="ADAL" clId="{785477B4-3B59-4BBE-B6D9-36EF152F731D}" dt="2020-04-07T07:43:04.805" v="198" actId="1076"/>
            <ac:spMkLst>
              <pc:docMk/>
              <pc:sldMasterMk cId="0" sldId="2147493455"/>
              <pc:sldLayoutMk cId="115419589" sldId="2147493641"/>
              <ac:spMk id="1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04.805" v="198" actId="1076"/>
            <ac:spMkLst>
              <pc:docMk/>
              <pc:sldMasterMk cId="0" sldId="2147493455"/>
              <pc:sldLayoutMk cId="115419589" sldId="2147493641"/>
              <ac:spMk id="16" creationId="{00000000-0000-0000-0000-000000000000}"/>
            </ac:spMkLst>
          </pc:spChg>
          <pc:picChg chg="add del">
            <ac:chgData name="Francesca MAINO - ESMO" userId="0e04cdf6-27b3-4e1e-8a38-161a3a714cd4" providerId="ADAL" clId="{785477B4-3B59-4BBE-B6D9-36EF152F731D}" dt="2020-04-07T07:31:24.140" v="24" actId="478"/>
            <ac:picMkLst>
              <pc:docMk/>
              <pc:sldMasterMk cId="0" sldId="2147493455"/>
              <pc:sldLayoutMk cId="115419589" sldId="2147493641"/>
              <ac:picMk id="4" creationId="{970AA840-0BA5-4507-BE64-DD164CDA4D5E}"/>
            </ac:picMkLst>
          </pc:picChg>
          <pc:picChg chg="add del">
            <ac:chgData name="Francesca MAINO - ESMO" userId="0e04cdf6-27b3-4e1e-8a38-161a3a714cd4" providerId="ADAL" clId="{785477B4-3B59-4BBE-B6D9-36EF152F731D}" dt="2020-04-07T07:30:53.420" v="18"/>
            <ac:picMkLst>
              <pc:docMk/>
              <pc:sldMasterMk cId="0" sldId="2147493455"/>
              <pc:sldLayoutMk cId="115419589" sldId="2147493641"/>
              <ac:picMk id="5" creationId="{E2EF3BB6-97E9-40B3-859A-9C43C7D54883}"/>
            </ac:picMkLst>
          </pc:picChg>
          <pc:picChg chg="add del">
            <ac:chgData name="Francesca MAINO - ESMO" userId="0e04cdf6-27b3-4e1e-8a38-161a3a714cd4" providerId="ADAL" clId="{785477B4-3B59-4BBE-B6D9-36EF152F731D}" dt="2020-04-07T07:30:53.130" v="17"/>
            <ac:picMkLst>
              <pc:docMk/>
              <pc:sldMasterMk cId="0" sldId="2147493455"/>
              <pc:sldLayoutMk cId="115419589" sldId="2147493641"/>
              <ac:picMk id="6" creationId="{135DEA6E-1602-4C27-8ADD-8F6A6ACA91F4}"/>
            </ac:picMkLst>
          </pc:picChg>
          <pc:picChg chg="add mod">
            <ac:chgData name="Francesca MAINO - ESMO" userId="0e04cdf6-27b3-4e1e-8a38-161a3a714cd4" providerId="ADAL" clId="{785477B4-3B59-4BBE-B6D9-36EF152F731D}" dt="2020-04-07T07:33:28.126" v="78" actId="1038"/>
            <ac:picMkLst>
              <pc:docMk/>
              <pc:sldMasterMk cId="0" sldId="2147493455"/>
              <pc:sldLayoutMk cId="115419589" sldId="2147493641"/>
              <ac:picMk id="7" creationId="{FAA936EE-C1FF-4FCF-B1C4-F34F123F3AA0}"/>
            </ac:picMkLst>
          </pc:picChg>
          <pc:picChg chg="add del">
            <ac:chgData name="Francesca MAINO - ESMO" userId="0e04cdf6-27b3-4e1e-8a38-161a3a714cd4" providerId="ADAL" clId="{785477B4-3B59-4BBE-B6D9-36EF152F731D}" dt="2020-04-07T07:33:25.921" v="70" actId="478"/>
            <ac:picMkLst>
              <pc:docMk/>
              <pc:sldMasterMk cId="0" sldId="2147493455"/>
              <pc:sldLayoutMk cId="115419589" sldId="2147493641"/>
              <ac:picMk id="8" creationId="{A32B31A3-061E-49AB-8404-FB55FE0CCB8D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13.592" v="200" actId="1076"/>
          <pc:sldLayoutMkLst>
            <pc:docMk/>
            <pc:sldMasterMk cId="0" sldId="2147493455"/>
            <pc:sldLayoutMk cId="309067468" sldId="2147493642"/>
          </pc:sldLayoutMkLst>
          <pc:spChg chg="mod">
            <ac:chgData name="Francesca MAINO - ESMO" userId="0e04cdf6-27b3-4e1e-8a38-161a3a714cd4" providerId="ADAL" clId="{785477B4-3B59-4BBE-B6D9-36EF152F731D}" dt="2020-04-07T07:43:13.592" v="200" actId="1076"/>
            <ac:spMkLst>
              <pc:docMk/>
              <pc:sldMasterMk cId="0" sldId="2147493455"/>
              <pc:sldLayoutMk cId="309067468" sldId="2147493642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13.592" v="200" actId="1076"/>
            <ac:spMkLst>
              <pc:docMk/>
              <pc:sldMasterMk cId="0" sldId="2147493455"/>
              <pc:sldLayoutMk cId="309067468" sldId="2147493642"/>
              <ac:spMk id="1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09.302" v="199" actId="1076"/>
            <ac:spMkLst>
              <pc:docMk/>
              <pc:sldMasterMk cId="0" sldId="2147493455"/>
              <pc:sldLayoutMk cId="309067468" sldId="2147493642"/>
              <ac:spMk id="13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49.669" v="94"/>
            <ac:picMkLst>
              <pc:docMk/>
              <pc:sldMasterMk cId="0" sldId="2147493455"/>
              <pc:sldLayoutMk cId="309067468" sldId="2147493642"/>
              <ac:picMk id="6" creationId="{DBEA7E5A-7CBE-4C80-B00B-364AFAF03335}"/>
            </ac:picMkLst>
          </pc:picChg>
          <pc:picChg chg="del">
            <ac:chgData name="Francesca MAINO - ESMO" userId="0e04cdf6-27b3-4e1e-8a38-161a3a714cd4" providerId="ADAL" clId="{785477B4-3B59-4BBE-B6D9-36EF152F731D}" dt="2020-04-07T07:36:49.043" v="93" actId="478"/>
            <ac:picMkLst>
              <pc:docMk/>
              <pc:sldMasterMk cId="0" sldId="2147493455"/>
              <pc:sldLayoutMk cId="309067468" sldId="2147493642"/>
              <ac:picMk id="7" creationId="{A94FBB48-C209-4D02-9DFA-639040E1EF9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30.437" v="202" actId="1076"/>
          <pc:sldLayoutMkLst>
            <pc:docMk/>
            <pc:sldMasterMk cId="0" sldId="2147493455"/>
            <pc:sldLayoutMk cId="1840261251" sldId="2147493643"/>
          </pc:sldLayoutMkLst>
          <pc:spChg chg="mod">
            <ac:chgData name="Francesca MAINO - ESMO" userId="0e04cdf6-27b3-4e1e-8a38-161a3a714cd4" providerId="ADAL" clId="{785477B4-3B59-4BBE-B6D9-36EF152F731D}" dt="2020-04-07T07:43:25.301" v="201" actId="1076"/>
            <ac:spMkLst>
              <pc:docMk/>
              <pc:sldMasterMk cId="0" sldId="2147493455"/>
              <pc:sldLayoutMk cId="1840261251" sldId="2147493643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25.301" v="201" actId="1076"/>
            <ac:spMkLst>
              <pc:docMk/>
              <pc:sldMasterMk cId="0" sldId="2147493455"/>
              <pc:sldLayoutMk cId="1840261251" sldId="2147493643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0.437" v="202" actId="1076"/>
            <ac:spMkLst>
              <pc:docMk/>
              <pc:sldMasterMk cId="0" sldId="2147493455"/>
              <pc:sldLayoutMk cId="1840261251" sldId="2147493643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0.437" v="202" actId="1076"/>
            <ac:spMkLst>
              <pc:docMk/>
              <pc:sldMasterMk cId="0" sldId="2147493455"/>
              <pc:sldLayoutMk cId="1840261251" sldId="2147493643"/>
              <ac:spMk id="11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53.422" v="96"/>
            <ac:picMkLst>
              <pc:docMk/>
              <pc:sldMasterMk cId="0" sldId="2147493455"/>
              <pc:sldLayoutMk cId="1840261251" sldId="2147493643"/>
              <ac:picMk id="8" creationId="{A74F4886-7D30-4952-B3D7-E3A203B37415}"/>
            </ac:picMkLst>
          </pc:picChg>
          <pc:picChg chg="del">
            <ac:chgData name="Francesca MAINO - ESMO" userId="0e04cdf6-27b3-4e1e-8a38-161a3a714cd4" providerId="ADAL" clId="{785477B4-3B59-4BBE-B6D9-36EF152F731D}" dt="2020-04-07T07:36:52.806" v="95" actId="478"/>
            <ac:picMkLst>
              <pc:docMk/>
              <pc:sldMasterMk cId="0" sldId="2147493455"/>
              <pc:sldLayoutMk cId="1840261251" sldId="2147493643"/>
              <ac:picMk id="9" creationId="{8CA44C94-D912-4ACD-B8DA-007F2DC0596F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42.727" v="205" actId="1076"/>
          <pc:sldLayoutMkLst>
            <pc:docMk/>
            <pc:sldMasterMk cId="0" sldId="2147493455"/>
            <pc:sldLayoutMk cId="2192703510" sldId="2147493644"/>
          </pc:sldLayoutMkLst>
          <pc:spChg chg="mod">
            <ac:chgData name="Francesca MAINO - ESMO" userId="0e04cdf6-27b3-4e1e-8a38-161a3a714cd4" providerId="ADAL" clId="{785477B4-3B59-4BBE-B6D9-36EF152F731D}" dt="2020-04-07T07:43:36.959" v="204" actId="1076"/>
            <ac:spMkLst>
              <pc:docMk/>
              <pc:sldMasterMk cId="0" sldId="2147493455"/>
              <pc:sldLayoutMk cId="2192703510" sldId="2147493644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4.819" v="203" actId="1076"/>
            <ac:spMkLst>
              <pc:docMk/>
              <pc:sldMasterMk cId="0" sldId="2147493455"/>
              <pc:sldLayoutMk cId="2192703510" sldId="2147493644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42.727" v="205" actId="1076"/>
            <ac:spMkLst>
              <pc:docMk/>
              <pc:sldMasterMk cId="0" sldId="2147493455"/>
              <pc:sldLayoutMk cId="2192703510" sldId="2147493644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42.727" v="205" actId="1076"/>
            <ac:spMkLst>
              <pc:docMk/>
              <pc:sldMasterMk cId="0" sldId="2147493455"/>
              <pc:sldLayoutMk cId="2192703510" sldId="2147493644"/>
              <ac:spMk id="11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56.962" v="98"/>
            <ac:picMkLst>
              <pc:docMk/>
              <pc:sldMasterMk cId="0" sldId="2147493455"/>
              <pc:sldLayoutMk cId="2192703510" sldId="2147493644"/>
              <ac:picMk id="8" creationId="{D4847FB1-C595-4EAF-891E-44D89BE1AD46}"/>
            </ac:picMkLst>
          </pc:picChg>
          <pc:picChg chg="del">
            <ac:chgData name="Francesca MAINO - ESMO" userId="0e04cdf6-27b3-4e1e-8a38-161a3a714cd4" providerId="ADAL" clId="{785477B4-3B59-4BBE-B6D9-36EF152F731D}" dt="2020-04-07T07:36:56.387" v="97" actId="478"/>
            <ac:picMkLst>
              <pc:docMk/>
              <pc:sldMasterMk cId="0" sldId="2147493455"/>
              <pc:sldLayoutMk cId="2192703510" sldId="2147493644"/>
              <ac:picMk id="9" creationId="{D7C89F7A-2A6B-4316-879E-EB2D4911FB1C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4:04.779" v="209" actId="1076"/>
          <pc:sldLayoutMkLst>
            <pc:docMk/>
            <pc:sldMasterMk cId="0" sldId="2147493455"/>
            <pc:sldLayoutMk cId="3278467359" sldId="2147493645"/>
          </pc:sldLayoutMkLst>
          <pc:spChg chg="mod">
            <ac:chgData name="Francesca MAINO - ESMO" userId="0e04cdf6-27b3-4e1e-8a38-161a3a714cd4" providerId="ADAL" clId="{785477B4-3B59-4BBE-B6D9-36EF152F731D}" dt="2020-04-07T07:43:56.948" v="208" actId="1076"/>
            <ac:spMkLst>
              <pc:docMk/>
              <pc:sldMasterMk cId="0" sldId="2147493455"/>
              <pc:sldLayoutMk cId="3278467359" sldId="2147493645"/>
              <ac:spMk id="4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04.779" v="209" actId="1076"/>
            <ac:spMkLst>
              <pc:docMk/>
              <pc:sldMasterMk cId="0" sldId="2147493455"/>
              <pc:sldLayoutMk cId="3278467359" sldId="2147493645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04.779" v="209" actId="1076"/>
            <ac:spMkLst>
              <pc:docMk/>
              <pc:sldMasterMk cId="0" sldId="2147493455"/>
              <pc:sldLayoutMk cId="3278467359" sldId="2147493645"/>
              <ac:spMk id="10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7:00.177" v="100"/>
            <ac:picMkLst>
              <pc:docMk/>
              <pc:sldMasterMk cId="0" sldId="2147493455"/>
              <pc:sldLayoutMk cId="3278467359" sldId="2147493645"/>
              <ac:picMk id="6" creationId="{57D0962B-43C0-45DE-85BF-EEBE9AE62C4C}"/>
            </ac:picMkLst>
          </pc:picChg>
          <pc:picChg chg="del">
            <ac:chgData name="Francesca MAINO - ESMO" userId="0e04cdf6-27b3-4e1e-8a38-161a3a714cd4" providerId="ADAL" clId="{785477B4-3B59-4BBE-B6D9-36EF152F731D}" dt="2020-04-07T07:36:59.721" v="99" actId="478"/>
            <ac:picMkLst>
              <pc:docMk/>
              <pc:sldMasterMk cId="0" sldId="2147493455"/>
              <pc:sldLayoutMk cId="3278467359" sldId="2147493645"/>
              <ac:picMk id="8" creationId="{A70021C5-DE01-4FD9-B1D5-03CA8B9823C5}"/>
            </ac:picMkLst>
          </pc:picChg>
        </pc:sldLayoutChg>
        <pc:sldLayoutChg chg="addSp delSp">
          <pc:chgData name="Francesca MAINO - ESMO" userId="0e04cdf6-27b3-4e1e-8a38-161a3a714cd4" providerId="ADAL" clId="{785477B4-3B59-4BBE-B6D9-36EF152F731D}" dt="2020-04-07T07:37:04.503" v="102"/>
          <pc:sldLayoutMkLst>
            <pc:docMk/>
            <pc:sldMasterMk cId="0" sldId="2147493455"/>
            <pc:sldLayoutMk cId="2599831872" sldId="2147493646"/>
          </pc:sldLayoutMkLst>
          <pc:picChg chg="add">
            <ac:chgData name="Francesca MAINO - ESMO" userId="0e04cdf6-27b3-4e1e-8a38-161a3a714cd4" providerId="ADAL" clId="{785477B4-3B59-4BBE-B6D9-36EF152F731D}" dt="2020-04-07T07:37:04.503" v="102"/>
            <ac:picMkLst>
              <pc:docMk/>
              <pc:sldMasterMk cId="0" sldId="2147493455"/>
              <pc:sldLayoutMk cId="2599831872" sldId="2147493646"/>
              <ac:picMk id="3" creationId="{71BA4789-952C-4F0B-9CC8-BFB7FFF65A84}"/>
            </ac:picMkLst>
          </pc:picChg>
          <pc:picChg chg="del">
            <ac:chgData name="Francesca MAINO - ESMO" userId="0e04cdf6-27b3-4e1e-8a38-161a3a714cd4" providerId="ADAL" clId="{785477B4-3B59-4BBE-B6D9-36EF152F731D}" dt="2020-04-07T07:37:03.989" v="101" actId="478"/>
            <ac:picMkLst>
              <pc:docMk/>
              <pc:sldMasterMk cId="0" sldId="2147493455"/>
              <pc:sldLayoutMk cId="2599831872" sldId="2147493646"/>
              <ac:picMk id="4" creationId="{3A0E2C33-4E0A-47CB-B063-6BA001CE72F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4:16.705" v="212" actId="1076"/>
          <pc:sldLayoutMkLst>
            <pc:docMk/>
            <pc:sldMasterMk cId="0" sldId="2147493455"/>
            <pc:sldLayoutMk cId="3902353305" sldId="2147493647"/>
          </pc:sldLayoutMkLst>
          <pc:spChg chg="mod">
            <ac:chgData name="Francesca MAINO - ESMO" userId="0e04cdf6-27b3-4e1e-8a38-161a3a714cd4" providerId="ADAL" clId="{785477B4-3B59-4BBE-B6D9-36EF152F731D}" dt="2020-04-07T07:44:09.961" v="210" actId="1076"/>
            <ac:spMkLst>
              <pc:docMk/>
              <pc:sldMasterMk cId="0" sldId="2147493455"/>
              <pc:sldLayoutMk cId="3902353305" sldId="2147493647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13.217" v="211" actId="1076"/>
            <ac:spMkLst>
              <pc:docMk/>
              <pc:sldMasterMk cId="0" sldId="2147493455"/>
              <pc:sldLayoutMk cId="3902353305" sldId="2147493647"/>
              <ac:spMk id="6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16.705" v="212" actId="1076"/>
            <ac:spMkLst>
              <pc:docMk/>
              <pc:sldMasterMk cId="0" sldId="2147493455"/>
              <pc:sldLayoutMk cId="3902353305" sldId="2147493647"/>
              <ac:spMk id="7" creationId="{00000000-0000-0000-0000-000000000000}"/>
            </ac:spMkLst>
          </pc:spChg>
          <pc:picChg chg="del">
            <ac:chgData name="Francesca MAINO - ESMO" userId="0e04cdf6-27b3-4e1e-8a38-161a3a714cd4" providerId="ADAL" clId="{785477B4-3B59-4BBE-B6D9-36EF152F731D}" dt="2020-04-07T07:37:06.717" v="103" actId="478"/>
            <ac:picMkLst>
              <pc:docMk/>
              <pc:sldMasterMk cId="0" sldId="2147493455"/>
              <pc:sldLayoutMk cId="3902353305" sldId="2147493647"/>
              <ac:picMk id="8" creationId="{AD2DA3CF-6D2A-4DE7-A092-7FB9A452EF9F}"/>
            </ac:picMkLst>
          </pc:picChg>
          <pc:picChg chg="add">
            <ac:chgData name="Francesca MAINO - ESMO" userId="0e04cdf6-27b3-4e1e-8a38-161a3a714cd4" providerId="ADAL" clId="{785477B4-3B59-4BBE-B6D9-36EF152F731D}" dt="2020-04-07T07:37:07.127" v="104"/>
            <ac:picMkLst>
              <pc:docMk/>
              <pc:sldMasterMk cId="0" sldId="2147493455"/>
              <pc:sldLayoutMk cId="3902353305" sldId="2147493647"/>
              <ac:picMk id="9" creationId="{699B2489-EBE9-4967-A2EB-B0E0B71F41F2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1:29.094" v="142"/>
          <pc:sldLayoutMkLst>
            <pc:docMk/>
            <pc:sldMasterMk cId="0" sldId="2147493455"/>
            <pc:sldLayoutMk cId="2229668312" sldId="2147493648"/>
          </pc:sldLayoutMkLst>
          <pc:spChg chg="del">
            <ac:chgData name="Francesca MAINO - ESMO" userId="0e04cdf6-27b3-4e1e-8a38-161a3a714cd4" providerId="ADAL" clId="{785477B4-3B59-4BBE-B6D9-36EF152F731D}" dt="2020-04-07T07:37:42.852" v="107" actId="478"/>
            <ac:spMkLst>
              <pc:docMk/>
              <pc:sldMasterMk cId="0" sldId="2147493455"/>
              <pc:sldLayoutMk cId="2229668312" sldId="2147493648"/>
              <ac:spMk id="9" creationId="{489BCA79-1E27-41FC-BF80-C640A9B60E84}"/>
            </ac:spMkLst>
          </pc:spChg>
          <pc:spChg chg="mod">
            <ac:chgData name="Francesca MAINO - ESMO" userId="0e04cdf6-27b3-4e1e-8a38-161a3a714cd4" providerId="ADAL" clId="{785477B4-3B59-4BBE-B6D9-36EF152F731D}" dt="2020-04-07T07:39:29.881" v="112" actId="20577"/>
            <ac:spMkLst>
              <pc:docMk/>
              <pc:sldMasterMk cId="0" sldId="2147493455"/>
              <pc:sldLayoutMk cId="2229668312" sldId="2147493648"/>
              <ac:spMk id="12" creationId="{9C41762A-FB87-4D8B-8DB4-D9EEF6C059C3}"/>
            </ac:spMkLst>
          </pc:spChg>
          <pc:spChg chg="add">
            <ac:chgData name="Francesca MAINO - ESMO" userId="0e04cdf6-27b3-4e1e-8a38-161a3a714cd4" providerId="ADAL" clId="{785477B4-3B59-4BBE-B6D9-36EF152F731D}" dt="2020-04-07T07:37:45.466" v="109"/>
            <ac:spMkLst>
              <pc:docMk/>
              <pc:sldMasterMk cId="0" sldId="2147493455"/>
              <pc:sldLayoutMk cId="2229668312" sldId="2147493648"/>
              <ac:spMk id="15" creationId="{9D2741BD-B7FD-4467-9376-60BFD87166F5}"/>
            </ac:spMkLst>
          </pc:spChg>
          <pc:picChg chg="del">
            <ac:chgData name="Francesca MAINO - ESMO" userId="0e04cdf6-27b3-4e1e-8a38-161a3a714cd4" providerId="ADAL" clId="{785477B4-3B59-4BBE-B6D9-36EF152F731D}" dt="2020-04-07T07:37:39.956" v="106" actId="478"/>
            <ac:picMkLst>
              <pc:docMk/>
              <pc:sldMasterMk cId="0" sldId="2147493455"/>
              <pc:sldLayoutMk cId="2229668312" sldId="2147493648"/>
              <ac:picMk id="3" creationId="{E87B4DDA-506F-40A3-95F5-C9EDFEBB4A31}"/>
            </ac:picMkLst>
          </pc:picChg>
          <pc:picChg chg="del">
            <ac:chgData name="Francesca MAINO - ESMO" userId="0e04cdf6-27b3-4e1e-8a38-161a3a714cd4" providerId="ADAL" clId="{785477B4-3B59-4BBE-B6D9-36EF152F731D}" dt="2020-04-07T07:37:38.598" v="105" actId="478"/>
            <ac:picMkLst>
              <pc:docMk/>
              <pc:sldMasterMk cId="0" sldId="2147493455"/>
              <pc:sldLayoutMk cId="2229668312" sldId="2147493648"/>
              <ac:picMk id="11" creationId="{37FF86D0-DA3B-4098-9D37-C617AF91007F}"/>
            </ac:picMkLst>
          </pc:picChg>
          <pc:picChg chg="del">
            <ac:chgData name="Francesca MAINO - ESMO" userId="0e04cdf6-27b3-4e1e-8a38-161a3a714cd4" providerId="ADAL" clId="{785477B4-3B59-4BBE-B6D9-36EF152F731D}" dt="2020-04-07T07:37:45.015" v="108" actId="478"/>
            <ac:picMkLst>
              <pc:docMk/>
              <pc:sldMasterMk cId="0" sldId="2147493455"/>
              <pc:sldLayoutMk cId="2229668312" sldId="2147493648"/>
              <ac:picMk id="13" creationId="{480D3539-7084-4CF7-B650-FAE5CE6A4639}"/>
            </ac:picMkLst>
          </pc:picChg>
          <pc:picChg chg="add del">
            <ac:chgData name="Francesca MAINO - ESMO" userId="0e04cdf6-27b3-4e1e-8a38-161a3a714cd4" providerId="ADAL" clId="{785477B4-3B59-4BBE-B6D9-36EF152F731D}" dt="2020-04-07T07:41:28.609" v="141" actId="478"/>
            <ac:picMkLst>
              <pc:docMk/>
              <pc:sldMasterMk cId="0" sldId="2147493455"/>
              <pc:sldLayoutMk cId="2229668312" sldId="2147493648"/>
              <ac:picMk id="14" creationId="{14671EBC-C726-4CA2-89A8-E1689619E37F}"/>
            </ac:picMkLst>
          </pc:picChg>
          <pc:picChg chg="add">
            <ac:chgData name="Francesca MAINO - ESMO" userId="0e04cdf6-27b3-4e1e-8a38-161a3a714cd4" providerId="ADAL" clId="{785477B4-3B59-4BBE-B6D9-36EF152F731D}" dt="2020-04-07T07:37:45.466" v="109"/>
            <ac:picMkLst>
              <pc:docMk/>
              <pc:sldMasterMk cId="0" sldId="2147493455"/>
              <pc:sldLayoutMk cId="2229668312" sldId="2147493648"/>
              <ac:picMk id="16" creationId="{61803895-BF28-420F-B133-40FF555F1895}"/>
            </ac:picMkLst>
          </pc:picChg>
          <pc:picChg chg="add del">
            <ac:chgData name="Francesca MAINO - ESMO" userId="0e04cdf6-27b3-4e1e-8a38-161a3a714cd4" providerId="ADAL" clId="{785477B4-3B59-4BBE-B6D9-36EF152F731D}" dt="2020-04-07T07:40:19.161" v="136" actId="478"/>
            <ac:picMkLst>
              <pc:docMk/>
              <pc:sldMasterMk cId="0" sldId="2147493455"/>
              <pc:sldLayoutMk cId="2229668312" sldId="2147493648"/>
              <ac:picMk id="17" creationId="{42408791-681E-4BD4-8EA5-0949E7055D02}"/>
            </ac:picMkLst>
          </pc:picChg>
          <pc:picChg chg="add">
            <ac:chgData name="Francesca MAINO - ESMO" userId="0e04cdf6-27b3-4e1e-8a38-161a3a714cd4" providerId="ADAL" clId="{785477B4-3B59-4BBE-B6D9-36EF152F731D}" dt="2020-04-07T07:40:19.667" v="137"/>
            <ac:picMkLst>
              <pc:docMk/>
              <pc:sldMasterMk cId="0" sldId="2147493455"/>
              <pc:sldLayoutMk cId="2229668312" sldId="2147493648"/>
              <ac:picMk id="18" creationId="{031AAC64-AC96-49A6-832B-A8B23FD4F4DD}"/>
            </ac:picMkLst>
          </pc:picChg>
          <pc:picChg chg="add">
            <ac:chgData name="Francesca MAINO - ESMO" userId="0e04cdf6-27b3-4e1e-8a38-161a3a714cd4" providerId="ADAL" clId="{785477B4-3B59-4BBE-B6D9-36EF152F731D}" dt="2020-04-07T07:41:29.094" v="142"/>
            <ac:picMkLst>
              <pc:docMk/>
              <pc:sldMasterMk cId="0" sldId="2147493455"/>
              <pc:sldLayoutMk cId="2229668312" sldId="2147493648"/>
              <ac:picMk id="19" creationId="{78EF8752-4CB0-438F-ADF0-468EC5E47A0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48F6101-F865-434C-8E03-1C010E47B5D0}" type="datetimeFigureOut">
              <a:rPr lang="en-US" altLang="en-US"/>
              <a:pPr>
                <a:defRPr/>
              </a:pPr>
              <a:t>4/15/2020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DE4E75-88DF-4ADF-8177-C8A4B91AE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7F01B5-F894-4428-8AAB-2DD80EE09C1C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C4279-0E90-45C7-936D-21AD68242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588" y="1870902"/>
            <a:ext cx="4033073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88" y="2789311"/>
            <a:ext cx="4033073" cy="45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8590" y="3428474"/>
            <a:ext cx="4057631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68591" y="3664800"/>
            <a:ext cx="4057632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picture containing building, open, racket, window&#10;&#10;Description automatically generated">
            <a:extLst>
              <a:ext uri="{FF2B5EF4-FFF2-40B4-BE49-F238E27FC236}">
                <a16:creationId xmlns:a16="http://schemas.microsoft.com/office/drawing/2014/main" id="{A6FC1073-788E-4971-AE79-8C7F293B3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242" r="30065" b="11754"/>
          <a:stretch/>
        </p:blipFill>
        <p:spPr>
          <a:xfrm>
            <a:off x="4392399" y="-1"/>
            <a:ext cx="4751601" cy="4484537"/>
          </a:xfrm>
          <a:prstGeom prst="rect">
            <a:avLst/>
          </a:prstGeom>
        </p:spPr>
      </p:pic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884842" y="4717405"/>
            <a:ext cx="3984758" cy="230833"/>
          </a:xfr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200" b="0">
                <a:solidFill>
                  <a:srgbClr val="853D93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esmo.org</a:t>
            </a:r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3A76A8B-1DC0-4018-9290-D8C09A519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591" y="470623"/>
            <a:ext cx="3450267" cy="67453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CF6010-FA11-4361-B198-4227A78A9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591" y="4680471"/>
            <a:ext cx="1008000" cy="2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75707" y="1609200"/>
            <a:ext cx="4982737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5708" y="2527609"/>
            <a:ext cx="4982737" cy="504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AA936EE-C1FF-4FCF-B1C4-F34F123F3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41409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707" y="1367244"/>
            <a:ext cx="8056800" cy="3015156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BEA7E5A-7CBE-4C80-B00B-364AFAF03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07" y="1390293"/>
            <a:ext cx="3413637" cy="301022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17535" y="1390613"/>
            <a:ext cx="4528800" cy="30099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707" y="394502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791403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74F4886-7D30-4952-B3D7-E3A203B37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07" y="2976548"/>
            <a:ext cx="8056800" cy="149551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707" y="1427122"/>
            <a:ext cx="8056800" cy="142146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741" y="41310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4741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4847FB1-C595-4EAF-891E-44D89BE1A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707" y="1385430"/>
            <a:ext cx="8056800" cy="30102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707" y="412732"/>
            <a:ext cx="7556938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809633"/>
            <a:ext cx="7556938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7D0962B-43C0-45DE-85BF-EEBE9AE62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1BA4789-952C-4F0B-9CC8-BFB7FFF65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3600" y="1383202"/>
            <a:ext cx="8236800" cy="30102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3600" y="402085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36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99B2489-EBE9-4967-A2EB-B0E0B71F4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707" y="4600027"/>
            <a:ext cx="1746000" cy="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8591" y="1700040"/>
            <a:ext cx="4510209" cy="223138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1700" b="1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68591" y="1998365"/>
            <a:ext cx="4510208" cy="202856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8591" y="2203200"/>
            <a:ext cx="4510208" cy="2232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C41762A-FB87-4D8B-8DB4-D9EEF6C059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294" y="2903968"/>
            <a:ext cx="3776240" cy="1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1550" kern="1200" baseline="30000" dirty="0">
              <a:solidFill>
                <a:schemeClr val="tx1"/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GB" altLang="en-US" sz="1550" b="1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European Society for Medical Oncology (ESMO)</a:t>
            </a:r>
          </a:p>
          <a:p>
            <a:pPr eaLnBrk="1" hangingPunct="1">
              <a:defRPr/>
            </a:pP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Via Ginevra 4, CH-6900 Lugano</a:t>
            </a:r>
            <a:b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T. +41 (0)91 973 19 00</a:t>
            </a:r>
            <a:b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esmo@esmo.org</a:t>
            </a:r>
          </a:p>
          <a:p>
            <a:pPr eaLnBrk="1" hangingPunct="1">
              <a:defRPr/>
            </a:pPr>
            <a:endParaRPr lang="en-US" altLang="en-US" sz="18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D2741BD-B7FD-4467-9376-60BFD8716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4842" y="4717405"/>
            <a:ext cx="3984758" cy="230833"/>
          </a:xfr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200" b="0">
                <a:solidFill>
                  <a:srgbClr val="853D93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esmo.org</a:t>
            </a:r>
          </a:p>
        </p:txBody>
      </p:sp>
      <p:pic>
        <p:nvPicPr>
          <p:cNvPr id="16" name="Picture 1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1803895-BF28-420F-B133-40FF555F1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591" y="470623"/>
            <a:ext cx="3450267" cy="67453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1AAC64-AC96-49A6-832B-A8B23FD4F4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591" y="4680471"/>
            <a:ext cx="1008000" cy="262015"/>
          </a:xfrm>
          <a:prstGeom prst="rect">
            <a:avLst/>
          </a:prstGeom>
        </p:spPr>
      </p:pic>
      <p:pic>
        <p:nvPicPr>
          <p:cNvPr id="19" name="Picture 18" descr="A picture containing building, open, racket, window&#10;&#10;Description automatically generated">
            <a:extLst>
              <a:ext uri="{FF2B5EF4-FFF2-40B4-BE49-F238E27FC236}">
                <a16:creationId xmlns:a16="http://schemas.microsoft.com/office/drawing/2014/main" id="{78EF8752-4CB0-438F-ADF0-468EC5E47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242" r="30065" b="11754"/>
          <a:stretch/>
        </p:blipFill>
        <p:spPr>
          <a:xfrm>
            <a:off x="4392399" y="-1"/>
            <a:ext cx="4751601" cy="4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0000" y="205979"/>
            <a:ext cx="805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855" y="1200151"/>
            <a:ext cx="805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0" r:id="rId1"/>
    <p:sldLayoutId id="2147493641" r:id="rId2"/>
    <p:sldLayoutId id="2147493642" r:id="rId3"/>
    <p:sldLayoutId id="2147493643" r:id="rId4"/>
    <p:sldLayoutId id="2147493644" r:id="rId5"/>
    <p:sldLayoutId id="2147493645" r:id="rId6"/>
    <p:sldLayoutId id="2147493646" r:id="rId7"/>
    <p:sldLayoutId id="2147493647" r:id="rId8"/>
    <p:sldLayoutId id="2147493648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7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0" name="Sottotitolo 7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1" name="Segnaposto testo 8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2" name="Segnaposto testo 8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3" name="Segnaposto testo 8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0" y="224767"/>
            <a:ext cx="4982737" cy="823302"/>
          </a:xfrm>
        </p:spPr>
        <p:txBody>
          <a:bodyPr/>
          <a:lstStyle/>
          <a:p>
            <a:r>
              <a:rPr lang="en-US" dirty="0"/>
              <a:t>DISCLOSURE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1" y="1136744"/>
            <a:ext cx="8036169" cy="415499"/>
          </a:xfrm>
        </p:spPr>
        <p:txBody>
          <a:bodyPr/>
          <a:lstStyle/>
          <a:p>
            <a:r>
              <a:rPr lang="en-GB" sz="1600" dirty="0"/>
              <a:t>A Declaration of Interest is defined as: “A conflict between the private interests and the official responsibilities of a person in a position of trust". </a:t>
            </a:r>
          </a:p>
          <a:p>
            <a:endParaRPr lang="en-GB" sz="1200" dirty="0"/>
          </a:p>
          <a:p>
            <a:r>
              <a:rPr lang="en-GB" sz="1600" b="1" dirty="0"/>
              <a:t>The declaration of interest included in your slide presentation(s) must specify all financial interests you have in relation to the following organisations and cover the last 5 years:</a:t>
            </a:r>
            <a:endParaRPr lang="en-GB" sz="1600" dirty="0"/>
          </a:p>
          <a:p>
            <a:endParaRPr lang="en-GB" sz="1200" dirty="0"/>
          </a:p>
          <a:p>
            <a:r>
              <a:rPr lang="en-GB" sz="1600" dirty="0"/>
              <a:t>Pharmaceutical, diagnostic, biotechnology, medical technology and research companies, private healthcare providers and commercial medical education providers</a:t>
            </a:r>
          </a:p>
          <a:p>
            <a:endParaRPr lang="en-GB" sz="1200" dirty="0"/>
          </a:p>
          <a:p>
            <a:r>
              <a:rPr lang="en-GB" sz="1600" dirty="0"/>
              <a:t>You should provide details about any financial interests you may have in the above-mentioned organisations, including, but not limited to, employment, honoraria for speaker engagements and advisory roles, funding and ownership of any stocks and shares</a:t>
            </a:r>
          </a:p>
          <a:p>
            <a:br>
              <a:rPr lang="en-US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564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99" y="391744"/>
            <a:ext cx="4982737" cy="823302"/>
          </a:xfrm>
        </p:spPr>
        <p:txBody>
          <a:bodyPr/>
          <a:lstStyle/>
          <a:p>
            <a:r>
              <a:rPr lang="en-US" dirty="0"/>
              <a:t>DISCLOSURE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700" y="1303721"/>
            <a:ext cx="8036169" cy="415499"/>
          </a:xfrm>
        </p:spPr>
        <p:txBody>
          <a:bodyPr/>
          <a:lstStyle/>
          <a:p>
            <a:r>
              <a:rPr lang="en-US" sz="1600" dirty="0" err="1"/>
              <a:t>i</a:t>
            </a:r>
            <a:r>
              <a:rPr lang="en-US" sz="1600" dirty="0"/>
              <a:t>. EITHER please state your disclosures including, but not limited to,</a:t>
            </a:r>
          </a:p>
          <a:p>
            <a:br>
              <a:rPr lang="en-US" sz="1600" dirty="0"/>
            </a:br>
            <a:r>
              <a:rPr lang="en-US" sz="1600" dirty="0"/>
              <a:t>- </a:t>
            </a:r>
            <a:r>
              <a:rPr lang="en-GB" sz="1600" dirty="0"/>
              <a:t>Personal financial interests, incl. honoraria you have received for any speaker, consultancy or advisory role, leadership roles, stock ownership, licensing fees or royalties, direct research funding</a:t>
            </a:r>
          </a:p>
          <a:p>
            <a:r>
              <a:rPr lang="en-US" sz="1600" dirty="0"/>
              <a:t>- </a:t>
            </a:r>
            <a:r>
              <a:rPr lang="en-GB" sz="1600" dirty="0"/>
              <a:t>Institutional financial interests, incl. financial support which has been paid directly to your institution</a:t>
            </a:r>
          </a:p>
          <a:p>
            <a:r>
              <a:rPr lang="en-US" sz="1600" dirty="0"/>
              <a:t>- </a:t>
            </a:r>
            <a:r>
              <a:rPr lang="en-GB" sz="1600" dirty="0"/>
              <a:t>Non-financial interests, incl. non remunerated activities </a:t>
            </a:r>
          </a:p>
          <a:p>
            <a:r>
              <a:rPr lang="en-US" sz="1600" dirty="0"/>
              <a:t>- </a:t>
            </a:r>
            <a:r>
              <a:rPr lang="en-GB" sz="1600" dirty="0"/>
              <a:t>Other, incl. other declarations of any relationship, role or activity not captured above, that you feel may have in some way influenced your work or your professional behaviour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ii. OR state that you have no disclosures to declare</a:t>
            </a:r>
          </a:p>
        </p:txBody>
      </p:sp>
    </p:spTree>
    <p:extLst>
      <p:ext uri="{BB962C8B-B14F-4D97-AF65-F5344CB8AC3E}">
        <p14:creationId xmlns:p14="http://schemas.microsoft.com/office/powerpoint/2010/main" val="17209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567E9-1E60-4BFD-9025-1C16E9071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F14D2-A539-402B-BC1E-DC53D8BD2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3AD2-2B2C-4DA7-91D1-611080F60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A584F-9821-40E1-B79F-C65D1E8499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4842" y="4474542"/>
            <a:ext cx="3984758" cy="23083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9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baa1f26-0ad6-44ce-939c-e2495ef1dad8">P2HCDK7ER42K-171560029-189923</_dlc_DocId>
    <_dlc_DocIdUrl xmlns="bbaa1f26-0ad6-44ce-939c-e2495ef1dad8">
      <Url>https://esmo365.sharepoint.com/sites/CENTRALREPOSITORY/_layouts/15/DocIdRedir.aspx?ID=P2HCDK7ER42K-171560029-189923</Url>
      <Description>P2HCDK7ER42K-171560029-189923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136C317D47C40A7DB6EBEEF0C8D5E" ma:contentTypeVersion="263" ma:contentTypeDescription="Create a new document." ma:contentTypeScope="" ma:versionID="c0ef06deabd17141aeb998547799310a">
  <xsd:schema xmlns:xsd="http://www.w3.org/2001/XMLSchema" xmlns:xs="http://www.w3.org/2001/XMLSchema" xmlns:p="http://schemas.microsoft.com/office/2006/metadata/properties" xmlns:ns2="bbaa1f26-0ad6-44ce-939c-e2495ef1dad8" xmlns:ns3="e594d087-ff2a-4f38-b271-116aaaee5c3e" targetNamespace="http://schemas.microsoft.com/office/2006/metadata/properties" ma:root="true" ma:fieldsID="44b95a012734629a2b3f2eddca791fe0" ns2:_="" ns3:_="">
    <xsd:import namespace="bbaa1f26-0ad6-44ce-939c-e2495ef1dad8"/>
    <xsd:import namespace="e594d087-ff2a-4f38-b271-116aaaee5c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a1f26-0ad6-44ce-939c-e2495ef1dad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4d087-ff2a-4f38-b271-116aaaee5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6DA2DDA-4E94-49B3-BE48-28E9F156685D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e594d087-ff2a-4f38-b271-116aaaee5c3e"/>
    <ds:schemaRef ds:uri="bbaa1f26-0ad6-44ce-939c-e2495ef1dad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376612-D2A7-4E10-8A37-2C1D7883A0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ADD7B5-366D-464E-955B-8FDEE6DB4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a1f26-0ad6-44ce-939c-e2495ef1dad8"/>
    <ds:schemaRef ds:uri="e594d087-ff2a-4f38-b271-116aaaee5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5F716FD-219B-4617-87D1-DA6B81A01B8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ESMO-Conference-Speaker-Template-ELCC-2016-wide02</Template>
  <TotalTime>80</TotalTime>
  <Words>46</Words>
  <Application>Microsoft Office PowerPoint</Application>
  <PresentationFormat>On-screen Show (16:9)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Helvetica LT Std Cond Blk</vt:lpstr>
      <vt:lpstr>Wingdings</vt:lpstr>
      <vt:lpstr>Office Theme</vt:lpstr>
      <vt:lpstr>PowerPoint Presentation</vt:lpstr>
      <vt:lpstr>DISCLOSURE INFORMATION</vt:lpstr>
      <vt:lpstr>DISCLOSURE SLIDE</vt:lpstr>
      <vt:lpstr>PowerPoint Presentation</vt:lpstr>
      <vt:lpstr>PowerPoint Presentation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Breast Cancer 2020 Presentation (PPTX Template)</dc:title>
  <dc:creator>European Society for Medical Oncology</dc:creator>
  <cp:keywords>European Society for Medical Oncology, ESMO, Breast, Cancer, 2020, Presentation, PPTX, Template</cp:keywords>
  <cp:lastModifiedBy>Mariya POZZI - ESMO</cp:lastModifiedBy>
  <cp:revision>13</cp:revision>
  <dcterms:created xsi:type="dcterms:W3CDTF">2016-02-17T10:07:52Z</dcterms:created>
  <dcterms:modified xsi:type="dcterms:W3CDTF">2020-04-15T14:42:01Z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0x0101002CE136C317D47C40A7DB6EBEEF0C8D5E</vt:lpwstr>
  </property>
  <property fmtid="{D5CDD505-2E9C-101B-9397-08002B2CF9AE}" pid="3" name="Order">
    <vt:r8>11992800</vt:r8>
  </property>
  <property fmtid="{D5CDD505-2E9C-101B-9397-08002B2CF9AE}" pid="4" name="_dlc_DocIdItemGuid">
    <vt:lpwstr>4b09e164-44f8-4934-8381-b68503f6b6d6</vt:lpwstr>
  </property>
  <property fmtid="{D5CDD505-2E9C-101B-9397-08002B2CF9AE}" pid="5" name="MSIP_Label_e13d7371-9acc-44df-9bd2-377df458e9c5_Enabled">
    <vt:lpwstr>true</vt:lpwstr>
  </property>
  <property fmtid="{D5CDD505-2E9C-101B-9397-08002B2CF9AE}" pid="6" name="MSIP_Label_e13d7371-9acc-44df-9bd2-377df458e9c5_SetDate">
    <vt:lpwstr>2020-04-07T07:45:06Z</vt:lpwstr>
  </property>
  <property fmtid="{D5CDD505-2E9C-101B-9397-08002B2CF9AE}" pid="7" name="MSIP_Label_e13d7371-9acc-44df-9bd2-377df458e9c5_Method">
    <vt:lpwstr>Standard</vt:lpwstr>
  </property>
  <property fmtid="{D5CDD505-2E9C-101B-9397-08002B2CF9AE}" pid="8" name="MSIP_Label_e13d7371-9acc-44df-9bd2-377df458e9c5_Name">
    <vt:lpwstr>Internal</vt:lpwstr>
  </property>
  <property fmtid="{D5CDD505-2E9C-101B-9397-08002B2CF9AE}" pid="9" name="MSIP_Label_e13d7371-9acc-44df-9bd2-377df458e9c5_SiteId">
    <vt:lpwstr>1a04eba1-b3c4-48d5-bc45-6fe8ff0ecca0</vt:lpwstr>
  </property>
  <property fmtid="{D5CDD505-2E9C-101B-9397-08002B2CF9AE}" pid="10" name="MSIP_Label_e13d7371-9acc-44df-9bd2-377df458e9c5_ActionId">
    <vt:lpwstr>e6fe4d53-448d-4a23-a0d0-000018e36b1e</vt:lpwstr>
  </property>
  <property fmtid="{D5CDD505-2E9C-101B-9397-08002B2CF9AE}" pid="11" name="MSIP_Label_e13d7371-9acc-44df-9bd2-377df458e9c5_ContentBits">
    <vt:lpwstr>0</vt:lpwstr>
  </property>
  <property fmtid="{D5CDD505-2E9C-101B-9397-08002B2CF9AE}" pid="12" name="Classification">
    <vt:lpwstr>[DC2] Internal</vt:lpwstr>
  </property>
</Properties>
</file>