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3"/>
  </p:sldMasterIdLst>
  <p:notesMasterIdLst>
    <p:notesMasterId r:id="rId10"/>
  </p:notesMasterIdLst>
  <p:handoutMasterIdLst>
    <p:handoutMasterId r:id="rId11"/>
  </p:handoutMasterIdLst>
  <p:sldIdLst>
    <p:sldId id="262" r:id="rId4"/>
    <p:sldId id="257" r:id="rId5"/>
    <p:sldId id="259" r:id="rId6"/>
    <p:sldId id="261" r:id="rId7"/>
    <p:sldId id="263" r:id="rId8"/>
    <p:sldId id="260" r:id="rId9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477252C-70FF-4A45-8916-0154F7AB4BFB}">
          <p14:sldIdLst>
            <p14:sldId id="262"/>
            <p14:sldId id="257"/>
            <p14:sldId id="259"/>
            <p14:sldId id="261"/>
            <p14:sldId id="263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285" userDrawn="1">
          <p15:clr>
            <a:srgbClr val="A4A3A4"/>
          </p15:clr>
        </p15:guide>
        <p15:guide id="3" pos="158" userDrawn="1">
          <p15:clr>
            <a:srgbClr val="A4A3A4"/>
          </p15:clr>
        </p15:guide>
        <p15:guide id="4" pos="5475" userDrawn="1">
          <p15:clr>
            <a:srgbClr val="A4A3A4"/>
          </p15:clr>
        </p15:guide>
        <p15:guide id="5" pos="2880" userDrawn="1">
          <p15:clr>
            <a:srgbClr val="A4A3A4"/>
          </p15:clr>
        </p15:guide>
        <p15:guide id="6" orient="horz" pos="1329" userDrawn="1">
          <p15:clr>
            <a:srgbClr val="A4A3A4"/>
          </p15:clr>
        </p15:guide>
        <p15:guide id="7" orient="horz" pos="3707">
          <p15:clr>
            <a:srgbClr val="A4A3A4"/>
          </p15:clr>
        </p15:guide>
        <p15:guide id="8" orient="horz" pos="7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4883"/>
    <a:srgbClr val="C8D23A"/>
    <a:srgbClr val="026493"/>
    <a:srgbClr val="EC6A52"/>
    <a:srgbClr val="ED6B53"/>
    <a:srgbClr val="4F8EA0"/>
    <a:srgbClr val="00646E"/>
    <a:srgbClr val="8795A0"/>
    <a:srgbClr val="56639D"/>
    <a:srgbClr val="5259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0" autoAdjust="0"/>
    <p:restoredTop sz="94643" autoAdjust="0"/>
  </p:normalViewPr>
  <p:slideViewPr>
    <p:cSldViewPr snapToGrid="0" snapToObjects="1" showGuides="1">
      <p:cViewPr varScale="1">
        <p:scale>
          <a:sx n="127" d="100"/>
          <a:sy n="127" d="100"/>
        </p:scale>
        <p:origin x="548" y="80"/>
      </p:cViewPr>
      <p:guideLst>
        <p:guide orient="horz" pos="4247"/>
        <p:guide pos="285"/>
        <p:guide pos="158"/>
        <p:guide pos="5475"/>
        <p:guide pos="2880"/>
        <p:guide orient="horz" pos="1329"/>
        <p:guide orient="horz" pos="3707"/>
        <p:guide orient="horz" pos="789"/>
      </p:guideLst>
    </p:cSldViewPr>
  </p:slideViewPr>
  <p:outlineViewPr>
    <p:cViewPr>
      <p:scale>
        <a:sx n="33" d="100"/>
        <a:sy n="33" d="100"/>
      </p:scale>
      <p:origin x="0" y="-27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196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17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3.xml"/><Relationship Id="rId11" Type="http://schemas.openxmlformats.org/officeDocument/2006/relationships/handoutMaster" Target="handoutMasters/handout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48F6101-F865-434C-8E03-1C010E47B5D0}" type="datetimeFigureOut">
              <a:rPr lang="en-US" altLang="en-US"/>
              <a:pPr>
                <a:defRPr/>
              </a:pPr>
              <a:t>2/14/2019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9BDE4E75-88DF-4ADF-8177-C8A4B91AE9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876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A7F01B5-F894-4428-8AAB-2DD80EE09C1C}" type="datetimeFigureOut">
              <a:rPr lang="en-GB"/>
              <a:pPr>
                <a:defRPr/>
              </a:pPr>
              <a:t>14/02/2019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53C4279-0E90-45C7-936D-21AD682423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843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CD05DD92-D6DE-4B04-9D2C-F9E1BE2448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751" t="3851" b="3507"/>
          <a:stretch/>
        </p:blipFill>
        <p:spPr>
          <a:xfrm>
            <a:off x="0" y="0"/>
            <a:ext cx="9144000" cy="516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83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69908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85800" y="1609200"/>
            <a:ext cx="4982737" cy="9144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b="1" i="0" cap="all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685801" y="2527609"/>
            <a:ext cx="4982737" cy="5040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ACEF02F8-2508-4C4E-AC24-F3D733A6ABE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751" t="3851" r="73359" b="74723"/>
          <a:stretch/>
        </p:blipFill>
        <p:spPr>
          <a:xfrm>
            <a:off x="365760" y="0"/>
            <a:ext cx="2316480" cy="1193800"/>
          </a:xfrm>
          <a:prstGeom prst="rect">
            <a:avLst/>
          </a:prstGeom>
        </p:spPr>
      </p:pic>
      <p:pic>
        <p:nvPicPr>
          <p:cNvPr id="5" name="Picture 4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38EDC927-CB48-4E7C-9D60-72CA3929ECF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13328" y="4665691"/>
            <a:ext cx="566943" cy="23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1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1409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40000" y="1584722"/>
            <a:ext cx="8056800" cy="3015156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3215BD07-7521-415B-8133-2F8797F439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62" t="7953" r="73359" b="79191"/>
          <a:stretch/>
        </p:blipFill>
        <p:spPr>
          <a:xfrm>
            <a:off x="320040" y="4599878"/>
            <a:ext cx="1037389" cy="366596"/>
          </a:xfrm>
          <a:prstGeom prst="rect">
            <a:avLst/>
          </a:prstGeom>
        </p:spPr>
      </p:pic>
      <p:pic>
        <p:nvPicPr>
          <p:cNvPr id="4" name="Picture 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666685C2-793B-4046-B7F1-B06E8710A7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13328" y="4665691"/>
            <a:ext cx="566943" cy="23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67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37681" y="1584722"/>
            <a:ext cx="3413637" cy="301022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079509" y="1585042"/>
            <a:ext cx="4528800" cy="3009900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0855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855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50CABD11-3119-4343-9BEA-E61A1D142F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62" t="7953" r="73359" b="79191"/>
          <a:stretch/>
        </p:blipFill>
        <p:spPr>
          <a:xfrm>
            <a:off x="320040" y="4599878"/>
            <a:ext cx="1037389" cy="366596"/>
          </a:xfrm>
          <a:prstGeom prst="rect">
            <a:avLst/>
          </a:prstGeom>
        </p:spPr>
      </p:pic>
      <p:pic>
        <p:nvPicPr>
          <p:cNvPr id="8" name="Picture 7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F6968041-38CA-4BED-BF30-E9EAE9CBE0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13328" y="4665691"/>
            <a:ext cx="566943" cy="23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26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40000" y="3099109"/>
            <a:ext cx="8056800" cy="1495513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35000"/>
              <a:buFont typeface="Wingdings" charset="2"/>
              <a:buNone/>
              <a:tabLst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40000" y="1584722"/>
            <a:ext cx="8056800" cy="1421461"/>
          </a:xfrm>
        </p:spPr>
        <p:txBody>
          <a:bodyPr>
            <a:no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9DAAE10-0A30-458C-8F73-C40B24CBE3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62" t="7953" r="73359" b="79191"/>
          <a:stretch/>
        </p:blipFill>
        <p:spPr>
          <a:xfrm>
            <a:off x="320040" y="4599878"/>
            <a:ext cx="1037389" cy="366596"/>
          </a:xfrm>
          <a:prstGeom prst="rect">
            <a:avLst/>
          </a:prstGeom>
        </p:spPr>
      </p:pic>
      <p:pic>
        <p:nvPicPr>
          <p:cNvPr id="8" name="Picture 7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C7C34236-0318-4269-A9D3-BA707875BB8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13328" y="4665691"/>
            <a:ext cx="566943" cy="23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70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40000" y="1584722"/>
            <a:ext cx="8056800" cy="301022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7556938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7556938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BED5DC0-CBD4-46F7-894E-D3ADC6F15A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62" t="7953" r="73359" b="79191"/>
          <a:stretch/>
        </p:blipFill>
        <p:spPr>
          <a:xfrm>
            <a:off x="320040" y="4599878"/>
            <a:ext cx="1037389" cy="366596"/>
          </a:xfrm>
          <a:prstGeom prst="rect">
            <a:avLst/>
          </a:prstGeom>
        </p:spPr>
      </p:pic>
      <p:pic>
        <p:nvPicPr>
          <p:cNvPr id="6" name="Picture 5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017AE67D-3CFB-41DB-82A1-2BE6A725E6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13328" y="4665691"/>
            <a:ext cx="566943" cy="23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46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40000" y="1584722"/>
            <a:ext cx="8236800" cy="301022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7C548F4-8558-4881-B13E-1E378D4918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62" t="7953" r="73359" b="79191"/>
          <a:stretch/>
        </p:blipFill>
        <p:spPr>
          <a:xfrm>
            <a:off x="320040" y="4599878"/>
            <a:ext cx="1037389" cy="366596"/>
          </a:xfrm>
          <a:prstGeom prst="rect">
            <a:avLst/>
          </a:prstGeom>
        </p:spPr>
      </p:pic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A0C781C3-8F1A-4AA4-87C0-FC328774C40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13328" y="4665691"/>
            <a:ext cx="566943" cy="23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3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442294" y="1700040"/>
            <a:ext cx="5193371" cy="223138"/>
          </a:xfrm>
        </p:spPr>
        <p:txBody>
          <a:bodyPr tIns="140400" anchor="ctr">
            <a:noAutofit/>
          </a:bodyPr>
          <a:lstStyle>
            <a:lvl1pPr marL="0" indent="0" rtl="0">
              <a:buFontTx/>
              <a:buNone/>
              <a:defRPr lang="en-US" sz="1700" b="1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442294" y="1998365"/>
            <a:ext cx="5193370" cy="202856"/>
          </a:xfr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1700" b="0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442294" y="2203200"/>
            <a:ext cx="5193370" cy="223200"/>
          </a:xfr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1700" b="0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fr-CH" dirty="0"/>
              <a:t>Click to edit Master text style</a:t>
            </a:r>
          </a:p>
        </p:txBody>
      </p:sp>
      <p:pic>
        <p:nvPicPr>
          <p:cNvPr id="12" name="Picture 11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21DD2DF3-1B7A-4EFE-BEAF-054B1D6639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751" t="3851" r="73359" b="74723"/>
          <a:stretch/>
        </p:blipFill>
        <p:spPr>
          <a:xfrm>
            <a:off x="365760" y="0"/>
            <a:ext cx="2316480" cy="1193800"/>
          </a:xfrm>
          <a:prstGeom prst="rect">
            <a:avLst/>
          </a:prstGeom>
        </p:spPr>
      </p:pic>
      <p:pic>
        <p:nvPicPr>
          <p:cNvPr id="13" name="Picture 12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A4DAE7EE-AD28-4F38-8C4F-DB3B305DE5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13328" y="4665691"/>
            <a:ext cx="566943" cy="234969"/>
          </a:xfrm>
          <a:prstGeom prst="rect">
            <a:avLst/>
          </a:prstGeom>
        </p:spPr>
      </p:pic>
      <p:sp>
        <p:nvSpPr>
          <p:cNvPr id="9" name="TextBox 7">
            <a:extLst>
              <a:ext uri="{FF2B5EF4-FFF2-40B4-BE49-F238E27FC236}">
                <a16:creationId xmlns:a16="http://schemas.microsoft.com/office/drawing/2014/main" id="{217FEA78-2924-445E-92AD-5FD910306FB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2294" y="2903968"/>
            <a:ext cx="3776240" cy="1390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>
              <a:defRPr/>
            </a:pPr>
            <a:endParaRPr lang="en-US" altLang="en-US" sz="1550" kern="1200" baseline="30000" dirty="0">
              <a:solidFill>
                <a:schemeClr val="tx1"/>
              </a:solidFill>
              <a:latin typeface="Arial Narrow" pitchFamily="34" charset="0"/>
              <a:ea typeface="MS PGothic" pitchFamily="34" charset="-128"/>
              <a:cs typeface="+mn-cs"/>
            </a:endParaRPr>
          </a:p>
          <a:p>
            <a:pPr eaLnBrk="1" hangingPunct="1">
              <a:defRPr/>
            </a:pPr>
            <a:r>
              <a:rPr lang="en-GB" altLang="en-US" sz="1550" b="1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European Society for Medical Oncology (ESMO)</a:t>
            </a:r>
          </a:p>
          <a:p>
            <a:pPr eaLnBrk="1" hangingPunct="1">
              <a:defRPr/>
            </a:pPr>
            <a:r>
              <a:rPr lang="en-US" altLang="en-US" sz="155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Via Ginevra 4, CH-6900 Lugano</a:t>
            </a:r>
            <a:br>
              <a:rPr lang="en-US" altLang="en-US" sz="155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</a:br>
            <a:r>
              <a:rPr lang="en-US" altLang="en-US" sz="155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T. +41 (0)91 973 19 00</a:t>
            </a:r>
            <a:br>
              <a:rPr lang="en-US" altLang="en-US" sz="155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</a:br>
            <a:r>
              <a:rPr lang="en-US" altLang="en-US" sz="155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F. +41 (0)91 973 19 02</a:t>
            </a:r>
            <a:br>
              <a:rPr lang="en-US" altLang="en-US" sz="155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</a:br>
            <a:r>
              <a:rPr lang="en-US" altLang="en-US" sz="155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esmo.org</a:t>
            </a:r>
          </a:p>
          <a:p>
            <a:pPr eaLnBrk="1" hangingPunct="1">
              <a:defRPr/>
            </a:pPr>
            <a:r>
              <a:rPr lang="en-US" altLang="en-US" sz="155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esmo@esmo.org</a:t>
            </a:r>
          </a:p>
          <a:p>
            <a:pPr eaLnBrk="1" hangingPunct="1">
              <a:defRPr/>
            </a:pPr>
            <a:endParaRPr lang="en-US" altLang="en-US" sz="1800" baseline="300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66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0000" y="205979"/>
            <a:ext cx="80568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0855" y="1200151"/>
            <a:ext cx="805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46" r:id="rId1"/>
    <p:sldLayoutId id="2147493640" r:id="rId2"/>
    <p:sldLayoutId id="2147493641" r:id="rId3"/>
    <p:sldLayoutId id="2147493642" r:id="rId4"/>
    <p:sldLayoutId id="2147493643" r:id="rId5"/>
    <p:sldLayoutId id="2147493644" r:id="rId6"/>
    <p:sldLayoutId id="2147493645" r:id="rId7"/>
    <p:sldLayoutId id="2147493647" r:id="rId8"/>
    <p:sldLayoutId id="2147493648" r:id="rId9"/>
  </p:sldLayoutIdLst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tx1">
              <a:lumMod val="50000"/>
              <a:lumOff val="50000"/>
            </a:schemeClr>
          </a:solidFill>
          <a:latin typeface="Arial Narrow"/>
          <a:ea typeface="MS PGothic" pitchFamily="34" charset="-128"/>
          <a:cs typeface="Arial Narrow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bg1">
              <a:lumMod val="65000"/>
            </a:schemeClr>
          </a:solidFill>
          <a:latin typeface="Arial Narrow"/>
          <a:ea typeface="MS PGothic" pitchFamily="34" charset="-128"/>
          <a:cs typeface="Arial Narrow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0538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1452023"/>
            <a:ext cx="4982737" cy="823302"/>
          </a:xfrm>
        </p:spPr>
        <p:txBody>
          <a:bodyPr/>
          <a:lstStyle/>
          <a:p>
            <a:r>
              <a:rPr lang="en-US" dirty="0"/>
              <a:t>DISCLOSURE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2" y="2364000"/>
            <a:ext cx="8036169" cy="415499"/>
          </a:xfrm>
        </p:spPr>
        <p:txBody>
          <a:bodyPr/>
          <a:lstStyle/>
          <a:p>
            <a:r>
              <a:rPr lang="en-US" dirty="0"/>
              <a:t>Please state your disclosure (even if you have nothing to declare)</a:t>
            </a:r>
          </a:p>
        </p:txBody>
      </p:sp>
    </p:spTree>
    <p:extLst>
      <p:ext uri="{BB962C8B-B14F-4D97-AF65-F5344CB8AC3E}">
        <p14:creationId xmlns:p14="http://schemas.microsoft.com/office/powerpoint/2010/main" val="326564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52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E5E4B-D515-4A46-9410-38EC1B5C1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9F834A-AA43-490A-8069-901337866E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8D053C-FFB9-4F22-B77E-F3E3867181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386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062791-740F-41B5-BF4F-15BC2CAE2CA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A3689-A876-43BA-812A-CD428863FA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6D3B8AB-739E-4617-A5DD-03C56558D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52C40-CE7D-470F-A743-E04E0E99DC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57B906-A996-44A8-A4FA-C7A1BB734B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C5ADF9-2962-4772-B564-C521C5C2FA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5C2BCE6-5EAC-464F-990A-F2AC96E4EB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226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9">
      <a:dk1>
        <a:sysClr val="windowText" lastClr="000000"/>
      </a:dk1>
      <a:lt1>
        <a:sysClr val="window" lastClr="FFFFFF"/>
      </a:lt1>
      <a:dk2>
        <a:srgbClr val="6E1E50"/>
      </a:dk2>
      <a:lt2>
        <a:srgbClr val="EEECE1"/>
      </a:lt2>
      <a:accent1>
        <a:srgbClr val="1E325F"/>
      </a:accent1>
      <a:accent2>
        <a:srgbClr val="6E1E50"/>
      </a:accent2>
      <a:accent3>
        <a:srgbClr val="7D8232"/>
      </a:accent3>
      <a:accent4>
        <a:srgbClr val="32502D"/>
      </a:accent4>
      <a:accent5>
        <a:srgbClr val="8795A0"/>
      </a:accent5>
      <a:accent6>
        <a:srgbClr val="56639D"/>
      </a:accent6>
      <a:hlink>
        <a:srgbClr val="000000"/>
      </a:hlink>
      <a:folHlink>
        <a:srgbClr val="000000"/>
      </a:folHlink>
    </a:clrScheme>
    <a:fontScheme name="Custom 6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dirty="0" smtClean="0">
            <a:latin typeface="+mn-lt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i="0" u="none" strike="noStrike" kern="1200" baseline="0" dirty="0" smtClean="0">
            <a:latin typeface="Arial Narrow"/>
            <a:ea typeface="+mn-ea"/>
            <a:cs typeface="Arial Narrow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E136C317D47C40A7DB6EBEEF0C8D5E" ma:contentTypeVersion="263" ma:contentTypeDescription="Create a new document." ma:contentTypeScope="" ma:versionID="c0ef06deabd17141aeb998547799310a">
  <xsd:schema xmlns:xsd="http://www.w3.org/2001/XMLSchema" xmlns:xs="http://www.w3.org/2001/XMLSchema" xmlns:p="http://schemas.microsoft.com/office/2006/metadata/properties" xmlns:ns2="bbaa1f26-0ad6-44ce-939c-e2495ef1dad8" xmlns:ns3="e594d087-ff2a-4f38-b271-116aaaee5c3e" targetNamespace="http://schemas.microsoft.com/office/2006/metadata/properties" ma:root="true" ma:fieldsID="44b95a012734629a2b3f2eddca791fe0" ns2:_="" ns3:_="">
    <xsd:import namespace="bbaa1f26-0ad6-44ce-939c-e2495ef1dad8"/>
    <xsd:import namespace="e594d087-ff2a-4f38-b271-116aaaee5c3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a1f26-0ad6-44ce-939c-e2495ef1dad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94d087-ff2a-4f38-b271-116aaaee5c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35ff43d-26a7-42ea-a8c4-18be9aacb69b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D68FAF5BEF1D47AE02A57010C86C80" ma:contentTypeVersion="12" ma:contentTypeDescription="Create a new document." ma:contentTypeScope="" ma:versionID="9b6ae143b8fd9c8c16e9a1ae1a5a4a49">
  <xsd:schema xmlns:xsd="http://www.w3.org/2001/XMLSchema" xmlns:xs="http://www.w3.org/2001/XMLSchema" xmlns:p="http://schemas.microsoft.com/office/2006/metadata/properties" xmlns:ns2="f2483e31-e864-4e71-94e2-cc286e69fb61" xmlns:ns3="235ff43d-26a7-42ea-a8c4-18be9aacb69b" targetNamespace="http://schemas.microsoft.com/office/2006/metadata/properties" ma:root="true" ma:fieldsID="b4fec106d6c41b2d55ef57c0a06e7ec5" ns2:_="" ns3:_="">
    <xsd:import namespace="f2483e31-e864-4e71-94e2-cc286e69fb61"/>
    <xsd:import namespace="235ff43d-26a7-42ea-a8c4-18be9aacb6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483e31-e864-4e71-94e2-cc286e69fb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5ff43d-26a7-42ea-a8c4-18be9aacb69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7ED70D-5E24-40AB-A486-661BC37F41AD}"/>
</file>

<file path=customXml/itemProps2.xml><?xml version="1.0" encoding="utf-8"?>
<ds:datastoreItem xmlns:ds="http://schemas.openxmlformats.org/officeDocument/2006/customXml" ds:itemID="{D6DA2DDA-4E94-49B3-BE48-28E9F156685D}">
  <ds:schemaRefs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499A576-ED3E-486C-AC26-B128A9A5011D}"/>
</file>

<file path=customXml/itemProps4.xml><?xml version="1.0" encoding="utf-8"?>
<ds:datastoreItem xmlns:ds="http://schemas.openxmlformats.org/officeDocument/2006/customXml" ds:itemID="{6C3C98E4-58F3-4DD3-B879-6587DE73764C}"/>
</file>

<file path=docProps/app.xml><?xml version="1.0" encoding="utf-8"?>
<Properties xmlns="http://schemas.openxmlformats.org/officeDocument/2006/extended-properties" xmlns:vt="http://schemas.openxmlformats.org/officeDocument/2006/docPropsVTypes">
  <Template>ESMO-Conference-Speaker-Template-ELCC-2016-wide02</Template>
  <TotalTime>32</TotalTime>
  <Words>15</Words>
  <Application>Microsoft Office PowerPoint</Application>
  <PresentationFormat>On-screen Show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PGothic</vt:lpstr>
      <vt:lpstr>MS PGothic</vt:lpstr>
      <vt:lpstr>Arial</vt:lpstr>
      <vt:lpstr>Arial Narrow</vt:lpstr>
      <vt:lpstr>Calibri</vt:lpstr>
      <vt:lpstr>Wingdings</vt:lpstr>
      <vt:lpstr>Office Theme</vt:lpstr>
      <vt:lpstr>PowerPoint Presentation</vt:lpstr>
      <vt:lpstr>DISCLOSURE SLIDE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Daura MELLA - ESMO</dc:creator>
  <cp:lastModifiedBy>Francesca MAINO - ESMO</cp:lastModifiedBy>
  <cp:revision>18</cp:revision>
  <dcterms:created xsi:type="dcterms:W3CDTF">2016-02-17T10:07:52Z</dcterms:created>
  <dcterms:modified xsi:type="dcterms:W3CDTF">2019-02-14T08:14:22Z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0x0101000CD68FAF5BEF1D47AE02A57010C86C80</vt:lpwstr>
  </property>
  <property fmtid="{D5CDD505-2E9C-101B-9397-08002B2CF9AE}" pid="3" name="Order">
    <vt:r8>12125400</vt:r8>
  </property>
  <property fmtid="{D5CDD505-2E9C-101B-9397-08002B2CF9AE}" pid="4" name="_dlc_DocIdItemGuid">
    <vt:lpwstr>ea9c1205-3adb-59cc-a1a0-e27e586a3fc5</vt:lpwstr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dlc_DocId">
    <vt:lpwstr>P2HCDK7ER42K-171560029-121254</vt:lpwstr>
  </property>
  <property fmtid="{D5CDD505-2E9C-101B-9397-08002B2CF9AE}" pid="8" name="_dlc_DocIdUrl">
    <vt:lpwstr>https://esmo365.sharepoint.com/sites/CENTRALREPOSITORY/_layouts/15/DocIdRedir.aspx?ID=P2HCDK7ER42K-171560029-121254, P2HCDK7ER42K-171560029-121254</vt:lpwstr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</Properties>
</file>