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</p:sldMasterIdLst>
  <p:notesMasterIdLst>
    <p:notesMasterId r:id="rId10"/>
  </p:notesMasterIdLst>
  <p:handoutMasterIdLst>
    <p:handoutMasterId r:id="rId11"/>
  </p:handoutMasterIdLst>
  <p:sldIdLst>
    <p:sldId id="262" r:id="rId4"/>
    <p:sldId id="257" r:id="rId5"/>
    <p:sldId id="259" r:id="rId6"/>
    <p:sldId id="261" r:id="rId7"/>
    <p:sldId id="263" r:id="rId8"/>
    <p:sldId id="260" r:id="rId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477252C-70FF-4A45-8916-0154F7AB4BFB}">
          <p14:sldIdLst>
            <p14:sldId id="262"/>
            <p14:sldId id="257"/>
            <p14:sldId id="259"/>
            <p14:sldId id="261"/>
            <p14:sldId id="263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883"/>
    <a:srgbClr val="C8D23A"/>
    <a:srgbClr val="026493"/>
    <a:srgbClr val="EC6A52"/>
    <a:srgbClr val="ED6B53"/>
    <a:srgbClr val="4F8EA0"/>
    <a:srgbClr val="00646E"/>
    <a:srgbClr val="8795A0"/>
    <a:srgbClr val="56639D"/>
    <a:srgbClr val="52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 autoAdjust="0"/>
    <p:restoredTop sz="94643" autoAdjust="0"/>
  </p:normalViewPr>
  <p:slideViewPr>
    <p:cSldViewPr snapToGrid="0" snapToObjects="1" showGuides="1">
      <p:cViewPr varScale="1">
        <p:scale>
          <a:sx n="127" d="100"/>
          <a:sy n="127" d="100"/>
        </p:scale>
        <p:origin x="548" y="80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196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3.xml"/><Relationship Id="rId11" Type="http://schemas.openxmlformats.org/officeDocument/2006/relationships/handoutMaster" Target="handoutMasters/handout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2/14/2019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14/02/2019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D05DD92-D6DE-4B04-9D2C-F9E1BE2448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751" t="3851" b="3507"/>
          <a:stretch/>
        </p:blipFill>
        <p:spPr>
          <a:xfrm>
            <a:off x="0" y="0"/>
            <a:ext cx="9144000" cy="51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CEF02F8-2508-4C4E-AC24-F3D733A6AB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751" t="3851" r="73359" b="74723"/>
          <a:stretch/>
        </p:blipFill>
        <p:spPr>
          <a:xfrm>
            <a:off x="365760" y="0"/>
            <a:ext cx="2316480" cy="1193800"/>
          </a:xfrm>
          <a:prstGeom prst="rect">
            <a:avLst/>
          </a:prstGeom>
        </p:spPr>
      </p:pic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38EDC927-CB48-4E7C-9D60-72CA3929EC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13328" y="4665691"/>
            <a:ext cx="566943" cy="2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215BD07-7521-415B-8133-2F8797F439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62" t="7953" r="73359" b="79191"/>
          <a:stretch/>
        </p:blipFill>
        <p:spPr>
          <a:xfrm>
            <a:off x="320040" y="4599878"/>
            <a:ext cx="1037389" cy="366596"/>
          </a:xfrm>
          <a:prstGeom prst="rect">
            <a:avLst/>
          </a:prstGeom>
        </p:spPr>
      </p:pic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666685C2-793B-4046-B7F1-B06E8710A7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13328" y="4665691"/>
            <a:ext cx="566943" cy="2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0CABD11-3119-4343-9BEA-E61A1D142F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62" t="7953" r="73359" b="79191"/>
          <a:stretch/>
        </p:blipFill>
        <p:spPr>
          <a:xfrm>
            <a:off x="320040" y="4599878"/>
            <a:ext cx="1037389" cy="366596"/>
          </a:xfrm>
          <a:prstGeom prst="rect">
            <a:avLst/>
          </a:prstGeom>
        </p:spPr>
      </p:pic>
      <p:pic>
        <p:nvPicPr>
          <p:cNvPr id="8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F6968041-38CA-4BED-BF30-E9EAE9CBE0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13328" y="4665691"/>
            <a:ext cx="566943" cy="2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9DAAE10-0A30-458C-8F73-C40B24CBE3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62" t="7953" r="73359" b="79191"/>
          <a:stretch/>
        </p:blipFill>
        <p:spPr>
          <a:xfrm>
            <a:off x="320040" y="4599878"/>
            <a:ext cx="1037389" cy="366596"/>
          </a:xfrm>
          <a:prstGeom prst="rect">
            <a:avLst/>
          </a:prstGeom>
        </p:spPr>
      </p:pic>
      <p:pic>
        <p:nvPicPr>
          <p:cNvPr id="8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C7C34236-0318-4269-A9D3-BA707875BB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13328" y="4665691"/>
            <a:ext cx="566943" cy="2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BED5DC0-CBD4-46F7-894E-D3ADC6F15A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62" t="7953" r="73359" b="79191"/>
          <a:stretch/>
        </p:blipFill>
        <p:spPr>
          <a:xfrm>
            <a:off x="320040" y="4599878"/>
            <a:ext cx="1037389" cy="366596"/>
          </a:xfrm>
          <a:prstGeom prst="rect">
            <a:avLst/>
          </a:prstGeom>
        </p:spPr>
      </p:pic>
      <p:pic>
        <p:nvPicPr>
          <p:cNvPr id="6" name="Picture 5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17AE67D-3CFB-41DB-82A1-2BE6A725E6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13328" y="4665691"/>
            <a:ext cx="566943" cy="2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7C548F4-8558-4881-B13E-1E378D4918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62" t="7953" r="73359" b="79191"/>
          <a:stretch/>
        </p:blipFill>
        <p:spPr>
          <a:xfrm>
            <a:off x="320040" y="4599878"/>
            <a:ext cx="1037389" cy="366596"/>
          </a:xfrm>
          <a:prstGeom prst="rect">
            <a:avLst/>
          </a:prstGeom>
        </p:spPr>
      </p:pic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A0C781C3-8F1A-4AA4-87C0-FC328774C4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13328" y="4665691"/>
            <a:ext cx="566943" cy="23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42294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42294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42294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  <p:pic>
        <p:nvPicPr>
          <p:cNvPr id="12" name="Picture 1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1DD2DF3-1B7A-4EFE-BEAF-054B1D6639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751" t="3851" r="73359" b="74723"/>
          <a:stretch/>
        </p:blipFill>
        <p:spPr>
          <a:xfrm>
            <a:off x="365760" y="0"/>
            <a:ext cx="2316480" cy="1193800"/>
          </a:xfrm>
          <a:prstGeom prst="rect">
            <a:avLst/>
          </a:prstGeom>
        </p:spPr>
      </p:pic>
      <p:pic>
        <p:nvPicPr>
          <p:cNvPr id="13" name="Picture 1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A4DAE7EE-AD28-4F38-8C4F-DB3B305DE5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13328" y="4665691"/>
            <a:ext cx="566943" cy="234969"/>
          </a:xfrm>
          <a:prstGeom prst="rect">
            <a:avLst/>
          </a:prstGeom>
        </p:spPr>
      </p:pic>
      <p:sp>
        <p:nvSpPr>
          <p:cNvPr id="9" name="TextBox 7">
            <a:extLst>
              <a:ext uri="{FF2B5EF4-FFF2-40B4-BE49-F238E27FC236}">
                <a16:creationId xmlns:a16="http://schemas.microsoft.com/office/drawing/2014/main" id="{217FEA78-2924-445E-92AD-5FD910306F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2294" y="2903968"/>
            <a:ext cx="3776240" cy="139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endParaRPr lang="en-US" altLang="en-US" sz="1550" kern="1200" baseline="30000" dirty="0">
              <a:solidFill>
                <a:schemeClr val="tx1"/>
              </a:solidFill>
              <a:latin typeface="Arial Narrow" pitchFamily="34" charset="0"/>
              <a:ea typeface="MS PGothic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GB" altLang="en-US" sz="1550" b="1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European Society for Medical Oncology (ESMO)</a:t>
            </a:r>
          </a:p>
          <a:p>
            <a:pPr eaLnBrk="1" hangingPunct="1">
              <a:defRPr/>
            </a:pPr>
            <a:r>
              <a:rPr lang="en-US" altLang="en-US" sz="155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Via Ginevra 4, CH-6900 Lugano</a:t>
            </a:r>
            <a:br>
              <a:rPr lang="en-US" altLang="en-US" sz="155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155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T. +41 (0)91 973 19 00</a:t>
            </a:r>
            <a:br>
              <a:rPr lang="en-US" altLang="en-US" sz="155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155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F. +41 (0)91 973 19 02</a:t>
            </a:r>
            <a:br>
              <a:rPr lang="en-US" altLang="en-US" sz="155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</a:br>
            <a:r>
              <a:rPr lang="en-US" altLang="en-US" sz="155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esmo.org</a:t>
            </a:r>
          </a:p>
          <a:p>
            <a:pPr eaLnBrk="1" hangingPunct="1">
              <a:defRPr/>
            </a:pPr>
            <a:r>
              <a:rPr lang="en-US" altLang="en-US" sz="1550" kern="1200" baseline="30000" dirty="0">
                <a:solidFill>
                  <a:schemeClr val="tx1"/>
                </a:solidFill>
                <a:latin typeface="Arial Narrow" pitchFamily="34" charset="0"/>
                <a:ea typeface="MS PGothic" pitchFamily="34" charset="-128"/>
                <a:cs typeface="+mn-cs"/>
              </a:rPr>
              <a:t>esmo@esmo.org</a:t>
            </a: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6" r:id="rId1"/>
    <p:sldLayoutId id="2147493640" r:id="rId2"/>
    <p:sldLayoutId id="2147493641" r:id="rId3"/>
    <p:sldLayoutId id="2147493642" r:id="rId4"/>
    <p:sldLayoutId id="2147493643" r:id="rId5"/>
    <p:sldLayoutId id="2147493644" r:id="rId6"/>
    <p:sldLayoutId id="2147493645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53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452023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2" y="2364000"/>
            <a:ext cx="8036169" cy="415499"/>
          </a:xfrm>
        </p:spPr>
        <p:txBody>
          <a:bodyPr/>
          <a:lstStyle/>
          <a:p>
            <a:r>
              <a:rPr lang="en-US" dirty="0"/>
              <a:t>Please state your disclosure (even if you have nothing to declare)</a:t>
            </a:r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E5E4B-D515-4A46-9410-38EC1B5C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F834A-AA43-490A-8069-901337866E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D053C-FFB9-4F22-B77E-F3E3867181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38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062791-740F-41B5-BF4F-15BC2CAE2CA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A3689-A876-43BA-812A-CD428863FA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D3B8AB-739E-4617-A5DD-03C56558D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52C40-CE7D-470F-A743-E04E0E99DC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57B906-A996-44A8-A4FA-C7A1BB734B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C5ADF9-2962-4772-B564-C521C5C2FA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C2BCE6-5EAC-464F-990A-F2AC96E4EB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22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E136C317D47C40A7DB6EBEEF0C8D5E" ma:contentTypeVersion="263" ma:contentTypeDescription="Create a new document." ma:contentTypeScope="" ma:versionID="c0ef06deabd17141aeb998547799310a">
  <xsd:schema xmlns:xsd="http://www.w3.org/2001/XMLSchema" xmlns:xs="http://www.w3.org/2001/XMLSchema" xmlns:p="http://schemas.microsoft.com/office/2006/metadata/properties" xmlns:ns2="bbaa1f26-0ad6-44ce-939c-e2495ef1dad8" xmlns:ns3="e594d087-ff2a-4f38-b271-116aaaee5c3e" targetNamespace="http://schemas.microsoft.com/office/2006/metadata/properties" ma:root="true" ma:fieldsID="44b95a012734629a2b3f2eddca791fe0" ns2:_="" ns3:_="">
    <xsd:import namespace="bbaa1f26-0ad6-44ce-939c-e2495ef1dad8"/>
    <xsd:import namespace="e594d087-ff2a-4f38-b271-116aaaee5c3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a1f26-0ad6-44ce-939c-e2495ef1dad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4d087-ff2a-4f38-b271-116aaaee5c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35ff43d-26a7-42ea-a8c4-18be9aacb69b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68FAF5BEF1D47AE02A57010C86C80" ma:contentTypeVersion="12" ma:contentTypeDescription="Create a new document." ma:contentTypeScope="" ma:versionID="9b6ae143b8fd9c8c16e9a1ae1a5a4a49">
  <xsd:schema xmlns:xsd="http://www.w3.org/2001/XMLSchema" xmlns:xs="http://www.w3.org/2001/XMLSchema" xmlns:p="http://schemas.microsoft.com/office/2006/metadata/properties" xmlns:ns2="f2483e31-e864-4e71-94e2-cc286e69fb61" xmlns:ns3="235ff43d-26a7-42ea-a8c4-18be9aacb69b" targetNamespace="http://schemas.microsoft.com/office/2006/metadata/properties" ma:root="true" ma:fieldsID="b4fec106d6c41b2d55ef57c0a06e7ec5" ns2:_="" ns3:_="">
    <xsd:import namespace="f2483e31-e864-4e71-94e2-cc286e69fb61"/>
    <xsd:import namespace="235ff43d-26a7-42ea-a8c4-18be9aacb6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83e31-e864-4e71-94e2-cc286e69f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ff43d-26a7-42ea-a8c4-18be9aacb69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7ED70D-5E24-40AB-A486-661BC37F41AD}"/>
</file>

<file path=customXml/itemProps2.xml><?xml version="1.0" encoding="utf-8"?>
<ds:datastoreItem xmlns:ds="http://schemas.openxmlformats.org/officeDocument/2006/customXml" ds:itemID="{D6DA2DDA-4E94-49B3-BE48-28E9F156685D}">
  <ds:schemaRefs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99A576-ED3E-486C-AC26-B128A9A5011D}"/>
</file>

<file path=customXml/itemProps4.xml><?xml version="1.0" encoding="utf-8"?>
<ds:datastoreItem xmlns:ds="http://schemas.openxmlformats.org/officeDocument/2006/customXml" ds:itemID="{6C3C98E4-58F3-4DD3-B879-6587DE73764C}"/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32</TotalTime>
  <Words>15</Words>
  <Application>Microsoft Office PowerPoint</Application>
  <PresentationFormat>On-screen Show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MS PGothic</vt:lpstr>
      <vt:lpstr>Arial</vt:lpstr>
      <vt:lpstr>Arial Narrow</vt:lpstr>
      <vt:lpstr>Calibri</vt:lpstr>
      <vt:lpstr>Wingdings</vt:lpstr>
      <vt:lpstr>Office Theme</vt:lpstr>
      <vt:lpstr>PowerPoint Presentation</vt:lpstr>
      <vt:lpstr>DISCLOSURE SLIDE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Daura MELLA - ESMO</dc:creator>
  <cp:lastModifiedBy>Francesca MAINO - ESMO</cp:lastModifiedBy>
  <cp:revision>18</cp:revision>
  <dcterms:created xsi:type="dcterms:W3CDTF">2016-02-17T10:07:52Z</dcterms:created>
  <dcterms:modified xsi:type="dcterms:W3CDTF">2019-02-14T08:14:22Z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0x0101000CD68FAF5BEF1D47AE02A57010C86C80</vt:lpwstr>
  </property>
  <property fmtid="{D5CDD505-2E9C-101B-9397-08002B2CF9AE}" pid="3" name="Order">
    <vt:r8>12125400</vt:r8>
  </property>
  <property fmtid="{D5CDD505-2E9C-101B-9397-08002B2CF9AE}" pid="4" name="_dlc_DocIdItemGuid">
    <vt:lpwstr>ea9c1205-3adb-59cc-a1a0-e27e586a3fc5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dlc_DocId">
    <vt:lpwstr>P2HCDK7ER42K-171560029-121254</vt:lpwstr>
  </property>
  <property fmtid="{D5CDD505-2E9C-101B-9397-08002B2CF9AE}" pid="8" name="_dlc_DocIdUrl">
    <vt:lpwstr>https://esmo365.sharepoint.com/sites/CENTRALREPOSITORY/_layouts/15/DocIdRedir.aspx?ID=P2HCDK7ER42K-171560029-121254, P2HCDK7ER42K-171560029-121254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