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61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A52"/>
    <a:srgbClr val="ED6B53"/>
    <a:srgbClr val="4F8EA0"/>
    <a:srgbClr val="026493"/>
    <a:srgbClr val="00646E"/>
    <a:srgbClr val="8795A0"/>
    <a:srgbClr val="56639D"/>
    <a:srgbClr val="525986"/>
    <a:srgbClr val="729D8D"/>
    <a:srgbClr val="4F8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514" y="72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7/10/2019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10/07/2019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latin typeface="Arial Narrow"/>
                <a:ea typeface="+mn-ea"/>
                <a:cs typeface="Arial Narrow"/>
              </a:rPr>
              <a:t>esmo</a:t>
            </a:r>
            <a:r>
              <a:rPr lang="en-US" sz="1600" i="0" u="none" strike="noStrike" kern="1200" baseline="0" dirty="0">
                <a:latin typeface="Arial Narrow"/>
                <a:ea typeface="+mn-ea"/>
                <a:cs typeface="Arial Narrow"/>
              </a:rPr>
              <a:t>.org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3FDB71-CA93-4675-9EC2-3A49227BE0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963" y="392079"/>
            <a:ext cx="1936800" cy="37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62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Ginevra 4, CH-6900 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6000" y="4779078"/>
            <a:ext cx="715352" cy="18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7506D9-11D1-4EDF-8D7F-95F25EAFBD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50AF0F-96E1-4951-85F4-89C23720670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27601" y="4594623"/>
            <a:ext cx="1663197" cy="32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 7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0" name="Sottotitolo 7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322C-03DC-40AF-848F-60C350D0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02B1F-9F4D-4097-8644-8406438199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CBB84-2474-4C31-9AD4-53A1F6B661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97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DA2DDA-4E94-49B3-BE48-28E9F156685D}">
  <ds:schemaRefs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23</TotalTime>
  <Words>15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cp:lastModifiedBy>Simona TETTAMANTI - ESMO</cp:lastModifiedBy>
  <cp:revision>10</cp:revision>
  <dcterms:created xsi:type="dcterms:W3CDTF">2016-02-17T10:07:52Z</dcterms:created>
  <dcterms:modified xsi:type="dcterms:W3CDTF">2019-07-10T16:25:00Z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