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61" r:id="rId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47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  <p15:guide id="7" orient="horz" pos="3707">
          <p15:clr>
            <a:srgbClr val="A4A3A4"/>
          </p15:clr>
        </p15:guide>
        <p15:guide id="8" orient="horz" pos="7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A52"/>
    <a:srgbClr val="ED6B53"/>
    <a:srgbClr val="4F8EA0"/>
    <a:srgbClr val="026493"/>
    <a:srgbClr val="00646E"/>
    <a:srgbClr val="8795A0"/>
    <a:srgbClr val="56639D"/>
    <a:srgbClr val="525986"/>
    <a:srgbClr val="729D8D"/>
    <a:srgbClr val="4F8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3" autoAdjust="0"/>
  </p:normalViewPr>
  <p:slideViewPr>
    <p:cSldViewPr snapToGrid="0" snapToObjects="1" showGuides="1">
      <p:cViewPr varScale="1">
        <p:scale>
          <a:sx n="115" d="100"/>
          <a:sy n="115" d="100"/>
        </p:scale>
        <p:origin x="514" y="72"/>
      </p:cViewPr>
      <p:guideLst>
        <p:guide orient="horz" pos="4247"/>
        <p:guide pos="285"/>
        <p:guide pos="158"/>
        <p:guide pos="5475"/>
        <p:guide pos="2880"/>
        <p:guide orient="horz" pos="1329"/>
        <p:guide orient="horz" pos="3707"/>
        <p:guide orient="horz" pos="78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7/10/2019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10/07/2019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604" y="1609200"/>
            <a:ext cx="4982739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2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604" y="2527609"/>
            <a:ext cx="4982739" cy="450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79606" y="3434400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79606" y="3670726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79606" y="4474543"/>
            <a:ext cx="3984758" cy="230833"/>
          </a:xfrm>
        </p:spPr>
        <p:txBody>
          <a:bodyPr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028161" y="4392000"/>
            <a:ext cx="165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600" i="0" u="none" strike="noStrike" kern="1200" baseline="0" dirty="0">
                <a:latin typeface="Arial Narrow"/>
                <a:ea typeface="+mn-ea"/>
                <a:cs typeface="Arial Narrow"/>
              </a:rPr>
              <a:t>esmo</a:t>
            </a:r>
            <a:r>
              <a:rPr lang="en-US" sz="1600" i="0" u="none" strike="noStrike" kern="1200" baseline="0" dirty="0">
                <a:latin typeface="Arial Narrow"/>
                <a:ea typeface="+mn-ea"/>
                <a:cs typeface="Arial Narrow"/>
              </a:rPr>
              <a:t>.org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3FDB71-CA93-4675-9EC2-3A49227BE0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9963" y="392079"/>
            <a:ext cx="1936800" cy="37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609200"/>
            <a:ext cx="4982737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85801" y="2527609"/>
            <a:ext cx="4982737" cy="504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409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30151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37681" y="1584722"/>
            <a:ext cx="3413637" cy="301022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079509" y="1585042"/>
            <a:ext cx="4528800" cy="3009900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855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855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1B8E-DB90-4156-9998-67EBCA26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0000" y="3099109"/>
            <a:ext cx="8056800" cy="149551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142146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CF81-11EA-405E-A3EC-9D48E6C9B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05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7556938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7556938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3D96-D520-43E8-9FE3-99F474E31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92A5-A8C0-47CD-A2C0-7DF226E98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23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7CD0-78D0-42EA-ADB5-8E9333008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5801" y="2769395"/>
            <a:ext cx="2994025" cy="162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550" b="1" baseline="30000" dirty="0">
                <a:solidFill>
                  <a:schemeClr val="tx1"/>
                </a:solidFill>
                <a:latin typeface="Arial Narrow" pitchFamily="34" charset="0"/>
              </a:rPr>
              <a:t>Contacts ESMO </a:t>
            </a:r>
          </a:p>
          <a:p>
            <a:pPr eaLnBrk="1" hangingPunct="1">
              <a:defRPr/>
            </a:pPr>
            <a:endParaRPr lang="en-US" altLang="en-US" sz="1550" b="1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European Society for Medical Oncology 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Via Ginevra 4, CH-6900 Lugano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endParaRPr lang="en-US" altLang="en-US" sz="1550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http://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www.esmo.org</a:t>
            </a:r>
            <a:endParaRPr lang="en-US" altLang="en-US" sz="1550" b="1" baseline="0" dirty="0">
              <a:solidFill>
                <a:schemeClr val="tx1"/>
              </a:solidFill>
              <a:latin typeface="Arial Narrow" pitchFamily="34" charset="0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esmo@esmo.org</a:t>
            </a:r>
            <a:endParaRPr lang="en-US" altLang="en-US" sz="1550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endParaRPr lang="en-US" altLang="en-US" sz="1800" baseline="30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85800" y="1700040"/>
            <a:ext cx="5193371" cy="223138"/>
          </a:xfr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1700" b="1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85800" y="1998365"/>
            <a:ext cx="5193370" cy="202856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2203200"/>
            <a:ext cx="5193370" cy="223200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Click to edit Master text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9FB4C-FCC4-423E-B433-D9FA2CAED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05979"/>
            <a:ext cx="8056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855" y="1200151"/>
            <a:ext cx="805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6000" y="4779078"/>
            <a:ext cx="715352" cy="18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E7506D9-11D1-4EDF-8D7F-95F25EAFBD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50AF0F-96E1-4951-85F4-89C23720670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27601" y="4594623"/>
            <a:ext cx="1663197" cy="32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40" r:id="rId1"/>
    <p:sldLayoutId id="2147493641" r:id="rId2"/>
    <p:sldLayoutId id="2147493642" r:id="rId3"/>
    <p:sldLayoutId id="2147493643" r:id="rId4"/>
    <p:sldLayoutId id="2147493644" r:id="rId5"/>
    <p:sldLayoutId id="2147493645" r:id="rId6"/>
    <p:sldLayoutId id="2147493646" r:id="rId7"/>
    <p:sldLayoutId id="2147493647" r:id="rId8"/>
    <p:sldLayoutId id="2147493648" r:id="rId9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>
              <a:lumMod val="50000"/>
              <a:lumOff val="50000"/>
            </a:schemeClr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bg1">
              <a:lumMod val="65000"/>
            </a:schemeClr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 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0" name="Sottotitolo 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1" name="Segnaposto testo 8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2" name="Segnaposto testo 8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3" name="Segnaposto testo 8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/>
              <a:t>DISCLOSURE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US" dirty="0"/>
              <a:t>Please state your disclosure (even if you have nothing to declare)</a:t>
            </a:r>
          </a:p>
        </p:txBody>
      </p:sp>
    </p:spTree>
    <p:extLst>
      <p:ext uri="{BB962C8B-B14F-4D97-AF65-F5344CB8AC3E}">
        <p14:creationId xmlns:p14="http://schemas.microsoft.com/office/powerpoint/2010/main" val="32656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E322C-03DC-40AF-848F-60C350D0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02B1F-9F4D-4097-8644-8406438199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CBB84-2474-4C31-9AD4-53A1F6B66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97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DA2DDA-4E94-49B3-BE48-28E9F156685D}">
  <ds:schemaRefs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ESMO-Conference-Speaker-Template-ELCC-2016-wide02</Template>
  <TotalTime>23</TotalTime>
  <Words>15</Words>
  <Application>Microsoft Office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MS PGothic</vt:lpstr>
      <vt:lpstr>Arial</vt:lpstr>
      <vt:lpstr>Arial Narrow</vt:lpstr>
      <vt:lpstr>Calibri</vt:lpstr>
      <vt:lpstr>Wingdings</vt:lpstr>
      <vt:lpstr>Office Theme</vt:lpstr>
      <vt:lpstr>PowerPoint Presentation</vt:lpstr>
      <vt:lpstr>DISCLOSURE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Daura MELLA - ESMO</dc:creator>
  <cp:lastModifiedBy>Simona TETTAMANTI - ESMO</cp:lastModifiedBy>
  <cp:revision>10</cp:revision>
  <dcterms:created xsi:type="dcterms:W3CDTF">2016-02-17T10:07:52Z</dcterms:created>
  <dcterms:modified xsi:type="dcterms:W3CDTF">2019-07-10T16:25:00Z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